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287" r:id="rId2"/>
    <p:sldId id="288" r:id="rId3"/>
    <p:sldId id="285" r:id="rId4"/>
    <p:sldId id="284" r:id="rId5"/>
    <p:sldId id="283" r:id="rId6"/>
    <p:sldId id="289" r:id="rId7"/>
    <p:sldId id="282" r:id="rId8"/>
    <p:sldId id="290" r:id="rId9"/>
    <p:sldId id="281" r:id="rId10"/>
    <p:sldId id="291" r:id="rId11"/>
    <p:sldId id="280" r:id="rId12"/>
    <p:sldId id="292" r:id="rId13"/>
    <p:sldId id="279" r:id="rId14"/>
    <p:sldId id="293" r:id="rId15"/>
    <p:sldId id="278" r:id="rId16"/>
    <p:sldId id="277" r:id="rId17"/>
    <p:sldId id="276" r:id="rId18"/>
    <p:sldId id="275" r:id="rId19"/>
    <p:sldId id="294" r:id="rId20"/>
    <p:sldId id="274" r:id="rId21"/>
    <p:sldId id="273" r:id="rId22"/>
    <p:sldId id="295" r:id="rId23"/>
    <p:sldId id="272" r:id="rId24"/>
    <p:sldId id="296" r:id="rId25"/>
    <p:sldId id="271" r:id="rId26"/>
    <p:sldId id="270" r:id="rId27"/>
    <p:sldId id="269" r:id="rId28"/>
    <p:sldId id="268" r:id="rId29"/>
    <p:sldId id="297" r:id="rId30"/>
    <p:sldId id="267" r:id="rId31"/>
    <p:sldId id="266" r:id="rId32"/>
    <p:sldId id="265" r:id="rId33"/>
    <p:sldId id="264" r:id="rId34"/>
    <p:sldId id="310" r:id="rId35"/>
    <p:sldId id="311" r:id="rId36"/>
    <p:sldId id="298" r:id="rId37"/>
    <p:sldId id="263" r:id="rId38"/>
    <p:sldId id="262" r:id="rId39"/>
    <p:sldId id="299" r:id="rId40"/>
    <p:sldId id="261" r:id="rId41"/>
    <p:sldId id="260" r:id="rId42"/>
    <p:sldId id="259" r:id="rId43"/>
    <p:sldId id="300" r:id="rId44"/>
    <p:sldId id="258" r:id="rId45"/>
    <p:sldId id="307" r:id="rId46"/>
    <p:sldId id="257" r:id="rId47"/>
    <p:sldId id="309" r:id="rId48"/>
    <p:sldId id="302" r:id="rId49"/>
    <p:sldId id="303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1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634AE-E9F6-4638-9EB4-315A7019B3BF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7455B6-EF76-4EA0-892A-80E521F54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455B6-EF76-4EA0-892A-80E521F5467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E7996-E5A4-4B03-A291-DB8C11E5849F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0011-E9F9-4D03-ACA1-5E31C650B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E7996-E5A4-4B03-A291-DB8C11E5849F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0011-E9F9-4D03-ACA1-5E31C650B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E7996-E5A4-4B03-A291-DB8C11E5849F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0011-E9F9-4D03-ACA1-5E31C650B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E7996-E5A4-4B03-A291-DB8C11E5849F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0011-E9F9-4D03-ACA1-5E31C650B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E7996-E5A4-4B03-A291-DB8C11E5849F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0011-E9F9-4D03-ACA1-5E31C650B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E7996-E5A4-4B03-A291-DB8C11E5849F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0011-E9F9-4D03-ACA1-5E31C650B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E7996-E5A4-4B03-A291-DB8C11E5849F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0011-E9F9-4D03-ACA1-5E31C650B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E7996-E5A4-4B03-A291-DB8C11E5849F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0011-E9F9-4D03-ACA1-5E31C650B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E7996-E5A4-4B03-A291-DB8C11E5849F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0011-E9F9-4D03-ACA1-5E31C650B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E7996-E5A4-4B03-A291-DB8C11E5849F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0011-E9F9-4D03-ACA1-5E31C650B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E7996-E5A4-4B03-A291-DB8C11E5849F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0011-E9F9-4D03-ACA1-5E31C650B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E7996-E5A4-4B03-A291-DB8C11E5849F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40011-E9F9-4D03-ACA1-5E31C650B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ln w="63500">
            <a:solidFill>
              <a:srgbClr val="000099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“This Tent”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Temporary housing - 2 Cor. 5:1-2</a:t>
            </a:r>
          </a:p>
          <a:p>
            <a:r>
              <a:rPr lang="en-US" sz="3600" b="1" dirty="0" smtClean="0"/>
              <a:t>Formed from dust - Genesis 2:7</a:t>
            </a:r>
          </a:p>
          <a:p>
            <a:pPr lvl="1"/>
            <a:r>
              <a:rPr lang="en-US" sz="3200" b="1" dirty="0" smtClean="0"/>
              <a:t>Return to dust - Ecclesiastes 12:7</a:t>
            </a:r>
          </a:p>
          <a:p>
            <a:r>
              <a:rPr lang="en-US" sz="3600" b="1" dirty="0" smtClean="0"/>
              <a:t>The end of all men - Ecclesiastes 7:2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304800"/>
            <a:ext cx="7848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4000" dirty="0" smtClean="0"/>
              <a:t>   </a:t>
            </a:r>
            <a:r>
              <a:rPr lang="en-US" sz="4000" b="1" dirty="0" smtClean="0">
                <a:solidFill>
                  <a:srgbClr val="000099"/>
                </a:solidFill>
              </a:rPr>
              <a:t> Better to go to the house of mourning  Than to go to the house of feasting, For that </a:t>
            </a:r>
            <a:r>
              <a:rPr lang="en-US" sz="4000" b="1" i="1" dirty="0" smtClean="0">
                <a:solidFill>
                  <a:srgbClr val="000099"/>
                </a:solidFill>
              </a:rPr>
              <a:t>is</a:t>
            </a:r>
            <a:r>
              <a:rPr lang="en-US" sz="4000" b="1" dirty="0" smtClean="0">
                <a:solidFill>
                  <a:srgbClr val="000099"/>
                </a:solidFill>
              </a:rPr>
              <a:t> the end of all men</a:t>
            </a:r>
            <a:r>
              <a:rPr lang="en-US" sz="4000" dirty="0" smtClean="0"/>
              <a:t>; And the living will take </a:t>
            </a:r>
            <a:r>
              <a:rPr lang="en-US" sz="4000" i="1" dirty="0" smtClean="0"/>
              <a:t>it</a:t>
            </a:r>
            <a:r>
              <a:rPr lang="en-US" sz="4000" dirty="0" smtClean="0"/>
              <a:t> to heart.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(Ecclesiastes 7)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ln w="63500">
            <a:solidFill>
              <a:srgbClr val="000099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“This Tent”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Temporary housing - 2 Cor. 5:1-2</a:t>
            </a:r>
          </a:p>
          <a:p>
            <a:r>
              <a:rPr lang="en-US" sz="3600" b="1" dirty="0" smtClean="0"/>
              <a:t>Formed from dust - Genesis 2:7</a:t>
            </a:r>
          </a:p>
          <a:p>
            <a:pPr lvl="1"/>
            <a:r>
              <a:rPr lang="en-US" sz="3200" b="1" dirty="0" smtClean="0"/>
              <a:t>Return to dust - Ecclesiastes 12:7</a:t>
            </a:r>
          </a:p>
          <a:p>
            <a:r>
              <a:rPr lang="en-US" sz="3600" b="1" dirty="0" smtClean="0"/>
              <a:t>The end of all men - Ecclesiastes 7:2</a:t>
            </a:r>
          </a:p>
          <a:p>
            <a:r>
              <a:rPr lang="en-US" sz="3600" b="1" dirty="0" smtClean="0"/>
              <a:t>Cannot retain the spirit - Eccl. 8:8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304800"/>
            <a:ext cx="7924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baseline="30000" dirty="0" smtClean="0">
                <a:solidFill>
                  <a:srgbClr val="FF0000"/>
                </a:solidFill>
              </a:rPr>
              <a:t>8</a:t>
            </a:r>
            <a:r>
              <a:rPr lang="en-US" sz="4000" dirty="0" smtClean="0"/>
              <a:t>    </a:t>
            </a:r>
            <a:r>
              <a:rPr lang="en-US" sz="4000" b="1" dirty="0" smtClean="0">
                <a:solidFill>
                  <a:srgbClr val="000099"/>
                </a:solidFill>
              </a:rPr>
              <a:t>No one has power over the spirit to retain the spirit, And no one has power in the day of death</a:t>
            </a:r>
            <a:r>
              <a:rPr lang="en-US" sz="4000" dirty="0" smtClean="0"/>
              <a:t>. </a:t>
            </a:r>
            <a:r>
              <a:rPr lang="en-US" sz="4000" i="1" dirty="0" smtClean="0"/>
              <a:t>There is</a:t>
            </a:r>
            <a:r>
              <a:rPr lang="en-US" sz="4000" dirty="0" smtClean="0"/>
              <a:t> no release from that war, And wickedness will not deliver those who are given to it.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(Ecclesiastes 8)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ln w="63500">
            <a:solidFill>
              <a:srgbClr val="000099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“This Tent”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Temporary housing - 2 Cor. 5:1-2</a:t>
            </a:r>
          </a:p>
          <a:p>
            <a:r>
              <a:rPr lang="en-US" sz="3600" b="1" dirty="0" smtClean="0"/>
              <a:t>Formed from dust - Genesis 2:7</a:t>
            </a:r>
          </a:p>
          <a:p>
            <a:pPr lvl="1"/>
            <a:r>
              <a:rPr lang="en-US" sz="3200" b="1" dirty="0" smtClean="0"/>
              <a:t>Return to dust - Ecclesiastes 12:7</a:t>
            </a:r>
          </a:p>
          <a:p>
            <a:r>
              <a:rPr lang="en-US" sz="3600" b="1" dirty="0" smtClean="0"/>
              <a:t>The end of all men - Ecclesiastes 7:2</a:t>
            </a:r>
          </a:p>
          <a:p>
            <a:r>
              <a:rPr lang="en-US" sz="3600" b="1" dirty="0" smtClean="0"/>
              <a:t>Cannot retain the spirit - Eccl. 8:8</a:t>
            </a:r>
          </a:p>
          <a:p>
            <a:r>
              <a:rPr lang="en-US" sz="3600" b="1" dirty="0" smtClean="0"/>
              <a:t>A natural process - Ecclesiastes 12:1-7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228600"/>
            <a:ext cx="7924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baseline="30000" dirty="0" smtClean="0">
                <a:solidFill>
                  <a:srgbClr val="FF0000"/>
                </a:solidFill>
              </a:rPr>
              <a:t>1</a:t>
            </a:r>
            <a:r>
              <a:rPr lang="en-US" sz="4000" b="1" dirty="0" smtClean="0">
                <a:solidFill>
                  <a:srgbClr val="FF0000"/>
                </a:solidFill>
              </a:rPr>
              <a:t> </a:t>
            </a:r>
            <a:r>
              <a:rPr lang="en-US" sz="4000" dirty="0" smtClean="0"/>
              <a:t>  </a:t>
            </a:r>
            <a:r>
              <a:rPr lang="en-US" sz="4000" b="1" dirty="0" smtClean="0">
                <a:solidFill>
                  <a:srgbClr val="000099"/>
                </a:solidFill>
              </a:rPr>
              <a:t> Remember now your Creator in the days of your youth, Before the difficult days come, And the years draw near when you say, “I have no pleasure in them”:</a:t>
            </a:r>
          </a:p>
          <a:p>
            <a:r>
              <a:rPr lang="en-US" sz="40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4000" b="1" dirty="0" smtClean="0">
                <a:solidFill>
                  <a:srgbClr val="FF0000"/>
                </a:solidFill>
              </a:rPr>
              <a:t> </a:t>
            </a:r>
            <a:r>
              <a:rPr lang="en-US" sz="4000" dirty="0" smtClean="0"/>
              <a:t>   While the sun and the light, The moon and the stars, Are not darkened, And the clouds do not return after the rain;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228600"/>
            <a:ext cx="79248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baseline="30000" dirty="0" smtClean="0">
                <a:solidFill>
                  <a:srgbClr val="FF0000"/>
                </a:solidFill>
              </a:rPr>
              <a:t>3</a:t>
            </a:r>
            <a:r>
              <a:rPr lang="en-US" sz="3800" b="1" dirty="0" smtClean="0">
                <a:solidFill>
                  <a:srgbClr val="FF0000"/>
                </a:solidFill>
              </a:rPr>
              <a:t> </a:t>
            </a:r>
            <a:r>
              <a:rPr lang="en-US" sz="3800" dirty="0" smtClean="0"/>
              <a:t>   </a:t>
            </a:r>
            <a:r>
              <a:rPr lang="en-US" sz="3800" b="1" dirty="0" smtClean="0">
                <a:solidFill>
                  <a:srgbClr val="000099"/>
                </a:solidFill>
              </a:rPr>
              <a:t>In the day when the keepers of the house tremble, And the strong men bow down; When the grinders cease because they are few, And those that look through the windows grow dim;</a:t>
            </a:r>
            <a:r>
              <a:rPr lang="en-US" sz="3800" dirty="0" smtClean="0"/>
              <a:t>  </a:t>
            </a:r>
            <a:r>
              <a:rPr lang="en-US" sz="3800" b="1" baseline="30000" dirty="0" smtClean="0">
                <a:solidFill>
                  <a:srgbClr val="FF0000"/>
                </a:solidFill>
              </a:rPr>
              <a:t>4</a:t>
            </a:r>
            <a:r>
              <a:rPr lang="en-US" sz="3800" dirty="0" smtClean="0"/>
              <a:t>    When the doors are shut in the streets,  And the sound of grinding is low; When one rises up at the sound of a bird, And all the daughters of music are brought low.</a:t>
            </a:r>
            <a:endParaRPr lang="en-US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228600"/>
            <a:ext cx="7924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baseline="30000" dirty="0" smtClean="0">
                <a:solidFill>
                  <a:srgbClr val="FF0000"/>
                </a:solidFill>
              </a:rPr>
              <a:t>5</a:t>
            </a:r>
            <a:r>
              <a:rPr lang="en-US" sz="4000" b="1" dirty="0" smtClean="0">
                <a:solidFill>
                  <a:srgbClr val="FF0000"/>
                </a:solidFill>
              </a:rPr>
              <a:t> </a:t>
            </a:r>
            <a:r>
              <a:rPr lang="en-US" sz="4000" dirty="0" smtClean="0"/>
              <a:t>   </a:t>
            </a:r>
            <a:r>
              <a:rPr lang="en-US" sz="4000" b="1" dirty="0" smtClean="0">
                <a:solidFill>
                  <a:srgbClr val="000099"/>
                </a:solidFill>
              </a:rPr>
              <a:t>Also they are afraid of height, And of terrors in the way; When the almond tree blossoms, The grasshopper is a burden, And desire fails. For man goes to his eternal home</a:t>
            </a:r>
            <a:r>
              <a:rPr lang="en-US" sz="4000" dirty="0" smtClean="0"/>
              <a:t>, And the mourners go about the streets.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304800"/>
            <a:ext cx="79248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baseline="30000" dirty="0" smtClean="0">
                <a:solidFill>
                  <a:srgbClr val="FF0000"/>
                </a:solidFill>
              </a:rPr>
              <a:t>6</a:t>
            </a:r>
            <a:r>
              <a:rPr lang="en-US" sz="4000" dirty="0" smtClean="0"/>
              <a:t>    </a:t>
            </a:r>
            <a:r>
              <a:rPr lang="en-US" sz="4000" b="1" i="1" dirty="0" smtClean="0">
                <a:solidFill>
                  <a:srgbClr val="000099"/>
                </a:solidFill>
              </a:rPr>
              <a:t>Remember your Creator</a:t>
            </a:r>
            <a:r>
              <a:rPr lang="en-US" sz="4000" b="1" dirty="0" smtClean="0">
                <a:solidFill>
                  <a:srgbClr val="000099"/>
                </a:solidFill>
              </a:rPr>
              <a:t> before the silver cord is loosed, Or the golden bowl is broken, Or the pitcher shattered at the fountain, Or the wheel broken at the well</a:t>
            </a:r>
            <a:r>
              <a:rPr lang="en-US" sz="4000" dirty="0" smtClean="0"/>
              <a:t>.</a:t>
            </a:r>
          </a:p>
          <a:p>
            <a:r>
              <a:rPr lang="en-US" sz="4000" b="1" baseline="30000" dirty="0" smtClean="0">
                <a:solidFill>
                  <a:srgbClr val="FF0000"/>
                </a:solidFill>
              </a:rPr>
              <a:t>7</a:t>
            </a:r>
            <a:r>
              <a:rPr lang="en-US" sz="4000" dirty="0" smtClean="0"/>
              <a:t>    Then the dust will return to the earth as it was, And the spirit will return to God who gave it.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(Ecclesiastes 12)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ln w="63500">
            <a:solidFill>
              <a:srgbClr val="000099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“This Tent”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This body is temporary housing</a:t>
            </a:r>
          </a:p>
          <a:p>
            <a:r>
              <a:rPr lang="en-US" sz="3600" b="1" dirty="0" smtClean="0"/>
              <a:t>Formed from dust</a:t>
            </a:r>
          </a:p>
          <a:p>
            <a:pPr lvl="1"/>
            <a:r>
              <a:rPr lang="en-US" sz="3200" b="1" dirty="0" smtClean="0"/>
              <a:t>Return to dust</a:t>
            </a:r>
          </a:p>
          <a:p>
            <a:r>
              <a:rPr lang="en-US" sz="3600" b="1" dirty="0" smtClean="0"/>
              <a:t>Death is the end of all men</a:t>
            </a:r>
          </a:p>
          <a:p>
            <a:r>
              <a:rPr lang="en-US" sz="3600" b="1" dirty="0" smtClean="0"/>
              <a:t>Cannot retain the spirit</a:t>
            </a:r>
          </a:p>
          <a:p>
            <a:r>
              <a:rPr lang="en-US" sz="3600" b="1" dirty="0" smtClean="0"/>
              <a:t>Aging is a natural process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152400"/>
            <a:ext cx="79248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</a:t>
            </a:r>
            <a:r>
              <a:rPr lang="en-US" sz="4000" baseline="30000" dirty="0" smtClean="0"/>
              <a:t>  </a:t>
            </a:r>
            <a:r>
              <a:rPr lang="en-US" sz="4000" b="1" dirty="0" smtClean="0">
                <a:solidFill>
                  <a:srgbClr val="000099"/>
                </a:solidFill>
              </a:rPr>
              <a:t>For we know that if our earthly house, </a:t>
            </a:r>
            <a:r>
              <a:rPr lang="en-US" sz="4000" b="1" i="1" dirty="0" smtClean="0">
                <a:solidFill>
                  <a:srgbClr val="000099"/>
                </a:solidFill>
              </a:rPr>
              <a:t>this</a:t>
            </a:r>
            <a:r>
              <a:rPr lang="en-US" sz="4000" b="1" dirty="0" smtClean="0">
                <a:solidFill>
                  <a:srgbClr val="000099"/>
                </a:solidFill>
              </a:rPr>
              <a:t> tent, is destroyed, we have a building from God, a house not made with hands, eternal in the heavens</a:t>
            </a:r>
            <a:r>
              <a:rPr lang="en-US" sz="4000" dirty="0" smtClean="0"/>
              <a:t>.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 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For in this we groan, earnestly desiring to be clothed with our habitation which is from heaven,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3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if indeed, having been clothed, we shall not be found naked.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(2 Corinthians 5)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solidFill>
            <a:srgbClr val="000099"/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A New House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A building from God - 2 Cor. 5:1-2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2286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For we know that </a:t>
            </a:r>
            <a:r>
              <a:rPr lang="en-US" sz="4000" b="1" dirty="0" smtClean="0">
                <a:solidFill>
                  <a:srgbClr val="000099"/>
                </a:solidFill>
              </a:rPr>
              <a:t>if our earthly house, </a:t>
            </a:r>
            <a:r>
              <a:rPr lang="en-US" sz="4000" b="1" i="1" dirty="0" smtClean="0">
                <a:solidFill>
                  <a:srgbClr val="000099"/>
                </a:solidFill>
              </a:rPr>
              <a:t>this</a:t>
            </a:r>
            <a:r>
              <a:rPr lang="en-US" sz="4000" b="1" dirty="0" smtClean="0">
                <a:solidFill>
                  <a:srgbClr val="000099"/>
                </a:solidFill>
              </a:rPr>
              <a:t> tent, is destroyed, we have a building from God, a house not made with hands, eternal in the heavens. 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  </a:t>
            </a:r>
            <a:r>
              <a:rPr lang="en-US" sz="4000" dirty="0" smtClean="0"/>
              <a:t>For in this we groan, earnestly desiring to be </a:t>
            </a:r>
            <a:r>
              <a:rPr lang="en-US" sz="4000" b="1" dirty="0" smtClean="0">
                <a:solidFill>
                  <a:srgbClr val="000099"/>
                </a:solidFill>
              </a:rPr>
              <a:t>clothed with our habitation which is from heaven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(2 Corinthians 5)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solidFill>
            <a:srgbClr val="000099"/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A New House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A building from God - 2 Cor. 5:1-2</a:t>
            </a:r>
          </a:p>
          <a:p>
            <a:r>
              <a:rPr lang="en-US" sz="3600" b="1" dirty="0" smtClean="0"/>
              <a:t>Swallowed up of life - 2 Corinthians 5:4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228600"/>
            <a:ext cx="7924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4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For we who are in </a:t>
            </a:r>
            <a:r>
              <a:rPr lang="en-US" sz="4000" i="1" dirty="0" smtClean="0"/>
              <a:t>this</a:t>
            </a:r>
            <a:r>
              <a:rPr lang="en-US" sz="4000" dirty="0" smtClean="0"/>
              <a:t> tent groan, being burdened, not because we want to be unclothed, but further clothed, </a:t>
            </a:r>
            <a:r>
              <a:rPr lang="en-US" sz="4000" b="1" dirty="0" smtClean="0">
                <a:solidFill>
                  <a:srgbClr val="000099"/>
                </a:solidFill>
              </a:rPr>
              <a:t>that mortality may be swallowed up by life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(2 Corinthians 5)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solidFill>
            <a:srgbClr val="000099"/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A New House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A building from God - 2 Cor. 5:1-2</a:t>
            </a:r>
          </a:p>
          <a:p>
            <a:r>
              <a:rPr lang="en-US" sz="3600" b="1" dirty="0" smtClean="0"/>
              <a:t>Swallowed up of life - 2 Corinthians 5:4</a:t>
            </a:r>
          </a:p>
          <a:p>
            <a:r>
              <a:rPr lang="en-US" sz="3600" b="1" dirty="0" smtClean="0"/>
              <a:t>A spiritual body - I Corinthians 15:35-44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600" y="228600"/>
            <a:ext cx="79248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baseline="30000" dirty="0" smtClean="0">
                <a:solidFill>
                  <a:srgbClr val="FF0000"/>
                </a:solidFill>
              </a:rPr>
              <a:t>35 </a:t>
            </a:r>
            <a:r>
              <a:rPr lang="en-US" sz="3800" baseline="30000" dirty="0" smtClean="0"/>
              <a:t> </a:t>
            </a:r>
            <a:r>
              <a:rPr lang="en-US" sz="3800" b="1" dirty="0" smtClean="0">
                <a:solidFill>
                  <a:srgbClr val="000099"/>
                </a:solidFill>
              </a:rPr>
              <a:t>But someone will say, “How are the dead raised up? And with what body do they come?”</a:t>
            </a:r>
            <a:r>
              <a:rPr lang="en-US" sz="3800" dirty="0" smtClean="0"/>
              <a:t>  </a:t>
            </a:r>
            <a:r>
              <a:rPr lang="en-US" sz="3800" b="1" baseline="30000" dirty="0" smtClean="0">
                <a:solidFill>
                  <a:srgbClr val="FF0000"/>
                </a:solidFill>
              </a:rPr>
              <a:t>36</a:t>
            </a:r>
            <a:r>
              <a:rPr lang="en-US" sz="3800" baseline="30000" dirty="0" smtClean="0"/>
              <a:t>  </a:t>
            </a:r>
            <a:r>
              <a:rPr lang="en-US" sz="3800" dirty="0" smtClean="0"/>
              <a:t>Foolish one, what you sow is not made alive unless it dies.  </a:t>
            </a:r>
            <a:r>
              <a:rPr lang="en-US" sz="3800" b="1" baseline="30000" dirty="0" smtClean="0">
                <a:solidFill>
                  <a:srgbClr val="FF0000"/>
                </a:solidFill>
              </a:rPr>
              <a:t>37</a:t>
            </a:r>
            <a:r>
              <a:rPr lang="en-US" sz="3800" baseline="30000" dirty="0" smtClean="0"/>
              <a:t>  </a:t>
            </a:r>
            <a:r>
              <a:rPr lang="en-US" sz="3800" dirty="0" smtClean="0"/>
              <a:t>And what you sow, you do not sow that body that shall be, but mere grain—perhaps wheat or some other </a:t>
            </a:r>
            <a:r>
              <a:rPr lang="en-US" sz="3800" i="1" dirty="0" smtClean="0"/>
              <a:t>grain.</a:t>
            </a:r>
            <a:r>
              <a:rPr lang="en-US" sz="3800" dirty="0" smtClean="0"/>
              <a:t>  </a:t>
            </a:r>
            <a:r>
              <a:rPr lang="en-US" sz="3800" b="1" baseline="30000" dirty="0" smtClean="0">
                <a:solidFill>
                  <a:srgbClr val="FF0000"/>
                </a:solidFill>
              </a:rPr>
              <a:t>38</a:t>
            </a:r>
            <a:r>
              <a:rPr lang="en-US" sz="3800" baseline="30000" dirty="0" smtClean="0"/>
              <a:t>  </a:t>
            </a:r>
            <a:r>
              <a:rPr lang="en-US" sz="3800" dirty="0" smtClean="0"/>
              <a:t>But God gives it a body as He pleases, and to each seed its own body.</a:t>
            </a:r>
            <a:endParaRPr lang="en-US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228600"/>
            <a:ext cx="7848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39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All flesh </a:t>
            </a:r>
            <a:r>
              <a:rPr lang="en-US" sz="4000" i="1" dirty="0" smtClean="0"/>
              <a:t>is</a:t>
            </a:r>
            <a:r>
              <a:rPr lang="en-US" sz="4000" dirty="0" smtClean="0"/>
              <a:t> not the same flesh, but </a:t>
            </a:r>
            <a:r>
              <a:rPr lang="en-US" sz="4000" i="1" dirty="0" smtClean="0"/>
              <a:t>there is</a:t>
            </a:r>
            <a:r>
              <a:rPr lang="en-US" sz="4000" dirty="0" smtClean="0"/>
              <a:t> one </a:t>
            </a:r>
            <a:r>
              <a:rPr lang="en-US" sz="4000" i="1" dirty="0" smtClean="0"/>
              <a:t>kind</a:t>
            </a:r>
            <a:r>
              <a:rPr lang="en-US" sz="4000" dirty="0" smtClean="0"/>
              <a:t> </a:t>
            </a:r>
            <a:r>
              <a:rPr lang="en-US" sz="4000" i="1" dirty="0" smtClean="0"/>
              <a:t>of</a:t>
            </a:r>
            <a:r>
              <a:rPr lang="en-US" sz="4000" dirty="0" smtClean="0"/>
              <a:t> flesh of men, another flesh of animals, another of fish, </a:t>
            </a:r>
            <a:r>
              <a:rPr lang="en-US" sz="4000" i="1" dirty="0" smtClean="0"/>
              <a:t>and</a:t>
            </a:r>
            <a:r>
              <a:rPr lang="en-US" sz="4000" dirty="0" smtClean="0"/>
              <a:t> another of birds. 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40  </a:t>
            </a:r>
            <a:r>
              <a:rPr lang="en-US" sz="4000" i="1" dirty="0" smtClean="0"/>
              <a:t>There are</a:t>
            </a:r>
            <a:r>
              <a:rPr lang="en-US" sz="4000" dirty="0" smtClean="0"/>
              <a:t> also celestial bodies and terrestrial bodies; but the glory of the celestial </a:t>
            </a:r>
            <a:r>
              <a:rPr lang="en-US" sz="4000" i="1" dirty="0" smtClean="0"/>
              <a:t>is</a:t>
            </a:r>
            <a:r>
              <a:rPr lang="en-US" sz="4000" dirty="0" smtClean="0"/>
              <a:t> one, and the </a:t>
            </a:r>
            <a:r>
              <a:rPr lang="en-US" sz="4000" i="1" dirty="0" smtClean="0"/>
              <a:t>glory</a:t>
            </a:r>
            <a:r>
              <a:rPr lang="en-US" sz="4000" dirty="0" smtClean="0"/>
              <a:t> of the terrestrial </a:t>
            </a:r>
            <a:r>
              <a:rPr lang="en-US" sz="4000" i="1" dirty="0" smtClean="0"/>
              <a:t>is</a:t>
            </a:r>
            <a:r>
              <a:rPr lang="en-US" sz="4000" dirty="0" smtClean="0"/>
              <a:t> another.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228600"/>
            <a:ext cx="7848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41</a:t>
            </a:r>
            <a:r>
              <a:rPr lang="en-US" sz="4000" baseline="30000" dirty="0" smtClean="0"/>
              <a:t>  </a:t>
            </a:r>
            <a:r>
              <a:rPr lang="en-US" sz="4000" i="1" dirty="0" smtClean="0"/>
              <a:t>There is</a:t>
            </a:r>
            <a:r>
              <a:rPr lang="en-US" sz="4000" dirty="0" smtClean="0"/>
              <a:t> one glory of the sun, another glory of the moon, and another glory of the stars; for </a:t>
            </a:r>
            <a:r>
              <a:rPr lang="en-US" sz="4000" i="1" dirty="0" smtClean="0"/>
              <a:t>one</a:t>
            </a:r>
            <a:r>
              <a:rPr lang="en-US" sz="4000" dirty="0" smtClean="0"/>
              <a:t> star differs from </a:t>
            </a:r>
            <a:r>
              <a:rPr lang="en-US" sz="4000" i="1" dirty="0" smtClean="0"/>
              <a:t>another</a:t>
            </a:r>
            <a:r>
              <a:rPr lang="en-US" sz="4000" dirty="0" smtClean="0"/>
              <a:t> star in glory. 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42</a:t>
            </a:r>
            <a:r>
              <a:rPr lang="en-US" sz="4000" baseline="30000" dirty="0" smtClean="0"/>
              <a:t>  </a:t>
            </a:r>
            <a:r>
              <a:rPr lang="en-US" sz="4000" b="1" dirty="0" smtClean="0">
                <a:solidFill>
                  <a:srgbClr val="000099"/>
                </a:solidFill>
              </a:rPr>
              <a:t>So also </a:t>
            </a:r>
            <a:r>
              <a:rPr lang="en-US" sz="4000" b="1" i="1" dirty="0" smtClean="0">
                <a:solidFill>
                  <a:srgbClr val="000099"/>
                </a:solidFill>
              </a:rPr>
              <a:t>is</a:t>
            </a:r>
            <a:r>
              <a:rPr lang="en-US" sz="4000" b="1" dirty="0" smtClean="0">
                <a:solidFill>
                  <a:srgbClr val="000099"/>
                </a:solidFill>
              </a:rPr>
              <a:t> the resurrection of the dead. </a:t>
            </a:r>
            <a:r>
              <a:rPr lang="en-US" sz="4000" b="1" i="1" dirty="0" smtClean="0">
                <a:solidFill>
                  <a:srgbClr val="000099"/>
                </a:solidFill>
              </a:rPr>
              <a:t>The body</a:t>
            </a:r>
            <a:r>
              <a:rPr lang="en-US" sz="4000" b="1" dirty="0" smtClean="0">
                <a:solidFill>
                  <a:srgbClr val="000099"/>
                </a:solidFill>
              </a:rPr>
              <a:t> is sown in corruption, it is raised in incorruption. </a:t>
            </a:r>
            <a:endParaRPr lang="en-US" sz="40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228600"/>
            <a:ext cx="7924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43 </a:t>
            </a:r>
            <a:r>
              <a:rPr lang="en-US" sz="4000" baseline="30000" dirty="0" smtClean="0"/>
              <a:t> </a:t>
            </a:r>
            <a:r>
              <a:rPr lang="en-US" sz="4000" b="1" dirty="0" smtClean="0">
                <a:solidFill>
                  <a:srgbClr val="000099"/>
                </a:solidFill>
              </a:rPr>
              <a:t>It is sown in dishonor, it is raised in glory. It is sown in weakness, it is raised in power</a:t>
            </a:r>
            <a:r>
              <a:rPr lang="en-US" sz="4000" dirty="0" smtClean="0"/>
              <a:t>.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44</a:t>
            </a:r>
            <a:r>
              <a:rPr lang="en-US" sz="4000" baseline="30000" dirty="0" smtClean="0"/>
              <a:t>  </a:t>
            </a:r>
            <a:r>
              <a:rPr lang="en-US" sz="4000" b="1" dirty="0" smtClean="0">
                <a:solidFill>
                  <a:srgbClr val="000099"/>
                </a:solidFill>
              </a:rPr>
              <a:t>It is sown a natural body, it is raised a spiritual body. </a:t>
            </a:r>
            <a:r>
              <a:rPr lang="en-US" sz="4000" dirty="0" smtClean="0"/>
              <a:t>There is a natural body, and there is a spiritual body. 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(I Corinthians 15)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solidFill>
            <a:srgbClr val="000099"/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A New House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A building from God - 2 Cor. 5:1-2</a:t>
            </a:r>
          </a:p>
          <a:p>
            <a:r>
              <a:rPr lang="en-US" sz="3600" b="1" dirty="0" smtClean="0"/>
              <a:t>Swallowed up of life - 2 Corinthians 5:4</a:t>
            </a:r>
          </a:p>
          <a:p>
            <a:r>
              <a:rPr lang="en-US" sz="3600" b="1" dirty="0" smtClean="0"/>
              <a:t>A spiritual body - I Corinthians 15:35-44</a:t>
            </a:r>
          </a:p>
          <a:p>
            <a:r>
              <a:rPr lang="en-US" sz="3600" b="1" dirty="0" smtClean="0"/>
              <a:t>Flesh cannot inherit life - I Cor. 15:50-57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 rot="21391891">
            <a:off x="685800" y="838201"/>
            <a:ext cx="7772400" cy="2762250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House Not Made With Hands!</a:t>
            </a:r>
            <a:endParaRPr lang="en-US" sz="66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When this old body fails is there anything else?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228600"/>
            <a:ext cx="8001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50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Now this I say, brethren, </a:t>
            </a:r>
            <a:r>
              <a:rPr lang="en-US" sz="4000" b="1" dirty="0" smtClean="0">
                <a:solidFill>
                  <a:srgbClr val="000099"/>
                </a:solidFill>
              </a:rPr>
              <a:t>that flesh and blood cannot inherit the kingdom of God; nor does corruption inherit incorruption.</a:t>
            </a:r>
            <a:r>
              <a:rPr lang="en-US" sz="4000" dirty="0" smtClean="0"/>
              <a:t>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51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Behold, I tell you a mystery: </a:t>
            </a:r>
            <a:r>
              <a:rPr lang="en-US" sz="4000" b="1" dirty="0" smtClean="0">
                <a:solidFill>
                  <a:srgbClr val="000099"/>
                </a:solidFill>
              </a:rPr>
              <a:t>We shall not all sleep, but we shall all be changed</a:t>
            </a:r>
            <a:endParaRPr lang="en-US" sz="40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228600"/>
            <a:ext cx="8001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52 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in a moment, in the twinkling of an eye, at the last trumpet. </a:t>
            </a:r>
            <a:r>
              <a:rPr lang="en-US" sz="4000" b="1" dirty="0" smtClean="0">
                <a:solidFill>
                  <a:srgbClr val="000099"/>
                </a:solidFill>
              </a:rPr>
              <a:t>For the trumpet will sound, and the dead will be raised incorruptible, and we shall be changed. 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53  </a:t>
            </a:r>
            <a:r>
              <a:rPr lang="en-US" sz="4000" b="1" dirty="0" smtClean="0">
                <a:solidFill>
                  <a:srgbClr val="000099"/>
                </a:solidFill>
              </a:rPr>
              <a:t>For this corruptible must put on incorruption, and this mortal </a:t>
            </a:r>
            <a:r>
              <a:rPr lang="en-US" sz="4000" b="1" i="1" dirty="0" smtClean="0">
                <a:solidFill>
                  <a:srgbClr val="000099"/>
                </a:solidFill>
              </a:rPr>
              <a:t>must</a:t>
            </a:r>
            <a:r>
              <a:rPr lang="en-US" sz="4000" b="1" dirty="0" smtClean="0">
                <a:solidFill>
                  <a:srgbClr val="000099"/>
                </a:solidFill>
              </a:rPr>
              <a:t> put on immortality.</a:t>
            </a:r>
            <a:endParaRPr lang="en-US" sz="40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228600"/>
            <a:ext cx="8001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baseline="30000" dirty="0" smtClean="0">
                <a:solidFill>
                  <a:srgbClr val="FF0000"/>
                </a:solidFill>
              </a:rPr>
              <a:t>54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So when this corruptible has put on incorruption, and this mortal has put on immortality, then shall be brought to pass the saying that is written: </a:t>
            </a:r>
            <a:r>
              <a:rPr lang="en-US" sz="4000" i="1" dirty="0" smtClean="0"/>
              <a:t>“Death is swallowed up in victory.”</a:t>
            </a:r>
            <a:endParaRPr lang="en-US" sz="4000" dirty="0" smtClean="0"/>
          </a:p>
          <a:p>
            <a:r>
              <a:rPr lang="en-US" sz="4000" dirty="0" smtClean="0"/>
              <a:t> 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55</a:t>
            </a:r>
            <a:r>
              <a:rPr lang="en-US" sz="4000" dirty="0" smtClean="0"/>
              <a:t>    </a:t>
            </a:r>
            <a:r>
              <a:rPr lang="en-US" sz="4000" i="1" dirty="0" smtClean="0"/>
              <a:t>“O</a:t>
            </a:r>
            <a:r>
              <a:rPr lang="en-US" sz="4000" dirty="0" smtClean="0"/>
              <a:t> </a:t>
            </a:r>
            <a:r>
              <a:rPr lang="en-US" sz="4000" i="1" dirty="0" smtClean="0"/>
              <a:t>Death, where</a:t>
            </a:r>
            <a:r>
              <a:rPr lang="en-US" sz="4000" dirty="0" smtClean="0"/>
              <a:t> </a:t>
            </a:r>
            <a:r>
              <a:rPr lang="en-US" sz="4000" i="1" dirty="0" smtClean="0"/>
              <a:t>is your sting?</a:t>
            </a:r>
            <a:endParaRPr lang="en-US" sz="4000" dirty="0" smtClean="0"/>
          </a:p>
          <a:p>
            <a:r>
              <a:rPr lang="en-US" sz="4000" dirty="0" smtClean="0"/>
              <a:t>    </a:t>
            </a:r>
            <a:r>
              <a:rPr lang="en-US" sz="4000" i="1" dirty="0" smtClean="0"/>
              <a:t>O Hades, where</a:t>
            </a:r>
            <a:r>
              <a:rPr lang="en-US" sz="4000" dirty="0" smtClean="0"/>
              <a:t> </a:t>
            </a:r>
            <a:r>
              <a:rPr lang="en-US" sz="4000" i="1" dirty="0" smtClean="0"/>
              <a:t>is your victory?”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228600"/>
            <a:ext cx="7924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56 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The sting of death </a:t>
            </a:r>
            <a:r>
              <a:rPr lang="en-US" sz="4000" i="1" dirty="0" smtClean="0"/>
              <a:t>is</a:t>
            </a:r>
            <a:r>
              <a:rPr lang="en-US" sz="4000" dirty="0" smtClean="0"/>
              <a:t> sin, and the strength of sin </a:t>
            </a:r>
            <a:r>
              <a:rPr lang="en-US" sz="4000" i="1" dirty="0" smtClean="0"/>
              <a:t>is</a:t>
            </a:r>
            <a:r>
              <a:rPr lang="en-US" sz="4000" dirty="0" smtClean="0"/>
              <a:t> the law. 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57  </a:t>
            </a:r>
            <a:r>
              <a:rPr lang="en-US" sz="4000" dirty="0" smtClean="0"/>
              <a:t>But </a:t>
            </a:r>
            <a:r>
              <a:rPr lang="en-US" sz="4000" b="1" dirty="0" smtClean="0">
                <a:solidFill>
                  <a:srgbClr val="000099"/>
                </a:solidFill>
              </a:rPr>
              <a:t>thanks </a:t>
            </a:r>
            <a:r>
              <a:rPr lang="en-US" sz="4000" b="1" i="1" dirty="0" smtClean="0">
                <a:solidFill>
                  <a:srgbClr val="000099"/>
                </a:solidFill>
              </a:rPr>
              <a:t>be</a:t>
            </a:r>
            <a:r>
              <a:rPr lang="en-US" sz="4000" b="1" dirty="0" smtClean="0">
                <a:solidFill>
                  <a:srgbClr val="000099"/>
                </a:solidFill>
              </a:rPr>
              <a:t> to God, who gives us the victory through our Lord Jesus Christ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(I Corinthians 15)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solidFill>
            <a:srgbClr val="000099"/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A New House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A building from God - 2 Cor. 5:1-2</a:t>
            </a:r>
          </a:p>
          <a:p>
            <a:r>
              <a:rPr lang="en-US" sz="3600" b="1" dirty="0" smtClean="0"/>
              <a:t>Swallowed up of life - 2 Corinthians 5:4</a:t>
            </a:r>
          </a:p>
          <a:p>
            <a:r>
              <a:rPr lang="en-US" sz="3600" b="1" dirty="0" smtClean="0"/>
              <a:t>A spiritual body - I Corinthians 15:35-44</a:t>
            </a:r>
          </a:p>
          <a:p>
            <a:r>
              <a:rPr lang="en-US" sz="3600" b="1" dirty="0" smtClean="0">
                <a:solidFill>
                  <a:srgbClr val="000099"/>
                </a:solidFill>
              </a:rPr>
              <a:t>Flesh</a:t>
            </a:r>
            <a:r>
              <a:rPr lang="en-US" sz="3600" b="1" dirty="0" smtClean="0"/>
              <a:t> cannot inherit life - I Cor. </a:t>
            </a:r>
            <a:r>
              <a:rPr lang="en-US" sz="3600" b="1" dirty="0" smtClean="0"/>
              <a:t>15:50-57</a:t>
            </a:r>
          </a:p>
          <a:p>
            <a:pPr lvl="1"/>
            <a:r>
              <a:rPr lang="en-US" sz="3200" b="1" dirty="0" smtClean="0"/>
              <a:t>But we do inherit! – I Peter 1:3-4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3400" y="304800"/>
            <a:ext cx="80772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3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Blessed</a:t>
            </a:r>
            <a:r>
              <a:rPr lang="en-US" sz="4000" dirty="0" smtClean="0"/>
              <a:t> </a:t>
            </a:r>
            <a:r>
              <a:rPr lang="en-US" sz="4000" i="1" dirty="0" smtClean="0"/>
              <a:t>be</a:t>
            </a:r>
            <a:r>
              <a:rPr lang="en-US" sz="4000" dirty="0" smtClean="0"/>
              <a:t> the God and Father of our Lord Jesus Christ, who according to His abundant mercy has begotten us again to a living hope through the resurrection of Jesus Christ from the dead, </a:t>
            </a:r>
            <a:r>
              <a:rPr lang="en-US" sz="4000" dirty="0" smtClean="0"/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4</a:t>
            </a:r>
            <a:r>
              <a:rPr lang="en-US" sz="4000" baseline="30000" dirty="0" smtClean="0"/>
              <a:t>  </a:t>
            </a:r>
            <a:r>
              <a:rPr lang="en-US" sz="4000" b="1" dirty="0" smtClean="0"/>
              <a:t>to </a:t>
            </a:r>
            <a:r>
              <a:rPr lang="en-US" sz="4000" b="1" dirty="0" smtClean="0"/>
              <a:t>an inheritance incorruptible and undefiled and that does not fade away, reserved in heaven for you</a:t>
            </a:r>
            <a:r>
              <a:rPr lang="en-US" sz="4000" dirty="0" smtClean="0"/>
              <a:t>,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(I Peter 1)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solidFill>
            <a:srgbClr val="000099"/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A New House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A building from God</a:t>
            </a:r>
          </a:p>
          <a:p>
            <a:r>
              <a:rPr lang="en-US" sz="3600" b="1" dirty="0" smtClean="0"/>
              <a:t>Swallowed up of life</a:t>
            </a:r>
          </a:p>
          <a:p>
            <a:r>
              <a:rPr lang="en-US" sz="3600" b="1" dirty="0" smtClean="0"/>
              <a:t>A spiritual body</a:t>
            </a:r>
          </a:p>
          <a:p>
            <a:r>
              <a:rPr lang="en-US" sz="3600" b="1" dirty="0" smtClean="0">
                <a:solidFill>
                  <a:srgbClr val="000099"/>
                </a:solidFill>
              </a:rPr>
              <a:t>Flesh</a:t>
            </a:r>
            <a:r>
              <a:rPr lang="en-US" sz="3600" b="1" dirty="0" smtClean="0"/>
              <a:t> cannot inherit </a:t>
            </a:r>
            <a:r>
              <a:rPr lang="en-US" sz="3600" b="1" dirty="0" smtClean="0"/>
              <a:t>life, b</a:t>
            </a:r>
            <a:r>
              <a:rPr lang="en-US" sz="3600" b="1" dirty="0" smtClean="0"/>
              <a:t>ut as God’s children in our spiritual bodies we </a:t>
            </a:r>
            <a:r>
              <a:rPr lang="en-US" sz="3600" b="1" smtClean="0"/>
              <a:t>have an eternal inheritance.</a:t>
            </a:r>
            <a:endParaRPr lang="en-US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819400" y="274638"/>
            <a:ext cx="3505200" cy="1143000"/>
          </a:xfrm>
          <a:ln w="635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So …..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Set your house in order - 2 Kings 20:1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228600"/>
            <a:ext cx="7848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In those days Hezekiah was sick and near death. And Isaiah the prophet, the son of </a:t>
            </a:r>
            <a:r>
              <a:rPr lang="en-US" sz="4000" dirty="0" err="1" smtClean="0"/>
              <a:t>Amoz</a:t>
            </a:r>
            <a:r>
              <a:rPr lang="en-US" sz="4000" dirty="0" smtClean="0"/>
              <a:t>, went to him and said to him, “Thus says the </a:t>
            </a:r>
            <a:r>
              <a:rPr lang="en-US" sz="4000" cap="small" dirty="0" smtClean="0"/>
              <a:t>Lord</a:t>
            </a:r>
            <a:r>
              <a:rPr lang="en-US" sz="4000" dirty="0" smtClean="0"/>
              <a:t>: </a:t>
            </a:r>
            <a:r>
              <a:rPr lang="en-US" sz="4000" b="1" dirty="0" smtClean="0">
                <a:solidFill>
                  <a:srgbClr val="000099"/>
                </a:solidFill>
              </a:rPr>
              <a:t>‘Set your house in order, for you shall die, and not live.’”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(2 Kings 20)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819400" y="274638"/>
            <a:ext cx="3505200" cy="1143000"/>
          </a:xfrm>
          <a:ln w="635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So …..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Set your house in order - 2 Kings 20:1</a:t>
            </a:r>
          </a:p>
          <a:p>
            <a:r>
              <a:rPr lang="en-US" sz="3600" b="1" dirty="0" smtClean="0"/>
              <a:t>Be saved - Acts 2:36-41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ln w="63500">
            <a:solidFill>
              <a:srgbClr val="000099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“This Tent”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Temporary housing - 2 Cor. 5:1-2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304800"/>
            <a:ext cx="7848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36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“Therefore let all the house of Israel know assuredly that </a:t>
            </a:r>
            <a:r>
              <a:rPr lang="en-US" sz="4000" b="1" dirty="0" smtClean="0">
                <a:solidFill>
                  <a:srgbClr val="000099"/>
                </a:solidFill>
              </a:rPr>
              <a:t>God has made this Jesus, whom you crucified, both Lord and Christ</a:t>
            </a:r>
            <a:r>
              <a:rPr lang="en-US" sz="4000" dirty="0" smtClean="0"/>
              <a:t>.” 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37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Now when they heard </a:t>
            </a:r>
            <a:r>
              <a:rPr lang="en-US" sz="4000" i="1" dirty="0" smtClean="0"/>
              <a:t>this,</a:t>
            </a:r>
            <a:r>
              <a:rPr lang="en-US" sz="4000" dirty="0" smtClean="0"/>
              <a:t> they were cut to the heart, and said to Peter and the rest of the apostles, </a:t>
            </a:r>
            <a:r>
              <a:rPr lang="en-US" sz="4000" b="1" dirty="0" smtClean="0">
                <a:solidFill>
                  <a:srgbClr val="000099"/>
                </a:solidFill>
              </a:rPr>
              <a:t>“Men </a:t>
            </a:r>
            <a:r>
              <a:rPr lang="en-US" sz="4000" b="1" i="1" dirty="0" smtClean="0">
                <a:solidFill>
                  <a:srgbClr val="000099"/>
                </a:solidFill>
              </a:rPr>
              <a:t>and</a:t>
            </a:r>
            <a:r>
              <a:rPr lang="en-US" sz="4000" b="1" dirty="0" smtClean="0">
                <a:solidFill>
                  <a:srgbClr val="000099"/>
                </a:solidFill>
              </a:rPr>
              <a:t> brethren, what shall we do?”</a:t>
            </a:r>
            <a:endParaRPr lang="en-US" sz="40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228600"/>
            <a:ext cx="8001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aseline="30000" dirty="0" smtClean="0">
                <a:solidFill>
                  <a:srgbClr val="FF0000"/>
                </a:solidFill>
              </a:rPr>
              <a:t>38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Then Peter said to them</a:t>
            </a:r>
            <a:r>
              <a:rPr lang="en-US" sz="4000" b="1" dirty="0" smtClean="0">
                <a:solidFill>
                  <a:srgbClr val="000099"/>
                </a:solidFill>
              </a:rPr>
              <a:t>, “Repent, and let every one of you be baptized in the name of Jesus Christ for the remission of sins; </a:t>
            </a:r>
            <a:r>
              <a:rPr lang="en-US" sz="4000" dirty="0" smtClean="0"/>
              <a:t>and you shall receive the gift of the Holy Spirit.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39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For the promise is to you and to your children, and to all who are afar off, as many as the Lord our God will call.”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2286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40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And with many other words he testified and exhorted them, saying, </a:t>
            </a:r>
            <a:r>
              <a:rPr lang="en-US" sz="4000" b="1" dirty="0" smtClean="0">
                <a:solidFill>
                  <a:srgbClr val="000099"/>
                </a:solidFill>
              </a:rPr>
              <a:t>“Be saved from this perverse generation.”</a:t>
            </a:r>
            <a:r>
              <a:rPr lang="en-US" sz="4000" dirty="0" smtClean="0"/>
              <a:t>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41</a:t>
            </a:r>
            <a:r>
              <a:rPr lang="en-US" sz="4000" baseline="30000" dirty="0" smtClean="0"/>
              <a:t>  </a:t>
            </a:r>
            <a:r>
              <a:rPr lang="en-US" sz="4000" b="1" dirty="0" smtClean="0">
                <a:solidFill>
                  <a:srgbClr val="000099"/>
                </a:solidFill>
              </a:rPr>
              <a:t>Then those who gladly received his word were baptized;</a:t>
            </a:r>
            <a:r>
              <a:rPr lang="en-US" sz="4000" dirty="0" smtClean="0"/>
              <a:t> and that day about three thousand souls were added </a:t>
            </a:r>
            <a:r>
              <a:rPr lang="en-US" sz="4000" i="1" dirty="0" smtClean="0"/>
              <a:t>to them.</a:t>
            </a:r>
          </a:p>
          <a:p>
            <a:pPr algn="r"/>
            <a:r>
              <a:rPr lang="en-US" sz="2000" dirty="0" smtClean="0">
                <a:solidFill>
                  <a:srgbClr val="FF0000"/>
                </a:solidFill>
              </a:rPr>
              <a:t>(Acts 2)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819400" y="274638"/>
            <a:ext cx="3505200" cy="1143000"/>
          </a:xfrm>
          <a:ln w="635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So …..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Set your house in order - 2 Kings 20:1</a:t>
            </a:r>
          </a:p>
          <a:p>
            <a:r>
              <a:rPr lang="en-US" sz="3600" b="1" dirty="0" smtClean="0"/>
              <a:t>Be saved - Acts 2:36-41</a:t>
            </a:r>
          </a:p>
          <a:p>
            <a:r>
              <a:rPr lang="en-US" sz="3600" b="1" dirty="0" smtClean="0"/>
              <a:t>Seek things above - Colossians 3:1-4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228600"/>
            <a:ext cx="80010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baseline="30000" dirty="0" smtClean="0">
                <a:solidFill>
                  <a:srgbClr val="FF0000"/>
                </a:solidFill>
              </a:rPr>
              <a:t>1 </a:t>
            </a:r>
            <a:r>
              <a:rPr lang="en-US" sz="3800" baseline="30000" dirty="0" smtClean="0"/>
              <a:t> </a:t>
            </a:r>
            <a:r>
              <a:rPr lang="en-US" sz="3800" dirty="0" smtClean="0"/>
              <a:t>If then you were raised with Christ, </a:t>
            </a:r>
            <a:r>
              <a:rPr lang="en-US" sz="3800" b="1" dirty="0" smtClean="0">
                <a:solidFill>
                  <a:srgbClr val="000099"/>
                </a:solidFill>
              </a:rPr>
              <a:t>seek those things which are above</a:t>
            </a:r>
            <a:r>
              <a:rPr lang="en-US" sz="3800" dirty="0" smtClean="0"/>
              <a:t>, where Christ is, sitting at the right hand of God.  </a:t>
            </a:r>
            <a:r>
              <a:rPr lang="en-US" sz="38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3800" baseline="30000" dirty="0" smtClean="0"/>
              <a:t>  </a:t>
            </a:r>
            <a:r>
              <a:rPr lang="en-US" sz="3800" b="1" dirty="0" smtClean="0">
                <a:solidFill>
                  <a:srgbClr val="000099"/>
                </a:solidFill>
              </a:rPr>
              <a:t>Set your mind on things above, not on things on the earth</a:t>
            </a:r>
            <a:r>
              <a:rPr lang="en-US" sz="3800" dirty="0" smtClean="0">
                <a:solidFill>
                  <a:srgbClr val="000099"/>
                </a:solidFill>
              </a:rPr>
              <a:t>.</a:t>
            </a:r>
            <a:r>
              <a:rPr lang="en-US" sz="3800" dirty="0" smtClean="0"/>
              <a:t>  </a:t>
            </a:r>
            <a:r>
              <a:rPr lang="en-US" sz="3800" b="1" baseline="30000" dirty="0" smtClean="0">
                <a:solidFill>
                  <a:srgbClr val="FF0000"/>
                </a:solidFill>
              </a:rPr>
              <a:t>3 </a:t>
            </a:r>
            <a:r>
              <a:rPr lang="en-US" sz="3800" baseline="30000" dirty="0" smtClean="0"/>
              <a:t> </a:t>
            </a:r>
            <a:r>
              <a:rPr lang="en-US" sz="3800" dirty="0" smtClean="0"/>
              <a:t>For you died, and your life is hidden with Christ in God.  </a:t>
            </a:r>
            <a:r>
              <a:rPr lang="en-US" sz="3800" b="1" baseline="30000" dirty="0" smtClean="0">
                <a:solidFill>
                  <a:srgbClr val="FF0000"/>
                </a:solidFill>
              </a:rPr>
              <a:t>4</a:t>
            </a:r>
            <a:r>
              <a:rPr lang="en-US" sz="3800" baseline="30000" dirty="0" smtClean="0"/>
              <a:t>  </a:t>
            </a:r>
            <a:r>
              <a:rPr lang="en-US" sz="3800" b="1" dirty="0" smtClean="0">
                <a:solidFill>
                  <a:srgbClr val="000099"/>
                </a:solidFill>
              </a:rPr>
              <a:t>When Christ </a:t>
            </a:r>
            <a:r>
              <a:rPr lang="en-US" sz="3800" b="1" i="1" dirty="0" smtClean="0">
                <a:solidFill>
                  <a:srgbClr val="000099"/>
                </a:solidFill>
              </a:rPr>
              <a:t>who is</a:t>
            </a:r>
            <a:r>
              <a:rPr lang="en-US" sz="3800" b="1" dirty="0" smtClean="0">
                <a:solidFill>
                  <a:srgbClr val="000099"/>
                </a:solidFill>
              </a:rPr>
              <a:t> our life appears, then you also will appear with Him in glory</a:t>
            </a:r>
            <a:r>
              <a:rPr lang="en-US" sz="38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(Colossians 3)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819400" y="274638"/>
            <a:ext cx="3505200" cy="1143000"/>
          </a:xfrm>
          <a:ln w="635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So …..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Set your house in order - 2 Kings 20:1</a:t>
            </a:r>
          </a:p>
          <a:p>
            <a:r>
              <a:rPr lang="en-US" sz="3600" b="1" dirty="0" smtClean="0"/>
              <a:t>Be saved - Acts 2:36-41</a:t>
            </a:r>
          </a:p>
          <a:p>
            <a:r>
              <a:rPr lang="en-US" sz="3600" b="1" dirty="0" smtClean="0"/>
              <a:t>Seek things above - Colossians 3:1-4</a:t>
            </a:r>
          </a:p>
          <a:p>
            <a:r>
              <a:rPr lang="en-US" sz="3600" b="1" dirty="0" smtClean="0"/>
              <a:t>Be serious about heaven - 2 Pet. 1:10-11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228600"/>
            <a:ext cx="79248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10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Therefore, brethren, </a:t>
            </a:r>
            <a:r>
              <a:rPr lang="en-US" sz="4000" b="1" dirty="0" smtClean="0">
                <a:solidFill>
                  <a:srgbClr val="000099"/>
                </a:solidFill>
              </a:rPr>
              <a:t>be even more diligent to make your call and election sure, </a:t>
            </a:r>
            <a:r>
              <a:rPr lang="en-US" sz="4000" dirty="0" smtClean="0"/>
              <a:t>for if you do these things you will never stumble;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11</a:t>
            </a:r>
            <a:r>
              <a:rPr lang="en-US" sz="4000" baseline="30000" dirty="0" smtClean="0"/>
              <a:t>  </a:t>
            </a:r>
            <a:r>
              <a:rPr lang="en-US" sz="4000" b="1" dirty="0" smtClean="0">
                <a:solidFill>
                  <a:srgbClr val="000099"/>
                </a:solidFill>
              </a:rPr>
              <a:t>for so an entrance will be supplied to you abundantly into the everlasting kingdom of our Lord and Savior Jesus Christ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(2 Peter 1)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819400" y="274638"/>
            <a:ext cx="3505200" cy="1143000"/>
          </a:xfrm>
          <a:ln w="635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So …..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Set your house in order</a:t>
            </a:r>
          </a:p>
          <a:p>
            <a:r>
              <a:rPr lang="en-US" sz="3600" b="1" dirty="0" smtClean="0"/>
              <a:t>Be saved from your sins</a:t>
            </a:r>
          </a:p>
          <a:p>
            <a:r>
              <a:rPr lang="en-US" sz="3600" b="1" dirty="0" smtClean="0"/>
              <a:t>Seek things above</a:t>
            </a:r>
          </a:p>
          <a:p>
            <a:r>
              <a:rPr lang="en-US" sz="3600" b="1" dirty="0" smtClean="0"/>
              <a:t>Be serious about </a:t>
            </a:r>
            <a:r>
              <a:rPr lang="en-US" sz="3600" b="1" dirty="0" smtClean="0"/>
              <a:t>heaven</a:t>
            </a:r>
            <a:endParaRPr lang="en-US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228600"/>
            <a:ext cx="7848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While death is a reality that we must all deal with, we must learn to look beyond death to that which is eternal.</a:t>
            </a:r>
          </a:p>
          <a:p>
            <a:pPr algn="ctr"/>
            <a:endParaRPr lang="en-US" sz="4000" b="1" dirty="0" smtClean="0"/>
          </a:p>
          <a:p>
            <a:pPr algn="ctr"/>
            <a:r>
              <a:rPr lang="en-US" sz="4000" b="1" dirty="0" smtClean="0">
                <a:solidFill>
                  <a:srgbClr val="000099"/>
                </a:solidFill>
              </a:rPr>
              <a:t>For the Christian this means a home with God, eternal in the heavens, far beyond all the struggles and trials we face in this body.</a:t>
            </a:r>
            <a:endParaRPr lang="en-US" sz="40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228600"/>
            <a:ext cx="8001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So, have you “set your house in order?”  Have you been saved from your sins and begun living with heaven as your goal?</a:t>
            </a:r>
          </a:p>
          <a:p>
            <a:pPr algn="ctr"/>
            <a:endParaRPr lang="en-US" sz="4000" b="1" dirty="0" smtClean="0"/>
          </a:p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Now is the time to prepare to meet our Lord in judgment!</a:t>
            </a:r>
          </a:p>
          <a:p>
            <a:pPr algn="ctr"/>
            <a:endParaRPr lang="en-US" sz="40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Won’t you start now?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84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228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 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For we know that </a:t>
            </a:r>
            <a:r>
              <a:rPr lang="en-US" sz="4000" b="1" dirty="0" smtClean="0">
                <a:solidFill>
                  <a:srgbClr val="000099"/>
                </a:solidFill>
              </a:rPr>
              <a:t>if our earthly house, </a:t>
            </a:r>
            <a:r>
              <a:rPr lang="en-US" sz="4000" b="1" i="1" dirty="0" smtClean="0">
                <a:solidFill>
                  <a:srgbClr val="000099"/>
                </a:solidFill>
              </a:rPr>
              <a:t>this</a:t>
            </a:r>
            <a:r>
              <a:rPr lang="en-US" sz="4000" b="1" dirty="0" smtClean="0">
                <a:solidFill>
                  <a:srgbClr val="000099"/>
                </a:solidFill>
              </a:rPr>
              <a:t> tent, is destroyed</a:t>
            </a:r>
            <a:r>
              <a:rPr lang="en-US" sz="4000" dirty="0" smtClean="0"/>
              <a:t>, we have a building from God, a house not made with hands, eternal in the heavens. 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  </a:t>
            </a:r>
            <a:r>
              <a:rPr lang="en-US" sz="4000" dirty="0" smtClean="0"/>
              <a:t>For in this we groan, earnestly desiring to be clothed with our habitation which is from heaven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(2 Corinthians 5)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ln w="63500">
            <a:solidFill>
              <a:srgbClr val="000099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“This Tent”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Temporary housing - 2 Cor. 5:1-2</a:t>
            </a:r>
          </a:p>
          <a:p>
            <a:r>
              <a:rPr lang="en-US" sz="3600" b="1" dirty="0" smtClean="0"/>
              <a:t>Formed from dust - Genesis 2:7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228600"/>
            <a:ext cx="7924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7 </a:t>
            </a:r>
            <a:r>
              <a:rPr lang="en-US" sz="4000" baseline="30000" dirty="0" smtClean="0"/>
              <a:t> </a:t>
            </a:r>
            <a:r>
              <a:rPr lang="en-US" sz="4000" b="1" dirty="0" smtClean="0">
                <a:solidFill>
                  <a:srgbClr val="000099"/>
                </a:solidFill>
              </a:rPr>
              <a:t>And the </a:t>
            </a:r>
            <a:r>
              <a:rPr lang="en-US" sz="4000" b="1" cap="small" dirty="0" smtClean="0">
                <a:solidFill>
                  <a:srgbClr val="000099"/>
                </a:solidFill>
              </a:rPr>
              <a:t>Lord</a:t>
            </a:r>
            <a:r>
              <a:rPr lang="en-US" sz="4000" b="1" dirty="0" smtClean="0">
                <a:solidFill>
                  <a:srgbClr val="000099"/>
                </a:solidFill>
              </a:rPr>
              <a:t> God formed man </a:t>
            </a:r>
            <a:r>
              <a:rPr lang="en-US" sz="4000" b="1" i="1" dirty="0" smtClean="0">
                <a:solidFill>
                  <a:srgbClr val="000099"/>
                </a:solidFill>
              </a:rPr>
              <a:t>of</a:t>
            </a:r>
            <a:r>
              <a:rPr lang="en-US" sz="4000" b="1" dirty="0" smtClean="0">
                <a:solidFill>
                  <a:srgbClr val="000099"/>
                </a:solidFill>
              </a:rPr>
              <a:t> the dust of the ground</a:t>
            </a:r>
            <a:r>
              <a:rPr lang="en-US" sz="4000" dirty="0" smtClean="0"/>
              <a:t>, and breathed into his nostrils the breath of life; and man became a living being.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(Genesis 2)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ln w="63500">
            <a:solidFill>
              <a:srgbClr val="000099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“This Tent”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Temporary housing - 2 Cor. 5:1-2</a:t>
            </a:r>
          </a:p>
          <a:p>
            <a:r>
              <a:rPr lang="en-US" sz="3600" b="1" dirty="0" smtClean="0"/>
              <a:t>Formed from dust - Genesis 2:7</a:t>
            </a:r>
          </a:p>
          <a:p>
            <a:pPr lvl="1"/>
            <a:r>
              <a:rPr lang="en-US" sz="3200" b="1" dirty="0" smtClean="0"/>
              <a:t>Return to dust - Ecclesiastes 12:7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3048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228600"/>
            <a:ext cx="7924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baseline="30000" dirty="0" smtClean="0">
                <a:solidFill>
                  <a:srgbClr val="FF0000"/>
                </a:solidFill>
              </a:rPr>
              <a:t>7</a:t>
            </a:r>
            <a:r>
              <a:rPr lang="en-US" sz="4000" b="1" dirty="0" smtClean="0">
                <a:solidFill>
                  <a:srgbClr val="FF0000"/>
                </a:solidFill>
              </a:rPr>
              <a:t> </a:t>
            </a:r>
            <a:r>
              <a:rPr lang="en-US" sz="4000" dirty="0" smtClean="0"/>
              <a:t>   </a:t>
            </a:r>
            <a:r>
              <a:rPr lang="en-US" sz="4000" b="1" dirty="0" smtClean="0">
                <a:solidFill>
                  <a:srgbClr val="000099"/>
                </a:solidFill>
              </a:rPr>
              <a:t>Then the dust will return to the earth as it was</a:t>
            </a:r>
            <a:r>
              <a:rPr lang="en-US" sz="4000" dirty="0" smtClean="0"/>
              <a:t>, And the spirit will return to God who gave it.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(Ecclesiastes 12)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 Strip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 Stripes</Template>
  <TotalTime>1147</TotalTime>
  <Words>987</Words>
  <Application>Microsoft Office PowerPoint</Application>
  <PresentationFormat>On-screen Show (4:3)</PresentationFormat>
  <Paragraphs>136</Paragraphs>
  <Slides>49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Blue Stripes</vt:lpstr>
      <vt:lpstr>Slide 1</vt:lpstr>
      <vt:lpstr>Slide 2</vt:lpstr>
      <vt:lpstr>A House Not Made With Hands!</vt:lpstr>
      <vt:lpstr>“This Tent”</vt:lpstr>
      <vt:lpstr>Slide 5</vt:lpstr>
      <vt:lpstr>“This Tent”</vt:lpstr>
      <vt:lpstr>Slide 7</vt:lpstr>
      <vt:lpstr>“This Tent”</vt:lpstr>
      <vt:lpstr>Slide 9</vt:lpstr>
      <vt:lpstr>“This Tent”</vt:lpstr>
      <vt:lpstr>Slide 11</vt:lpstr>
      <vt:lpstr>“This Tent”</vt:lpstr>
      <vt:lpstr>Slide 13</vt:lpstr>
      <vt:lpstr>“This Tent”</vt:lpstr>
      <vt:lpstr>Slide 15</vt:lpstr>
      <vt:lpstr>Slide 16</vt:lpstr>
      <vt:lpstr>Slide 17</vt:lpstr>
      <vt:lpstr>Slide 18</vt:lpstr>
      <vt:lpstr>“This Tent”</vt:lpstr>
      <vt:lpstr>A New House</vt:lpstr>
      <vt:lpstr>Slide 21</vt:lpstr>
      <vt:lpstr>A New House</vt:lpstr>
      <vt:lpstr>Slide 23</vt:lpstr>
      <vt:lpstr>A New House</vt:lpstr>
      <vt:lpstr>Slide 25</vt:lpstr>
      <vt:lpstr>Slide 26</vt:lpstr>
      <vt:lpstr>Slide 27</vt:lpstr>
      <vt:lpstr>Slide 28</vt:lpstr>
      <vt:lpstr>A New House</vt:lpstr>
      <vt:lpstr>Slide 30</vt:lpstr>
      <vt:lpstr>Slide 31</vt:lpstr>
      <vt:lpstr>Slide 32</vt:lpstr>
      <vt:lpstr>Slide 33</vt:lpstr>
      <vt:lpstr>A New House</vt:lpstr>
      <vt:lpstr>Slide 35</vt:lpstr>
      <vt:lpstr>A New House</vt:lpstr>
      <vt:lpstr>So …..</vt:lpstr>
      <vt:lpstr>Slide 38</vt:lpstr>
      <vt:lpstr>So …..</vt:lpstr>
      <vt:lpstr>Slide 40</vt:lpstr>
      <vt:lpstr>Slide 41</vt:lpstr>
      <vt:lpstr>Slide 42</vt:lpstr>
      <vt:lpstr>So …..</vt:lpstr>
      <vt:lpstr>Slide 44</vt:lpstr>
      <vt:lpstr>So …..</vt:lpstr>
      <vt:lpstr>Slide 46</vt:lpstr>
      <vt:lpstr>So …..</vt:lpstr>
      <vt:lpstr>Slide 48</vt:lpstr>
      <vt:lpstr>Slide 49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Norman E. Sewell</dc:creator>
  <cp:lastModifiedBy>Owner</cp:lastModifiedBy>
  <cp:revision>13</cp:revision>
  <dcterms:created xsi:type="dcterms:W3CDTF">2012-09-13T19:31:59Z</dcterms:created>
  <dcterms:modified xsi:type="dcterms:W3CDTF">2013-09-12T18:08:47Z</dcterms:modified>
</cp:coreProperties>
</file>