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4"/>
  </p:handoutMasterIdLst>
  <p:sldIdLst>
    <p:sldId id="286" r:id="rId2"/>
    <p:sldId id="256" r:id="rId3"/>
    <p:sldId id="285" r:id="rId4"/>
    <p:sldId id="284" r:id="rId5"/>
    <p:sldId id="283" r:id="rId6"/>
    <p:sldId id="282" r:id="rId7"/>
    <p:sldId id="287" r:id="rId8"/>
    <p:sldId id="281" r:id="rId9"/>
    <p:sldId id="280" r:id="rId10"/>
    <p:sldId id="288" r:id="rId11"/>
    <p:sldId id="279" r:id="rId12"/>
    <p:sldId id="289" r:id="rId13"/>
    <p:sldId id="278" r:id="rId14"/>
    <p:sldId id="290" r:id="rId15"/>
    <p:sldId id="277" r:id="rId16"/>
    <p:sldId id="276" r:id="rId17"/>
    <p:sldId id="291" r:id="rId18"/>
    <p:sldId id="275" r:id="rId19"/>
    <p:sldId id="292" r:id="rId20"/>
    <p:sldId id="274" r:id="rId21"/>
    <p:sldId id="293" r:id="rId22"/>
    <p:sldId id="273" r:id="rId23"/>
    <p:sldId id="272" r:id="rId24"/>
    <p:sldId id="271" r:id="rId25"/>
    <p:sldId id="270" r:id="rId26"/>
    <p:sldId id="294" r:id="rId27"/>
    <p:sldId id="269" r:id="rId28"/>
    <p:sldId id="295" r:id="rId29"/>
    <p:sldId id="268" r:id="rId30"/>
    <p:sldId id="296" r:id="rId31"/>
    <p:sldId id="267" r:id="rId32"/>
    <p:sldId id="297" r:id="rId33"/>
    <p:sldId id="266" r:id="rId34"/>
    <p:sldId id="265" r:id="rId35"/>
    <p:sldId id="298" r:id="rId36"/>
    <p:sldId id="264" r:id="rId37"/>
    <p:sldId id="263" r:id="rId38"/>
    <p:sldId id="299" r:id="rId39"/>
    <p:sldId id="262" r:id="rId40"/>
    <p:sldId id="300" r:id="rId41"/>
    <p:sldId id="261" r:id="rId42"/>
    <p:sldId id="260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CE1D0-3796-4AB7-A39D-C75EFE0792B8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2EB8FC-C64B-46D4-92C4-C133ADF9EA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3C0F-79AB-4DEF-BE3B-6621729460D3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9847-9EA2-4C89-B448-8396E872E0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3C0F-79AB-4DEF-BE3B-6621729460D3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9847-9EA2-4C89-B448-8396E872E0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3C0F-79AB-4DEF-BE3B-6621729460D3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9847-9EA2-4C89-B448-8396E872E0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3C0F-79AB-4DEF-BE3B-6621729460D3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9847-9EA2-4C89-B448-8396E872E0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3C0F-79AB-4DEF-BE3B-6621729460D3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9847-9EA2-4C89-B448-8396E872E0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3C0F-79AB-4DEF-BE3B-6621729460D3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9847-9EA2-4C89-B448-8396E872E0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3C0F-79AB-4DEF-BE3B-6621729460D3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9847-9EA2-4C89-B448-8396E872E0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3C0F-79AB-4DEF-BE3B-6621729460D3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9847-9EA2-4C89-B448-8396E872E0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3C0F-79AB-4DEF-BE3B-6621729460D3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9847-9EA2-4C89-B448-8396E872E0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3C0F-79AB-4DEF-BE3B-6621729460D3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9847-9EA2-4C89-B448-8396E872E0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3C0F-79AB-4DEF-BE3B-6621729460D3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9847-9EA2-4C89-B448-8396E872E0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23C0F-79AB-4DEF-BE3B-6621729460D3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49847-9EA2-4C89-B448-8396E872E0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ln w="635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One Body</a:t>
            </a:r>
            <a:endParaRPr lang="en-US" sz="5400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The church - Ephesians 1:22-23</a:t>
            </a:r>
          </a:p>
          <a:p>
            <a:r>
              <a:rPr lang="en-US" sz="3600" b="1" dirty="0" smtClean="0"/>
              <a:t>Reconciled to God - Ephesians 2:14-18</a:t>
            </a:r>
          </a:p>
          <a:p>
            <a:r>
              <a:rPr lang="en-US" sz="3600" b="1" dirty="0" smtClean="0"/>
              <a:t>His eternal purpose - Ephesians 3:10-11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" y="304800"/>
            <a:ext cx="79248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10 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to the intent that now the manifold wisdom of God might be made known by the church to the principalities and powers in the heavenly </a:t>
            </a:r>
            <a:r>
              <a:rPr lang="en-US" sz="4000" i="1" dirty="0" smtClean="0"/>
              <a:t>places,</a:t>
            </a:r>
            <a:r>
              <a:rPr lang="en-US" sz="4000" dirty="0" smtClean="0"/>
              <a:t>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11</a:t>
            </a:r>
            <a:r>
              <a:rPr lang="en-US" sz="4000" baseline="30000" dirty="0" smtClean="0"/>
              <a:t>  </a:t>
            </a:r>
            <a:r>
              <a:rPr lang="en-US" sz="4000" b="1" dirty="0" smtClean="0">
                <a:solidFill>
                  <a:srgbClr val="000099"/>
                </a:solidFill>
              </a:rPr>
              <a:t>according to the eternal purpose which He accomplished in Christ Jesus our Lord</a:t>
            </a:r>
            <a:r>
              <a:rPr lang="en-US" sz="4000" dirty="0" smtClean="0"/>
              <a:t>, 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(Ephesians 3)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ln w="635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One Body</a:t>
            </a:r>
            <a:endParaRPr lang="en-US" sz="5400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The church - Ephesians 1:22-23</a:t>
            </a:r>
          </a:p>
          <a:p>
            <a:r>
              <a:rPr lang="en-US" sz="3600" b="1" dirty="0" smtClean="0"/>
              <a:t>Reconciled to God - Ephesians 2:14-18</a:t>
            </a:r>
          </a:p>
          <a:p>
            <a:r>
              <a:rPr lang="en-US" sz="3600" b="1" dirty="0" smtClean="0"/>
              <a:t>His eternal purpose - Ephesians 3:10-11</a:t>
            </a:r>
          </a:p>
          <a:p>
            <a:r>
              <a:rPr lang="en-US" sz="3600" b="1" dirty="0" smtClean="0"/>
              <a:t>Many members - Romans </a:t>
            </a:r>
            <a:r>
              <a:rPr lang="en-US" sz="3600" b="1" dirty="0" smtClean="0"/>
              <a:t>12:4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304800"/>
            <a:ext cx="7848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4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For as </a:t>
            </a:r>
            <a:r>
              <a:rPr lang="en-US" sz="4000" b="1" dirty="0" smtClean="0">
                <a:solidFill>
                  <a:srgbClr val="000099"/>
                </a:solidFill>
              </a:rPr>
              <a:t>we have many members in one body, </a:t>
            </a:r>
            <a:r>
              <a:rPr lang="en-US" sz="4000" dirty="0" smtClean="0"/>
              <a:t>but all the members do not have the same function, 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(Romans 12)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ln w="635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One Body</a:t>
            </a:r>
            <a:endParaRPr lang="en-US" sz="5400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The church</a:t>
            </a:r>
          </a:p>
          <a:p>
            <a:r>
              <a:rPr lang="en-US" sz="3600" b="1" dirty="0" smtClean="0"/>
              <a:t>Reconciled to God in it</a:t>
            </a:r>
          </a:p>
          <a:p>
            <a:r>
              <a:rPr lang="en-US" sz="3600" b="1" dirty="0" smtClean="0"/>
              <a:t>His eternal purpose includes it</a:t>
            </a:r>
          </a:p>
          <a:p>
            <a:r>
              <a:rPr lang="en-US" sz="3600" b="1" dirty="0" smtClean="0"/>
              <a:t>Many members, one body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Our Family</a:t>
            </a:r>
            <a:endParaRPr lang="en-US" sz="5400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Members of one another - Romans 12:5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" y="228600"/>
            <a:ext cx="8001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5 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so we, </a:t>
            </a:r>
            <a:r>
              <a:rPr lang="en-US" sz="4000" i="1" dirty="0" smtClean="0"/>
              <a:t>being</a:t>
            </a:r>
            <a:r>
              <a:rPr lang="en-US" sz="4000" dirty="0" smtClean="0"/>
              <a:t> many, are one body in Christ, and individually </a:t>
            </a:r>
            <a:r>
              <a:rPr lang="en-US" sz="4000" b="1" dirty="0" smtClean="0">
                <a:solidFill>
                  <a:srgbClr val="000099"/>
                </a:solidFill>
              </a:rPr>
              <a:t>members of one another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(Romans 12)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Our Family</a:t>
            </a:r>
            <a:endParaRPr lang="en-US" sz="5400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Members of one another - Romans 12:5</a:t>
            </a:r>
          </a:p>
          <a:p>
            <a:r>
              <a:rPr lang="en-US" sz="3600" b="1" dirty="0" smtClean="0"/>
              <a:t>Have the same Father - 2 Cor. 6:17-18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" y="228600"/>
            <a:ext cx="80010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baseline="30000" dirty="0" smtClean="0">
                <a:solidFill>
                  <a:srgbClr val="FF0000"/>
                </a:solidFill>
              </a:rPr>
              <a:t>17 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Therefore</a:t>
            </a:r>
          </a:p>
          <a:p>
            <a:r>
              <a:rPr lang="en-US" sz="4000" dirty="0" smtClean="0"/>
              <a:t>    </a:t>
            </a:r>
            <a:r>
              <a:rPr lang="en-US" sz="4000" i="1" dirty="0" smtClean="0"/>
              <a:t>“Come out from among them</a:t>
            </a:r>
            <a:endParaRPr lang="en-US" sz="4000" dirty="0" smtClean="0"/>
          </a:p>
          <a:p>
            <a:r>
              <a:rPr lang="en-US" sz="4000" i="1" dirty="0" smtClean="0"/>
              <a:t>    And be separate, says the Lord.</a:t>
            </a:r>
            <a:endParaRPr lang="en-US" sz="4000" dirty="0" smtClean="0"/>
          </a:p>
          <a:p>
            <a:r>
              <a:rPr lang="en-US" sz="4000" i="1" dirty="0" smtClean="0"/>
              <a:t>    Do not touch what is unclean,</a:t>
            </a:r>
            <a:endParaRPr lang="en-US" sz="4000" dirty="0" smtClean="0"/>
          </a:p>
          <a:p>
            <a:r>
              <a:rPr lang="en-US" sz="4000" dirty="0" smtClean="0"/>
              <a:t>    </a:t>
            </a:r>
            <a:r>
              <a:rPr lang="en-US" sz="4000" i="1" dirty="0" smtClean="0"/>
              <a:t>And I will receive you.”</a:t>
            </a:r>
            <a:endParaRPr lang="en-US" sz="4000" dirty="0" smtClean="0"/>
          </a:p>
          <a:p>
            <a:r>
              <a:rPr lang="en-US" sz="4000" b="1" baseline="30000" dirty="0" smtClean="0">
                <a:solidFill>
                  <a:srgbClr val="FF0000"/>
                </a:solidFill>
              </a:rPr>
              <a:t>18</a:t>
            </a:r>
            <a:r>
              <a:rPr lang="en-US" sz="4000" b="1" dirty="0" smtClean="0">
                <a:solidFill>
                  <a:srgbClr val="FF0000"/>
                </a:solidFill>
              </a:rPr>
              <a:t> </a:t>
            </a:r>
            <a:r>
              <a:rPr lang="en-US" sz="4000" dirty="0" smtClean="0"/>
              <a:t>   </a:t>
            </a:r>
            <a:r>
              <a:rPr lang="en-US" sz="4000" b="1" i="1" dirty="0" smtClean="0">
                <a:solidFill>
                  <a:srgbClr val="000099"/>
                </a:solidFill>
              </a:rPr>
              <a:t>“I</a:t>
            </a:r>
            <a:r>
              <a:rPr lang="en-US" sz="4000" b="1" dirty="0" smtClean="0">
                <a:solidFill>
                  <a:srgbClr val="000099"/>
                </a:solidFill>
              </a:rPr>
              <a:t> </a:t>
            </a:r>
            <a:r>
              <a:rPr lang="en-US" sz="4000" b="1" i="1" dirty="0" smtClean="0">
                <a:solidFill>
                  <a:srgbClr val="000099"/>
                </a:solidFill>
              </a:rPr>
              <a:t>will be a Father to you,</a:t>
            </a:r>
            <a:endParaRPr lang="en-US" sz="4000" b="1" dirty="0" smtClean="0">
              <a:solidFill>
                <a:srgbClr val="000099"/>
              </a:solidFill>
            </a:endParaRPr>
          </a:p>
          <a:p>
            <a:r>
              <a:rPr lang="en-US" sz="4000" b="1" dirty="0" smtClean="0">
                <a:solidFill>
                  <a:srgbClr val="000099"/>
                </a:solidFill>
              </a:rPr>
              <a:t>    </a:t>
            </a:r>
            <a:r>
              <a:rPr lang="en-US" sz="4000" b="1" i="1" dirty="0" smtClean="0">
                <a:solidFill>
                  <a:srgbClr val="000099"/>
                </a:solidFill>
              </a:rPr>
              <a:t>And you shall be My</a:t>
            </a:r>
            <a:r>
              <a:rPr lang="en-US" sz="4000" b="1" dirty="0" smtClean="0">
                <a:solidFill>
                  <a:srgbClr val="000099"/>
                </a:solidFill>
              </a:rPr>
              <a:t> </a:t>
            </a:r>
            <a:r>
              <a:rPr lang="en-US" sz="4000" b="1" i="1" dirty="0" smtClean="0">
                <a:solidFill>
                  <a:srgbClr val="000099"/>
                </a:solidFill>
              </a:rPr>
              <a:t>sons and daughters, Says the </a:t>
            </a:r>
            <a:r>
              <a:rPr lang="en-US" sz="4000" b="1" i="1" cap="small" dirty="0" smtClean="0">
                <a:solidFill>
                  <a:srgbClr val="000099"/>
                </a:solidFill>
              </a:rPr>
              <a:t>Lord</a:t>
            </a:r>
            <a:r>
              <a:rPr lang="en-US" sz="4000" b="1" i="1" dirty="0" smtClean="0">
                <a:solidFill>
                  <a:srgbClr val="000099"/>
                </a:solidFill>
              </a:rPr>
              <a:t> Almighty.”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(2 Corinthians 6)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Our Family</a:t>
            </a:r>
            <a:endParaRPr lang="en-US" sz="5400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Members of one another - Romans 12:5</a:t>
            </a:r>
          </a:p>
          <a:p>
            <a:r>
              <a:rPr lang="en-US" sz="3600" b="1" dirty="0" smtClean="0"/>
              <a:t>Have the same Father - 2 Cor. 6:17-18</a:t>
            </a:r>
          </a:p>
          <a:p>
            <a:r>
              <a:rPr lang="en-US" sz="3600" b="1" dirty="0" smtClean="0"/>
              <a:t>Brothers &amp; sisters - I Timothy 5:1-2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" y="228600"/>
            <a:ext cx="8001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3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For I say, through the grace given to me, to everyone who is among you, not to think </a:t>
            </a:r>
            <a:r>
              <a:rPr lang="en-US" sz="4000" i="1" dirty="0" smtClean="0"/>
              <a:t>of himself</a:t>
            </a:r>
            <a:r>
              <a:rPr lang="en-US" sz="4000" dirty="0" smtClean="0"/>
              <a:t> more highly than he ought to think, but to think soberly, as God has dealt to each one a measure of faith.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" y="228600"/>
            <a:ext cx="8077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Do not rebuke an older man, but exhort </a:t>
            </a:r>
            <a:r>
              <a:rPr lang="en-US" sz="4000" i="1" dirty="0" smtClean="0"/>
              <a:t>him</a:t>
            </a:r>
            <a:r>
              <a:rPr lang="en-US" sz="4000" dirty="0" smtClean="0"/>
              <a:t> as a father, younger men as brothers,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2 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older women as mothers, younger women as sisters, with all purity.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(I Timothy 5)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Our Family</a:t>
            </a:r>
            <a:endParaRPr lang="en-US" sz="5400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Members of one another - Romans 12:5</a:t>
            </a:r>
          </a:p>
          <a:p>
            <a:r>
              <a:rPr lang="en-US" sz="3600" b="1" dirty="0" smtClean="0"/>
              <a:t>Have the same Father - 2 Cor. 6:17-18</a:t>
            </a:r>
          </a:p>
          <a:p>
            <a:r>
              <a:rPr lang="en-US" sz="3600" b="1" dirty="0" smtClean="0"/>
              <a:t>Brothers &amp; sisters - I Timothy 5:1-2</a:t>
            </a:r>
          </a:p>
          <a:p>
            <a:r>
              <a:rPr lang="en-US" sz="3600" b="1" dirty="0" smtClean="0"/>
              <a:t>Suffer/rejoice - I Corinthians 12:20-26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304800"/>
            <a:ext cx="7848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20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But now indeed </a:t>
            </a:r>
            <a:r>
              <a:rPr lang="en-US" sz="4000" b="1" i="1" dirty="0" smtClean="0"/>
              <a:t>there are</a:t>
            </a:r>
            <a:r>
              <a:rPr lang="en-US" sz="4000" b="1" dirty="0" smtClean="0"/>
              <a:t> many members, yet one body</a:t>
            </a:r>
            <a:r>
              <a:rPr lang="en-US" sz="4000" dirty="0" smtClean="0"/>
              <a:t>. 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21 </a:t>
            </a:r>
            <a:r>
              <a:rPr lang="en-US" sz="4000" dirty="0" smtClean="0"/>
              <a:t>And </a:t>
            </a:r>
            <a:r>
              <a:rPr lang="en-US" sz="4000" dirty="0" smtClean="0"/>
              <a:t>the eye cannot say to the hand, “I have no need of you”; nor again the head to the feet, “I have no need of you.”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22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No, much rather, those members of the body which seem to be weaker are necessary. 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228600"/>
            <a:ext cx="7924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23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And those </a:t>
            </a:r>
            <a:r>
              <a:rPr lang="en-US" sz="4000" i="1" dirty="0" smtClean="0"/>
              <a:t>members</a:t>
            </a:r>
            <a:r>
              <a:rPr lang="en-US" sz="4000" dirty="0" smtClean="0"/>
              <a:t> of the body which we think to be less honorable, on these we bestow greater honor; and our </a:t>
            </a:r>
            <a:r>
              <a:rPr lang="en-US" sz="4000" dirty="0" err="1" smtClean="0"/>
              <a:t>unpresentable</a:t>
            </a:r>
            <a:r>
              <a:rPr lang="en-US" sz="4000" dirty="0" smtClean="0"/>
              <a:t> </a:t>
            </a:r>
            <a:r>
              <a:rPr lang="en-US" sz="4000" i="1" dirty="0" smtClean="0"/>
              <a:t>parts</a:t>
            </a:r>
            <a:r>
              <a:rPr lang="en-US" sz="4000" dirty="0" smtClean="0"/>
              <a:t> have greater modesty, 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" y="228600"/>
            <a:ext cx="8077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24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but our presentable </a:t>
            </a:r>
            <a:r>
              <a:rPr lang="en-US" sz="4000" i="1" dirty="0" smtClean="0"/>
              <a:t>parts</a:t>
            </a:r>
            <a:r>
              <a:rPr lang="en-US" sz="4000" dirty="0" smtClean="0"/>
              <a:t> have no need. But God composed the body, having given greater honor to that </a:t>
            </a:r>
            <a:r>
              <a:rPr lang="en-US" sz="4000" i="1" dirty="0" smtClean="0"/>
              <a:t>part</a:t>
            </a:r>
            <a:r>
              <a:rPr lang="en-US" sz="4000" dirty="0" smtClean="0"/>
              <a:t> which lacks it,  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25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that there should be no schism in the body, but </a:t>
            </a:r>
            <a:r>
              <a:rPr lang="en-US" sz="4000" b="1" i="1" dirty="0" smtClean="0">
                <a:solidFill>
                  <a:srgbClr val="000099"/>
                </a:solidFill>
              </a:rPr>
              <a:t>that</a:t>
            </a:r>
            <a:r>
              <a:rPr lang="en-US" sz="4000" b="1" dirty="0" smtClean="0">
                <a:solidFill>
                  <a:srgbClr val="000099"/>
                </a:solidFill>
              </a:rPr>
              <a:t> the members should have the same care for one another</a:t>
            </a:r>
            <a:r>
              <a:rPr lang="en-US" sz="4000" dirty="0" smtClean="0"/>
              <a:t>. 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304800"/>
            <a:ext cx="7848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26</a:t>
            </a:r>
            <a:r>
              <a:rPr lang="en-US" sz="4000" baseline="30000" dirty="0" smtClean="0"/>
              <a:t>  </a:t>
            </a:r>
            <a:r>
              <a:rPr lang="en-US" sz="4000" b="1" dirty="0" smtClean="0">
                <a:solidFill>
                  <a:srgbClr val="000099"/>
                </a:solidFill>
              </a:rPr>
              <a:t>And if one member suffers, all the members suffer with </a:t>
            </a:r>
            <a:r>
              <a:rPr lang="en-US" sz="4000" b="1" i="1" dirty="0" smtClean="0">
                <a:solidFill>
                  <a:srgbClr val="000099"/>
                </a:solidFill>
              </a:rPr>
              <a:t>it;</a:t>
            </a:r>
            <a:r>
              <a:rPr lang="en-US" sz="4000" b="1" dirty="0" smtClean="0">
                <a:solidFill>
                  <a:srgbClr val="000099"/>
                </a:solidFill>
              </a:rPr>
              <a:t> or if one member is honored, all the members rejoice with </a:t>
            </a:r>
            <a:r>
              <a:rPr lang="en-US" sz="4000" b="1" i="1" dirty="0" smtClean="0">
                <a:solidFill>
                  <a:srgbClr val="000099"/>
                </a:solidFill>
              </a:rPr>
              <a:t>it</a:t>
            </a:r>
            <a:r>
              <a:rPr lang="en-US" sz="4000" i="1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I Corinthians 12)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Our Family</a:t>
            </a:r>
            <a:endParaRPr lang="en-US" sz="5400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Members of one another - Romans 12:5</a:t>
            </a:r>
          </a:p>
          <a:p>
            <a:r>
              <a:rPr lang="en-US" sz="3600" b="1" dirty="0" smtClean="0"/>
              <a:t>Have the same Father - 2 Cor. 6:17-18</a:t>
            </a:r>
          </a:p>
          <a:p>
            <a:r>
              <a:rPr lang="en-US" sz="3600" b="1" dirty="0" smtClean="0"/>
              <a:t>Brothers &amp; sisters - I Timothy 5:1-2</a:t>
            </a:r>
          </a:p>
          <a:p>
            <a:r>
              <a:rPr lang="en-US" sz="3600" b="1" dirty="0" smtClean="0"/>
              <a:t>Suffer/rejoice - I Corinthians 12:20-26</a:t>
            </a:r>
          </a:p>
          <a:p>
            <a:r>
              <a:rPr lang="en-US" sz="3600" b="1" dirty="0" smtClean="0"/>
              <a:t>Consider one another - Heb. 10:24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" y="228600"/>
            <a:ext cx="7924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24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And </a:t>
            </a:r>
            <a:r>
              <a:rPr lang="en-US" sz="4000" b="1" dirty="0" smtClean="0">
                <a:solidFill>
                  <a:srgbClr val="000099"/>
                </a:solidFill>
              </a:rPr>
              <a:t>let us consider one another </a:t>
            </a:r>
            <a:r>
              <a:rPr lang="en-US" sz="4000" dirty="0" smtClean="0"/>
              <a:t>in order to stir up love and good works,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(Hebrews 10)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Our Family</a:t>
            </a:r>
            <a:endParaRPr lang="en-US" sz="5400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Members of one another - Romans 12:5</a:t>
            </a:r>
          </a:p>
          <a:p>
            <a:r>
              <a:rPr lang="en-US" sz="3600" b="1" dirty="0" smtClean="0"/>
              <a:t>Have the same Father - 2 Cor. 6:17-18</a:t>
            </a:r>
          </a:p>
          <a:p>
            <a:r>
              <a:rPr lang="en-US" sz="3600" b="1" dirty="0" smtClean="0"/>
              <a:t>Brothers &amp; sisters - I Timothy 5:1-2</a:t>
            </a:r>
          </a:p>
          <a:p>
            <a:r>
              <a:rPr lang="en-US" sz="3600" b="1" dirty="0" smtClean="0"/>
              <a:t>Suffer/rejoice - I Corinthians 12:20-26</a:t>
            </a:r>
          </a:p>
          <a:p>
            <a:r>
              <a:rPr lang="en-US" sz="3600" b="1" dirty="0" smtClean="0"/>
              <a:t>Consider one another - Heb. 10:24</a:t>
            </a:r>
          </a:p>
          <a:p>
            <a:r>
              <a:rPr lang="en-US" sz="3600" b="1" dirty="0" smtClean="0"/>
              <a:t>Serve in love - Galatians 5:13-15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" y="228600"/>
            <a:ext cx="8001000" cy="5801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900" b="1" baseline="30000" dirty="0" smtClean="0">
                <a:solidFill>
                  <a:srgbClr val="FF0000"/>
                </a:solidFill>
              </a:rPr>
              <a:t>13 </a:t>
            </a:r>
            <a:r>
              <a:rPr lang="en-US" sz="3900" baseline="30000" dirty="0" smtClean="0"/>
              <a:t> </a:t>
            </a:r>
            <a:r>
              <a:rPr lang="en-US" sz="3900" dirty="0" smtClean="0"/>
              <a:t>For you, brethren, have been called to liberty; only do not </a:t>
            </a:r>
            <a:r>
              <a:rPr lang="en-US" sz="3900" i="1" dirty="0" smtClean="0"/>
              <a:t>use</a:t>
            </a:r>
            <a:r>
              <a:rPr lang="en-US" sz="3900" dirty="0" smtClean="0"/>
              <a:t> liberty as an opportunity for the flesh, but </a:t>
            </a:r>
            <a:r>
              <a:rPr lang="en-US" sz="3900" b="1" dirty="0" smtClean="0">
                <a:solidFill>
                  <a:srgbClr val="000099"/>
                </a:solidFill>
              </a:rPr>
              <a:t>through love serve one another.</a:t>
            </a:r>
            <a:r>
              <a:rPr lang="en-US" sz="3900" dirty="0" smtClean="0"/>
              <a:t>  </a:t>
            </a:r>
            <a:r>
              <a:rPr lang="en-US" sz="3900" b="1" baseline="30000" dirty="0" smtClean="0">
                <a:solidFill>
                  <a:srgbClr val="FF0000"/>
                </a:solidFill>
              </a:rPr>
              <a:t>14</a:t>
            </a:r>
            <a:r>
              <a:rPr lang="en-US" sz="3900" baseline="30000" dirty="0" smtClean="0"/>
              <a:t> </a:t>
            </a:r>
            <a:r>
              <a:rPr lang="en-US" sz="3900" dirty="0" smtClean="0"/>
              <a:t>For all the law is fulfilled in one word, </a:t>
            </a:r>
            <a:r>
              <a:rPr lang="en-US" sz="3900" i="1" dirty="0" smtClean="0"/>
              <a:t>even</a:t>
            </a:r>
            <a:r>
              <a:rPr lang="en-US" sz="3900" dirty="0" smtClean="0"/>
              <a:t> in this: </a:t>
            </a:r>
            <a:r>
              <a:rPr lang="en-US" sz="3900" i="1" dirty="0" smtClean="0"/>
              <a:t>“You shall love your neighbor as yourself.”</a:t>
            </a:r>
            <a:r>
              <a:rPr lang="en-US" sz="3900" dirty="0" smtClean="0"/>
              <a:t>  </a:t>
            </a:r>
            <a:r>
              <a:rPr lang="en-US" sz="3900" b="1" baseline="30000" dirty="0" smtClean="0">
                <a:solidFill>
                  <a:srgbClr val="FF0000"/>
                </a:solidFill>
              </a:rPr>
              <a:t>15</a:t>
            </a:r>
            <a:r>
              <a:rPr lang="en-US" sz="3900" baseline="30000" dirty="0" smtClean="0"/>
              <a:t>  </a:t>
            </a:r>
            <a:r>
              <a:rPr lang="en-US" sz="3900" b="1" dirty="0" smtClean="0">
                <a:solidFill>
                  <a:srgbClr val="000099"/>
                </a:solidFill>
              </a:rPr>
              <a:t>But if you bite and devour one another, beware lest you be consumed by one another</a:t>
            </a:r>
            <a:r>
              <a:rPr lang="en-US" sz="3900" dirty="0" smtClean="0"/>
              <a:t>!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(Galatians 5)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" y="228600"/>
            <a:ext cx="8001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4 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For as </a:t>
            </a:r>
            <a:r>
              <a:rPr lang="en-US" sz="4000" b="1" dirty="0" smtClean="0">
                <a:solidFill>
                  <a:srgbClr val="000099"/>
                </a:solidFill>
              </a:rPr>
              <a:t>we have many members in one body, </a:t>
            </a:r>
            <a:r>
              <a:rPr lang="en-US" sz="4000" dirty="0" smtClean="0"/>
              <a:t>but all the members do not have the same function,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5</a:t>
            </a:r>
            <a:r>
              <a:rPr lang="en-US" sz="4000" b="1" baseline="30000" dirty="0" smtClean="0">
                <a:solidFill>
                  <a:srgbClr val="000099"/>
                </a:solidFill>
              </a:rPr>
              <a:t>  </a:t>
            </a:r>
            <a:r>
              <a:rPr lang="en-US" sz="4000" b="1" dirty="0" smtClean="0">
                <a:solidFill>
                  <a:srgbClr val="000099"/>
                </a:solidFill>
              </a:rPr>
              <a:t>so we, </a:t>
            </a:r>
            <a:r>
              <a:rPr lang="en-US" sz="4000" b="1" i="1" dirty="0" smtClean="0">
                <a:solidFill>
                  <a:srgbClr val="000099"/>
                </a:solidFill>
              </a:rPr>
              <a:t>being</a:t>
            </a:r>
            <a:r>
              <a:rPr lang="en-US" sz="4000" b="1" dirty="0" smtClean="0">
                <a:solidFill>
                  <a:srgbClr val="000099"/>
                </a:solidFill>
              </a:rPr>
              <a:t> many, are one body in Christ, and individually members of one another.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(Romans 12)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Our Family</a:t>
            </a:r>
            <a:endParaRPr lang="en-US" sz="5400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Members of one another - Romans 12:5</a:t>
            </a:r>
          </a:p>
          <a:p>
            <a:r>
              <a:rPr lang="en-US" sz="3600" b="1" dirty="0" smtClean="0"/>
              <a:t>Have the same Father - 2 Cor. 6:17-18</a:t>
            </a:r>
          </a:p>
          <a:p>
            <a:r>
              <a:rPr lang="en-US" sz="3600" b="1" dirty="0" smtClean="0"/>
              <a:t>Brothers &amp; sisters - I Timothy 5:1-2</a:t>
            </a:r>
          </a:p>
          <a:p>
            <a:r>
              <a:rPr lang="en-US" sz="3600" b="1" dirty="0" smtClean="0"/>
              <a:t>Suffer/rejoice - I Corinthians 12:20-26</a:t>
            </a:r>
          </a:p>
          <a:p>
            <a:r>
              <a:rPr lang="en-US" sz="3600" b="1" dirty="0" smtClean="0"/>
              <a:t>Consider one another - Heb. 10:24</a:t>
            </a:r>
          </a:p>
          <a:p>
            <a:r>
              <a:rPr lang="en-US" sz="3600" b="1" dirty="0" smtClean="0"/>
              <a:t>Serve in love - Galatians 5:13-15</a:t>
            </a:r>
          </a:p>
          <a:p>
            <a:r>
              <a:rPr lang="en-US" sz="3600" b="1" dirty="0" smtClean="0"/>
              <a:t>Love as God did - I John 4:7-8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228600"/>
            <a:ext cx="7848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7 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Beloved, </a:t>
            </a:r>
            <a:r>
              <a:rPr lang="en-US" sz="4000" b="1" dirty="0" smtClean="0">
                <a:solidFill>
                  <a:srgbClr val="000099"/>
                </a:solidFill>
              </a:rPr>
              <a:t>let us love one another, for love is of God</a:t>
            </a:r>
            <a:r>
              <a:rPr lang="en-US" sz="4000" dirty="0" smtClean="0"/>
              <a:t>; and everyone who loves is born of God and knows God.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8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He who does not love does not know God, for God is love. 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(I John 4)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Our Family</a:t>
            </a:r>
            <a:endParaRPr lang="en-US" sz="5400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Members of one another</a:t>
            </a:r>
          </a:p>
          <a:p>
            <a:r>
              <a:rPr lang="en-US" sz="3600" b="1" dirty="0" smtClean="0"/>
              <a:t>Have the same Father</a:t>
            </a:r>
          </a:p>
          <a:p>
            <a:r>
              <a:rPr lang="en-US" sz="3600" b="1" dirty="0" smtClean="0"/>
              <a:t>Brothers &amp; sisters</a:t>
            </a:r>
          </a:p>
          <a:p>
            <a:r>
              <a:rPr lang="en-US" sz="3600" b="1" dirty="0" smtClean="0"/>
              <a:t>Suffer/rejoice with each other</a:t>
            </a:r>
          </a:p>
          <a:p>
            <a:r>
              <a:rPr lang="en-US" sz="3600" b="1" dirty="0" smtClean="0"/>
              <a:t>Consider one another</a:t>
            </a:r>
          </a:p>
          <a:p>
            <a:r>
              <a:rPr lang="en-US" sz="3600" b="1" dirty="0" smtClean="0"/>
              <a:t>Serve one another in love</a:t>
            </a:r>
          </a:p>
          <a:p>
            <a:r>
              <a:rPr lang="en-US" sz="3600" b="1" dirty="0" smtClean="0"/>
              <a:t>Love as God did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And Heirs Of God</a:t>
            </a:r>
            <a:endParaRPr lang="en-US" sz="5400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If sons, then heirs - Galatians 4:6-7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3048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6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And because you are sons, God has sent forth the Spirit of His Son into your hearts, crying out, “Abba, Father!”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7 </a:t>
            </a:r>
            <a:r>
              <a:rPr lang="en-US" sz="4000" baseline="30000" dirty="0" smtClean="0"/>
              <a:t> </a:t>
            </a:r>
            <a:r>
              <a:rPr lang="en-US" sz="4000" b="1" dirty="0" smtClean="0">
                <a:solidFill>
                  <a:srgbClr val="000099"/>
                </a:solidFill>
              </a:rPr>
              <a:t>Therefore you are no longer a slave but a son, and if a son, then an heir of God through Christ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(Galatians 4)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And Heirs Of God</a:t>
            </a:r>
            <a:endParaRPr lang="en-US" sz="5400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If sons, then heirs - Galatians 4:6-7</a:t>
            </a:r>
          </a:p>
          <a:p>
            <a:r>
              <a:rPr lang="en-US" sz="3600" b="1" dirty="0" smtClean="0"/>
              <a:t>Abraham’s seed - Galatians 3:26-29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33400" y="228600"/>
            <a:ext cx="8001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26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For you are all </a:t>
            </a:r>
            <a:r>
              <a:rPr lang="en-US" sz="4000" b="1" dirty="0" smtClean="0">
                <a:solidFill>
                  <a:srgbClr val="000099"/>
                </a:solidFill>
              </a:rPr>
              <a:t>sons of God through faith in Christ Jesus.</a:t>
            </a:r>
            <a:r>
              <a:rPr lang="en-US" sz="4000" dirty="0" smtClean="0"/>
              <a:t>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27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For </a:t>
            </a:r>
            <a:r>
              <a:rPr lang="en-US" sz="4000" b="1" dirty="0" smtClean="0">
                <a:solidFill>
                  <a:srgbClr val="000099"/>
                </a:solidFill>
              </a:rPr>
              <a:t>as many of you as were baptized into Christ have put on Christ</a:t>
            </a:r>
            <a:r>
              <a:rPr lang="en-US" sz="4000" dirty="0" smtClean="0"/>
              <a:t>. 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" y="2286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28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There is neither Jew nor Greek, there is neither slave nor free, there is neither male nor female; for you are all one in Christ Jesus.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29 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And </a:t>
            </a:r>
            <a:r>
              <a:rPr lang="en-US" sz="4000" b="1" dirty="0" smtClean="0">
                <a:solidFill>
                  <a:srgbClr val="000099"/>
                </a:solidFill>
              </a:rPr>
              <a:t>if you </a:t>
            </a:r>
            <a:r>
              <a:rPr lang="en-US" sz="4000" b="1" i="1" dirty="0" smtClean="0">
                <a:solidFill>
                  <a:srgbClr val="000099"/>
                </a:solidFill>
              </a:rPr>
              <a:t>are</a:t>
            </a:r>
            <a:r>
              <a:rPr lang="en-US" sz="4000" b="1" dirty="0" smtClean="0">
                <a:solidFill>
                  <a:srgbClr val="000099"/>
                </a:solidFill>
              </a:rPr>
              <a:t> Christ’s, then you are Abraham’s seed, and heirs according to the promise.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(Galatians 3)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And Heirs Of God</a:t>
            </a:r>
            <a:endParaRPr lang="en-US" sz="5400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If sons, then heirs - Galatians 4:6-7</a:t>
            </a:r>
          </a:p>
          <a:p>
            <a:r>
              <a:rPr lang="en-US" sz="3600" b="1" dirty="0" smtClean="0"/>
              <a:t>Abraham’s seed - Galatians 3:26-29</a:t>
            </a:r>
          </a:p>
          <a:p>
            <a:r>
              <a:rPr lang="en-US" sz="3600" b="1" dirty="0" smtClean="0"/>
              <a:t>Joint heirs with Christ - Romans 8:16-17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" y="2286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16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The Spirit Himself bears witness with our spirit that we are children of God,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17</a:t>
            </a:r>
            <a:r>
              <a:rPr lang="en-US" sz="4000" baseline="30000" dirty="0" smtClean="0"/>
              <a:t>  </a:t>
            </a:r>
            <a:r>
              <a:rPr lang="en-US" sz="4000" b="1" dirty="0" smtClean="0">
                <a:solidFill>
                  <a:srgbClr val="000099"/>
                </a:solidFill>
              </a:rPr>
              <a:t>and if children, then heirs—heirs of God and joint heirs with Christ,</a:t>
            </a:r>
            <a:r>
              <a:rPr lang="en-US" sz="4000" dirty="0" smtClean="0"/>
              <a:t> if indeed we suffer with </a:t>
            </a:r>
            <a:r>
              <a:rPr lang="en-US" sz="4000" i="1" dirty="0" smtClean="0"/>
              <a:t>Him,</a:t>
            </a:r>
            <a:r>
              <a:rPr lang="en-US" sz="4000" dirty="0" smtClean="0"/>
              <a:t> that we may also be glorified together.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(Romans 8)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 rot="21332278">
            <a:off x="697290" y="987702"/>
            <a:ext cx="7772400" cy="2594804"/>
          </a:xfrm>
        </p:spPr>
        <p:txBody>
          <a:bodyPr>
            <a:noAutofit/>
          </a:bodyPr>
          <a:lstStyle/>
          <a:p>
            <a:r>
              <a:rPr lang="en-US" sz="6600" b="1" dirty="0" smtClean="0"/>
              <a:t>Members Of One Another</a:t>
            </a:r>
            <a:endParaRPr lang="en-US" sz="6600" b="1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38400"/>
          </a:xfrm>
        </p:spPr>
        <p:txBody>
          <a:bodyPr>
            <a:normAutofit lnSpcReduction="10000"/>
          </a:bodyPr>
          <a:lstStyle/>
          <a:p>
            <a:r>
              <a:rPr lang="en-US" sz="4000" b="1" dirty="0" smtClean="0">
                <a:solidFill>
                  <a:srgbClr val="000099"/>
                </a:solidFill>
              </a:rPr>
              <a:t>Christians have a connection that is more than friendship </a:t>
            </a:r>
            <a:r>
              <a:rPr lang="en-US" sz="4000" b="1" dirty="0" smtClean="0">
                <a:solidFill>
                  <a:srgbClr val="000099"/>
                </a:solidFill>
              </a:rPr>
              <a:t>and more than some fleshly families</a:t>
            </a:r>
            <a:r>
              <a:rPr lang="en-US" sz="4000" b="1" dirty="0" smtClean="0">
                <a:solidFill>
                  <a:srgbClr val="000099"/>
                </a:solidFill>
              </a:rPr>
              <a:t>.</a:t>
            </a:r>
            <a:endParaRPr lang="en-US" sz="40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And Heirs Of God</a:t>
            </a:r>
            <a:endParaRPr lang="en-US" sz="5400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If sons, then heirs</a:t>
            </a:r>
          </a:p>
          <a:p>
            <a:r>
              <a:rPr lang="en-US" sz="3600" b="1" dirty="0" smtClean="0"/>
              <a:t>Abraham’s seed</a:t>
            </a:r>
          </a:p>
          <a:p>
            <a:r>
              <a:rPr lang="en-US" sz="3600" b="1" dirty="0" smtClean="0"/>
              <a:t>Joint heirs with Christ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" y="228600"/>
            <a:ext cx="8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228600"/>
            <a:ext cx="79248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As God’s children, His sons and daughters, we share in having the same Father, and in being members of the same body, the church. In this family we are heirs of God!</a:t>
            </a:r>
          </a:p>
          <a:p>
            <a:pPr algn="ctr"/>
            <a:endParaRPr lang="en-US" sz="4000" b="1" dirty="0" smtClean="0"/>
          </a:p>
          <a:p>
            <a:pPr algn="ctr"/>
            <a:r>
              <a:rPr lang="en-US" sz="4000" b="1" dirty="0" smtClean="0">
                <a:solidFill>
                  <a:srgbClr val="000099"/>
                </a:solidFill>
              </a:rPr>
              <a:t>Often this relationship we have with each other is stronger than what we have with some physical family members.</a:t>
            </a:r>
            <a:endParaRPr lang="en-US" sz="40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" y="228600"/>
            <a:ext cx="8077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Are you regularly sharing family time with your brothers &amp; sisters?  Who will care more for you than this family?</a:t>
            </a:r>
          </a:p>
          <a:p>
            <a:pPr algn="ctr"/>
            <a:endParaRPr lang="en-US" sz="4000" b="1" dirty="0" smtClean="0"/>
          </a:p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In Christ we have family now and an inheritance waiting above.</a:t>
            </a:r>
          </a:p>
          <a:p>
            <a:pPr algn="ctr"/>
            <a:endParaRPr lang="en-US" sz="40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Won’t you begin to serve Him today?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ln w="635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One Body</a:t>
            </a:r>
            <a:endParaRPr lang="en-US" sz="5400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The church - Ephesians 1:22-23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" y="228600"/>
            <a:ext cx="8001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22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And He put all </a:t>
            </a:r>
            <a:r>
              <a:rPr lang="en-US" sz="4000" i="1" dirty="0" smtClean="0"/>
              <a:t>things</a:t>
            </a:r>
            <a:r>
              <a:rPr lang="en-US" sz="4000" dirty="0" smtClean="0"/>
              <a:t> under His feet, and </a:t>
            </a:r>
            <a:r>
              <a:rPr lang="en-US" sz="4000" b="1" dirty="0" smtClean="0">
                <a:solidFill>
                  <a:srgbClr val="000099"/>
                </a:solidFill>
              </a:rPr>
              <a:t>gave Him </a:t>
            </a:r>
            <a:r>
              <a:rPr lang="en-US" sz="4000" b="1" i="1" dirty="0" smtClean="0">
                <a:solidFill>
                  <a:srgbClr val="000099"/>
                </a:solidFill>
              </a:rPr>
              <a:t>to be</a:t>
            </a:r>
            <a:r>
              <a:rPr lang="en-US" sz="4000" b="1" dirty="0" smtClean="0">
                <a:solidFill>
                  <a:srgbClr val="000099"/>
                </a:solidFill>
              </a:rPr>
              <a:t> head over all </a:t>
            </a:r>
            <a:r>
              <a:rPr lang="en-US" sz="4000" b="1" i="1" dirty="0" smtClean="0">
                <a:solidFill>
                  <a:srgbClr val="000099"/>
                </a:solidFill>
              </a:rPr>
              <a:t>things</a:t>
            </a:r>
            <a:r>
              <a:rPr lang="en-US" sz="4000" b="1" dirty="0" smtClean="0">
                <a:solidFill>
                  <a:srgbClr val="000099"/>
                </a:solidFill>
              </a:rPr>
              <a:t> to the church</a:t>
            </a:r>
            <a:r>
              <a:rPr lang="en-US" sz="4000" dirty="0" smtClean="0"/>
              <a:t>,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23</a:t>
            </a:r>
            <a:r>
              <a:rPr lang="en-US" sz="4000" baseline="30000" dirty="0" smtClean="0"/>
              <a:t>  </a:t>
            </a:r>
            <a:r>
              <a:rPr lang="en-US" sz="4000" b="1" dirty="0" smtClean="0">
                <a:solidFill>
                  <a:srgbClr val="000099"/>
                </a:solidFill>
              </a:rPr>
              <a:t>which is His body, </a:t>
            </a:r>
            <a:r>
              <a:rPr lang="en-US" sz="4000" dirty="0" smtClean="0"/>
              <a:t>the fullness of Him who fills all in all.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(Ephesians 1)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ln w="635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One Body</a:t>
            </a:r>
            <a:endParaRPr lang="en-US" sz="5400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The church - Ephesians 1:22-23</a:t>
            </a:r>
          </a:p>
          <a:p>
            <a:r>
              <a:rPr lang="en-US" sz="3600" b="1" dirty="0" smtClean="0"/>
              <a:t>Reconciled to God - Ephesians 2:14-18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" y="304800"/>
            <a:ext cx="7924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14</a:t>
            </a:r>
            <a:r>
              <a:rPr lang="en-US" sz="4000" baseline="30000" dirty="0" smtClean="0"/>
              <a:t>  </a:t>
            </a:r>
            <a:r>
              <a:rPr lang="en-US" sz="4000" b="1" dirty="0" smtClean="0">
                <a:solidFill>
                  <a:srgbClr val="000099"/>
                </a:solidFill>
              </a:rPr>
              <a:t>For He Himself is our peace, who has made both one, and has broken down the middle wall of separation</a:t>
            </a:r>
            <a:r>
              <a:rPr lang="en-US" sz="4000" dirty="0" smtClean="0"/>
              <a:t>,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15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having abolished in His flesh the enmity, </a:t>
            </a:r>
            <a:r>
              <a:rPr lang="en-US" sz="4000" i="1" dirty="0" smtClean="0"/>
              <a:t>that is,</a:t>
            </a:r>
            <a:r>
              <a:rPr lang="en-US" sz="4000" dirty="0" smtClean="0"/>
              <a:t> the law of commandments </a:t>
            </a:r>
            <a:r>
              <a:rPr lang="en-US" sz="4000" i="1" dirty="0" smtClean="0"/>
              <a:t>contained</a:t>
            </a:r>
            <a:r>
              <a:rPr lang="en-US" sz="4000" dirty="0" smtClean="0"/>
              <a:t> in ordinances, so as to create in Himself one new man </a:t>
            </a:r>
            <a:r>
              <a:rPr lang="en-US" sz="4000" i="1" dirty="0" smtClean="0"/>
              <a:t>from</a:t>
            </a:r>
            <a:r>
              <a:rPr lang="en-US" sz="4000" dirty="0" smtClean="0"/>
              <a:t> the two, </a:t>
            </a:r>
            <a:r>
              <a:rPr lang="en-US" sz="4000" i="1" dirty="0" smtClean="0"/>
              <a:t>thus</a:t>
            </a:r>
            <a:r>
              <a:rPr lang="en-US" sz="4000" dirty="0" smtClean="0"/>
              <a:t> making peace, 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00" y="0"/>
            <a:ext cx="18288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61120" y="0"/>
            <a:ext cx="18288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304800"/>
            <a:ext cx="78486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16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and </a:t>
            </a:r>
            <a:r>
              <a:rPr lang="en-US" sz="4000" b="1" dirty="0" smtClean="0">
                <a:solidFill>
                  <a:srgbClr val="000099"/>
                </a:solidFill>
              </a:rPr>
              <a:t>that He might reconcile them both to God in one body through the cross, </a:t>
            </a:r>
            <a:r>
              <a:rPr lang="en-US" sz="4000" dirty="0" smtClean="0"/>
              <a:t>thereby putting to death the enmity.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17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And He came and preached peace to you who were afar off and to those who were near.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18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For through Him we both have access by one Spirit to the Father.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(Ephesians 2)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-R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Blue-Red</Template>
  <TotalTime>408</TotalTime>
  <Words>845</Words>
  <Application>Microsoft Office PowerPoint</Application>
  <PresentationFormat>On-screen Show (4:3)</PresentationFormat>
  <Paragraphs>127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Blue-Red</vt:lpstr>
      <vt:lpstr>Slide 1</vt:lpstr>
      <vt:lpstr>Slide 2</vt:lpstr>
      <vt:lpstr>Slide 3</vt:lpstr>
      <vt:lpstr>Members Of One Another</vt:lpstr>
      <vt:lpstr>One Body</vt:lpstr>
      <vt:lpstr>Slide 6</vt:lpstr>
      <vt:lpstr>One Body</vt:lpstr>
      <vt:lpstr>Slide 8</vt:lpstr>
      <vt:lpstr>Slide 9</vt:lpstr>
      <vt:lpstr>One Body</vt:lpstr>
      <vt:lpstr>Slide 11</vt:lpstr>
      <vt:lpstr>One Body</vt:lpstr>
      <vt:lpstr>Slide 13</vt:lpstr>
      <vt:lpstr>One Body</vt:lpstr>
      <vt:lpstr>Our Family</vt:lpstr>
      <vt:lpstr>Slide 16</vt:lpstr>
      <vt:lpstr>Our Family</vt:lpstr>
      <vt:lpstr>Slide 18</vt:lpstr>
      <vt:lpstr>Our Family</vt:lpstr>
      <vt:lpstr>Slide 20</vt:lpstr>
      <vt:lpstr>Our Family</vt:lpstr>
      <vt:lpstr>Slide 22</vt:lpstr>
      <vt:lpstr>Slide 23</vt:lpstr>
      <vt:lpstr>Slide 24</vt:lpstr>
      <vt:lpstr>Slide 25</vt:lpstr>
      <vt:lpstr>Our Family</vt:lpstr>
      <vt:lpstr>Slide 27</vt:lpstr>
      <vt:lpstr>Our Family</vt:lpstr>
      <vt:lpstr>Slide 29</vt:lpstr>
      <vt:lpstr>Our Family</vt:lpstr>
      <vt:lpstr>Slide 31</vt:lpstr>
      <vt:lpstr>Our Family</vt:lpstr>
      <vt:lpstr>And Heirs Of God</vt:lpstr>
      <vt:lpstr>Slide 34</vt:lpstr>
      <vt:lpstr>And Heirs Of God</vt:lpstr>
      <vt:lpstr>Slide 36</vt:lpstr>
      <vt:lpstr>Slide 37</vt:lpstr>
      <vt:lpstr>And Heirs Of God</vt:lpstr>
      <vt:lpstr>Slide 39</vt:lpstr>
      <vt:lpstr>And Heirs Of God</vt:lpstr>
      <vt:lpstr>Slide 41</vt:lpstr>
      <vt:lpstr>Slide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Norman E. Sewell</dc:creator>
  <cp:lastModifiedBy>Owner</cp:lastModifiedBy>
  <cp:revision>5</cp:revision>
  <dcterms:created xsi:type="dcterms:W3CDTF">2012-03-09T15:08:44Z</dcterms:created>
  <dcterms:modified xsi:type="dcterms:W3CDTF">2013-09-08T21:26:05Z</dcterms:modified>
</cp:coreProperties>
</file>