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3"/>
  </p:handoutMasterIdLst>
  <p:sldIdLst>
    <p:sldId id="257" r:id="rId2"/>
    <p:sldId id="256" r:id="rId3"/>
    <p:sldId id="286" r:id="rId4"/>
    <p:sldId id="285" r:id="rId5"/>
    <p:sldId id="284" r:id="rId6"/>
    <p:sldId id="287" r:id="rId7"/>
    <p:sldId id="283" r:id="rId8"/>
    <p:sldId id="288" r:id="rId9"/>
    <p:sldId id="282" r:id="rId10"/>
    <p:sldId id="289" r:id="rId11"/>
    <p:sldId id="281" r:id="rId12"/>
    <p:sldId id="290" r:id="rId13"/>
    <p:sldId id="280" r:id="rId14"/>
    <p:sldId id="291" r:id="rId15"/>
    <p:sldId id="279" r:id="rId16"/>
    <p:sldId id="292" r:id="rId17"/>
    <p:sldId id="278" r:id="rId18"/>
    <p:sldId id="277" r:id="rId19"/>
    <p:sldId id="293" r:id="rId20"/>
    <p:sldId id="276" r:id="rId21"/>
    <p:sldId id="294" r:id="rId22"/>
    <p:sldId id="275" r:id="rId23"/>
    <p:sldId id="295" r:id="rId24"/>
    <p:sldId id="274" r:id="rId25"/>
    <p:sldId id="296" r:id="rId26"/>
    <p:sldId id="273" r:id="rId27"/>
    <p:sldId id="272" r:id="rId28"/>
    <p:sldId id="297" r:id="rId29"/>
    <p:sldId id="271" r:id="rId30"/>
    <p:sldId id="298" r:id="rId31"/>
    <p:sldId id="270" r:id="rId32"/>
    <p:sldId id="299" r:id="rId33"/>
    <p:sldId id="269" r:id="rId34"/>
    <p:sldId id="300" r:id="rId35"/>
    <p:sldId id="268" r:id="rId36"/>
    <p:sldId id="267" r:id="rId37"/>
    <p:sldId id="301" r:id="rId38"/>
    <p:sldId id="266" r:id="rId39"/>
    <p:sldId id="302" r:id="rId40"/>
    <p:sldId id="265" r:id="rId41"/>
    <p:sldId id="26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E5F11-4799-42BB-9C0B-4BB5E99D68FF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ABED2-4D02-4F02-8010-1BA818AC2B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09965-9CA9-4FF6-A0FD-7CE4168D0195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EC746-7C52-4850-960F-1B361D5DE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</a:p>
          <a:p>
            <a:r>
              <a:rPr lang="en-US" sz="3600" b="1" dirty="0" smtClean="0"/>
              <a:t>Out of darkness - I Peter 2:9-10</a:t>
            </a:r>
          </a:p>
          <a:p>
            <a:r>
              <a:rPr lang="en-US" sz="3600" b="1" dirty="0" smtClean="0"/>
              <a:t>To be separate - 2 Corinthians 6:17-18</a:t>
            </a:r>
          </a:p>
          <a:p>
            <a:r>
              <a:rPr lang="en-US" sz="3600" b="1" dirty="0" smtClean="0"/>
              <a:t>To be saints - I Corinthians 1:2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To </a:t>
            </a:r>
            <a:r>
              <a:rPr lang="en-US" sz="4000" dirty="0" smtClean="0"/>
              <a:t>the church of God which is at Corinth, </a:t>
            </a:r>
            <a:r>
              <a:rPr lang="en-US" sz="4000" b="1" dirty="0" smtClean="0">
                <a:solidFill>
                  <a:srgbClr val="000099"/>
                </a:solidFill>
              </a:rPr>
              <a:t>to those who are sanctified in Christ Jesus, called </a:t>
            </a:r>
            <a:r>
              <a:rPr lang="en-US" sz="4000" b="1" i="1" dirty="0" smtClean="0">
                <a:solidFill>
                  <a:srgbClr val="000099"/>
                </a:solidFill>
              </a:rPr>
              <a:t>to be</a:t>
            </a:r>
            <a:r>
              <a:rPr lang="en-US" sz="4000" b="1" dirty="0" smtClean="0">
                <a:solidFill>
                  <a:srgbClr val="000099"/>
                </a:solidFill>
              </a:rPr>
              <a:t> saints</a:t>
            </a:r>
            <a:r>
              <a:rPr lang="en-US" sz="4000" dirty="0" smtClean="0"/>
              <a:t>, with all who in every place call on the name of Jesus Christ our Lord, both theirs and ours</a:t>
            </a:r>
            <a:r>
              <a:rPr lang="en-US" sz="4000" dirty="0" smtClean="0"/>
              <a:t>: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Corinthians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</a:p>
          <a:p>
            <a:r>
              <a:rPr lang="en-US" sz="3600" b="1" dirty="0" smtClean="0"/>
              <a:t>Out of darkness - I Peter 2:9-10</a:t>
            </a:r>
          </a:p>
          <a:p>
            <a:r>
              <a:rPr lang="en-US" sz="3600" b="1" dirty="0" smtClean="0"/>
              <a:t>To be separate - 2 Corinthians 6:17-18</a:t>
            </a:r>
          </a:p>
          <a:p>
            <a:r>
              <a:rPr lang="en-US" sz="3600" b="1" dirty="0" smtClean="0"/>
              <a:t>To be saints - I Corinthians 1:2</a:t>
            </a:r>
          </a:p>
          <a:p>
            <a:r>
              <a:rPr lang="en-US" sz="3600" b="1" dirty="0" smtClean="0"/>
              <a:t>To stand against the devil - Eph. 6:10-11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Finally</a:t>
            </a:r>
            <a:r>
              <a:rPr lang="en-US" sz="4000" dirty="0" smtClean="0"/>
              <a:t>, my brethren, be strong in the Lord and in the power of His might.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Put </a:t>
            </a:r>
            <a:r>
              <a:rPr lang="en-US" sz="4000" dirty="0" smtClean="0"/>
              <a:t>on the whole armor of God, </a:t>
            </a:r>
            <a:r>
              <a:rPr lang="en-US" sz="4000" b="1" dirty="0" smtClean="0">
                <a:solidFill>
                  <a:srgbClr val="000099"/>
                </a:solidFill>
              </a:rPr>
              <a:t>that you may be able to stand against the wiles of the devil.</a:t>
            </a:r>
            <a:r>
              <a:rPr lang="en-US" sz="4000" dirty="0" smtClean="0"/>
              <a:t> </a:t>
            </a:r>
            <a:endParaRPr lang="en-US" sz="4000" dirty="0" smtClean="0"/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</a:p>
          <a:p>
            <a:r>
              <a:rPr lang="en-US" sz="3600" b="1" dirty="0" smtClean="0"/>
              <a:t>Out of darkness - I Peter 2:9-10</a:t>
            </a:r>
          </a:p>
          <a:p>
            <a:r>
              <a:rPr lang="en-US" sz="3600" b="1" dirty="0" smtClean="0"/>
              <a:t>To be separate - 2 Corinthians 6:17-18</a:t>
            </a:r>
          </a:p>
          <a:p>
            <a:r>
              <a:rPr lang="en-US" sz="3600" b="1" dirty="0" smtClean="0"/>
              <a:t>To be saints - I Corinthians 1:2</a:t>
            </a:r>
          </a:p>
          <a:p>
            <a:r>
              <a:rPr lang="en-US" sz="3600" b="1" dirty="0" smtClean="0"/>
              <a:t>To stand against the devil - Eph. 6:10-11</a:t>
            </a:r>
          </a:p>
          <a:p>
            <a:r>
              <a:rPr lang="en-US" sz="3600" b="1" dirty="0" smtClean="0"/>
              <a:t>To fight the good fight - I Timothy 6:12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Fight </a:t>
            </a:r>
            <a:r>
              <a:rPr lang="en-US" sz="4000" b="1" dirty="0" smtClean="0">
                <a:solidFill>
                  <a:srgbClr val="000099"/>
                </a:solidFill>
              </a:rPr>
              <a:t>the good fight of faith, lay hold on eternal life</a:t>
            </a:r>
            <a:r>
              <a:rPr lang="en-US" sz="4000" dirty="0" smtClean="0"/>
              <a:t>, to which you were also called and have confessed the good confession in the presence of many witnesses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Timothy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to be saved</a:t>
            </a:r>
          </a:p>
          <a:p>
            <a:r>
              <a:rPr lang="en-US" sz="3600" b="1" dirty="0" smtClean="0"/>
              <a:t>Out of darkness into light</a:t>
            </a:r>
          </a:p>
          <a:p>
            <a:r>
              <a:rPr lang="en-US" sz="3600" b="1" dirty="0" smtClean="0"/>
              <a:t>To be separate from the world</a:t>
            </a:r>
          </a:p>
          <a:p>
            <a:r>
              <a:rPr lang="en-US" sz="3600" b="1" dirty="0" smtClean="0"/>
              <a:t>To be saints, set apart, holy</a:t>
            </a:r>
          </a:p>
          <a:p>
            <a:r>
              <a:rPr lang="en-US" sz="3600" b="1" dirty="0" smtClean="0"/>
              <a:t>To stand against the devil</a:t>
            </a:r>
          </a:p>
          <a:p>
            <a:r>
              <a:rPr lang="en-US" sz="3600" b="1" dirty="0" smtClean="0"/>
              <a:t>To fight the good fight of faith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We Fight Against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Spiritual wickedness - Ephesians 6:12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</a:t>
            </a:r>
            <a:r>
              <a:rPr lang="en-US" sz="4000" dirty="0" smtClean="0"/>
              <a:t>we do not wrestle against flesh and blood, but against principalities, against powers</a:t>
            </a:r>
            <a:r>
              <a:rPr lang="en-US" sz="4000" b="1" dirty="0" smtClean="0">
                <a:solidFill>
                  <a:srgbClr val="000099"/>
                </a:solidFill>
              </a:rPr>
              <a:t>, against the rulers of the darkness of this age, against spiritual </a:t>
            </a:r>
            <a:r>
              <a:rPr lang="en-US" sz="4000" b="1" i="1" dirty="0" smtClean="0">
                <a:solidFill>
                  <a:srgbClr val="000099"/>
                </a:solidFill>
              </a:rPr>
              <a:t>hosts</a:t>
            </a:r>
            <a:r>
              <a:rPr lang="en-US" sz="4000" b="1" dirty="0" smtClean="0">
                <a:solidFill>
                  <a:srgbClr val="000099"/>
                </a:solidFill>
              </a:rPr>
              <a:t> of wickedness in the heavenly </a:t>
            </a:r>
            <a:r>
              <a:rPr lang="en-US" sz="4000" b="1" i="1" dirty="0" smtClean="0">
                <a:solidFill>
                  <a:srgbClr val="000099"/>
                </a:solidFill>
              </a:rPr>
              <a:t>places</a:t>
            </a:r>
            <a:r>
              <a:rPr lang="en-US" sz="4000" i="1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We Fight Against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Spiritual wickedness - Ephesians 6:12</a:t>
            </a:r>
          </a:p>
          <a:p>
            <a:r>
              <a:rPr lang="en-US" sz="3600" b="1" dirty="0" smtClean="0"/>
              <a:t>The flesh - I Corinthians 9:26-27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304800" y="6858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You therefore </a:t>
            </a:r>
            <a:r>
              <a:rPr lang="en-US" sz="4000" b="1" dirty="0" smtClean="0">
                <a:solidFill>
                  <a:srgbClr val="000099"/>
                </a:solidFill>
              </a:rPr>
              <a:t>must endure hardship as a good soldier of Jesus Christ</a:t>
            </a:r>
            <a:r>
              <a:rPr lang="en-US" sz="4000" dirty="0" smtClean="0"/>
              <a:t>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No one engaged in warfare entangles himself with the affairs of </a:t>
            </a:r>
            <a:r>
              <a:rPr lang="en-US" sz="4000" i="1" dirty="0" smtClean="0"/>
              <a:t>this</a:t>
            </a:r>
            <a:r>
              <a:rPr lang="en-US" sz="4000" dirty="0" smtClean="0"/>
              <a:t> life, </a:t>
            </a:r>
            <a:r>
              <a:rPr lang="en-US" sz="4000" b="1" dirty="0" smtClean="0">
                <a:solidFill>
                  <a:srgbClr val="000099"/>
                </a:solidFill>
              </a:rPr>
              <a:t>that he may please him who enlisted him as a soldier.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Timothy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 </a:t>
            </a:r>
            <a:r>
              <a:rPr lang="en-US" sz="4000" dirty="0" smtClean="0"/>
              <a:t>I run thus: not with uncertainty. Thus I fight: not as </a:t>
            </a:r>
            <a:r>
              <a:rPr lang="en-US" sz="4000" i="1" dirty="0" smtClean="0"/>
              <a:t>one who</a:t>
            </a:r>
            <a:r>
              <a:rPr lang="en-US" sz="4000" dirty="0" smtClean="0"/>
              <a:t> beats the air.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27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But </a:t>
            </a:r>
            <a:r>
              <a:rPr lang="en-US" sz="4000" b="1" dirty="0" smtClean="0">
                <a:solidFill>
                  <a:srgbClr val="000099"/>
                </a:solidFill>
              </a:rPr>
              <a:t>I discipline my body and bring </a:t>
            </a:r>
            <a:r>
              <a:rPr lang="en-US" sz="4000" b="1" i="1" dirty="0" smtClean="0">
                <a:solidFill>
                  <a:srgbClr val="000099"/>
                </a:solidFill>
              </a:rPr>
              <a:t>it</a:t>
            </a:r>
            <a:r>
              <a:rPr lang="en-US" sz="4000" b="1" dirty="0" smtClean="0">
                <a:solidFill>
                  <a:srgbClr val="000099"/>
                </a:solidFill>
              </a:rPr>
              <a:t> into subjection, lest, when I have preached to others, I myself should become disqualified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Corinthians 9)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We Fight Against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Spiritual wickedness - Ephesians 6:12</a:t>
            </a:r>
          </a:p>
          <a:p>
            <a:r>
              <a:rPr lang="en-US" sz="3600" b="1" dirty="0" smtClean="0"/>
              <a:t>T</a:t>
            </a:r>
            <a:r>
              <a:rPr lang="en-US" sz="3600" b="1" dirty="0" smtClean="0"/>
              <a:t>he flesh - I Corinthians 9:26-27</a:t>
            </a:r>
          </a:p>
          <a:p>
            <a:r>
              <a:rPr lang="en-US" sz="3600" b="1" dirty="0" smtClean="0"/>
              <a:t>Temptation - James 1:14-15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"/>
            <a:ext cx="853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But </a:t>
            </a:r>
            <a:r>
              <a:rPr lang="en-US" sz="4000" b="1" dirty="0" smtClean="0">
                <a:solidFill>
                  <a:srgbClr val="000099"/>
                </a:solidFill>
              </a:rPr>
              <a:t>each one is tempted when he is drawn away by his own desires and enticed</a:t>
            </a:r>
            <a:r>
              <a:rPr lang="en-US" sz="4000" dirty="0" smtClean="0"/>
              <a:t>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Then</a:t>
            </a:r>
            <a:r>
              <a:rPr lang="en-US" sz="4000" dirty="0" smtClean="0"/>
              <a:t>, when desire has conceived, it gives birth to sin; and sin, when it is full-grown, brings forth death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(James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We Fight Against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Spiritual wickedness - Ephesians 6:12</a:t>
            </a:r>
          </a:p>
          <a:p>
            <a:r>
              <a:rPr lang="en-US" sz="3600" b="1" dirty="0" smtClean="0"/>
              <a:t>T</a:t>
            </a:r>
            <a:r>
              <a:rPr lang="en-US" sz="3600" b="1" dirty="0" smtClean="0"/>
              <a:t>he flesh - I Corinthians 9:26-27</a:t>
            </a:r>
          </a:p>
          <a:p>
            <a:r>
              <a:rPr lang="en-US" sz="3600" b="1" dirty="0" smtClean="0"/>
              <a:t>Temptation - James 1:14-15</a:t>
            </a:r>
          </a:p>
          <a:p>
            <a:r>
              <a:rPr lang="en-US" sz="3600" b="1" dirty="0" smtClean="0"/>
              <a:t>The World - I John 2:15-17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8610600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3900" baseline="30000" dirty="0" smtClean="0"/>
              <a:t>  </a:t>
            </a:r>
            <a:r>
              <a:rPr lang="en-US" sz="3900" b="1" dirty="0" smtClean="0">
                <a:solidFill>
                  <a:srgbClr val="000099"/>
                </a:solidFill>
              </a:rPr>
              <a:t>Do </a:t>
            </a:r>
            <a:r>
              <a:rPr lang="en-US" sz="3900" b="1" dirty="0" smtClean="0">
                <a:solidFill>
                  <a:srgbClr val="000099"/>
                </a:solidFill>
              </a:rPr>
              <a:t>not love the world or the things in the world. If anyone loves the world, the love of the Father is not in him.</a:t>
            </a:r>
            <a:r>
              <a:rPr lang="en-US" sz="3900" dirty="0" smtClean="0"/>
              <a:t> </a:t>
            </a:r>
            <a:r>
              <a:rPr lang="en-US" sz="3900" dirty="0" smtClean="0"/>
              <a:t>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16 </a:t>
            </a:r>
            <a:r>
              <a:rPr lang="en-US" sz="3900" baseline="30000" dirty="0" smtClean="0"/>
              <a:t> </a:t>
            </a:r>
            <a:r>
              <a:rPr lang="en-US" sz="3900" dirty="0" smtClean="0"/>
              <a:t>For </a:t>
            </a:r>
            <a:r>
              <a:rPr lang="en-US" sz="3900" dirty="0" smtClean="0"/>
              <a:t>all that </a:t>
            </a:r>
            <a:r>
              <a:rPr lang="en-US" sz="3900" i="1" dirty="0" smtClean="0"/>
              <a:t>is</a:t>
            </a:r>
            <a:r>
              <a:rPr lang="en-US" sz="3900" dirty="0" smtClean="0"/>
              <a:t> in the world—the lust of the flesh, the lust of the eyes, and the pride of life—is not of the Father but is of the world. </a:t>
            </a:r>
            <a:r>
              <a:rPr lang="en-US" sz="3900" dirty="0" smtClean="0"/>
              <a:t>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17 </a:t>
            </a:r>
            <a:r>
              <a:rPr lang="en-US" sz="3900" baseline="30000" dirty="0" smtClean="0"/>
              <a:t> </a:t>
            </a:r>
            <a:r>
              <a:rPr lang="en-US" sz="3900" dirty="0" smtClean="0"/>
              <a:t>And </a:t>
            </a:r>
            <a:r>
              <a:rPr lang="en-US" sz="3900" dirty="0" smtClean="0"/>
              <a:t>the world is passing away, and the lust of it; but he who does the will of God abides forever</a:t>
            </a:r>
            <a:r>
              <a:rPr lang="en-US" sz="39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John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We Fight Against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Spiritual wickedness, darkness</a:t>
            </a:r>
          </a:p>
          <a:p>
            <a:r>
              <a:rPr lang="en-US" sz="3600" b="1" dirty="0" smtClean="0"/>
              <a:t>T</a:t>
            </a:r>
            <a:r>
              <a:rPr lang="en-US" sz="3600" b="1" dirty="0" smtClean="0"/>
              <a:t>he flesh</a:t>
            </a:r>
          </a:p>
          <a:p>
            <a:r>
              <a:rPr lang="en-US" sz="3600" b="1" dirty="0" smtClean="0"/>
              <a:t>Temptation</a:t>
            </a:r>
          </a:p>
          <a:p>
            <a:r>
              <a:rPr lang="en-US" sz="3600" b="1" dirty="0" smtClean="0"/>
              <a:t>The World and it’s lusts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  <a:endParaRPr lang="en-US" sz="3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 </a:t>
            </a:r>
            <a:r>
              <a:rPr lang="en-US" sz="4000" b="1" dirty="0" smtClean="0">
                <a:solidFill>
                  <a:srgbClr val="000099"/>
                </a:solidFill>
              </a:rPr>
              <a:t>take up the whole armor of God,</a:t>
            </a:r>
            <a:r>
              <a:rPr lang="en-US" sz="4000" dirty="0" smtClean="0"/>
              <a:t> that you may be able to withstand in the evil day, and having done all, to stand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</a:p>
          <a:p>
            <a:r>
              <a:rPr lang="en-US" sz="3600" b="1" dirty="0" smtClean="0"/>
              <a:t>Truth &amp; righteousness - Eph. 6:14-15</a:t>
            </a:r>
            <a:endParaRPr lang="en-US" sz="3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Stand </a:t>
            </a:r>
            <a:r>
              <a:rPr lang="en-US" sz="4000" dirty="0" smtClean="0"/>
              <a:t>therefore, </a:t>
            </a:r>
            <a:r>
              <a:rPr lang="en-US" sz="4000" b="1" dirty="0" smtClean="0">
                <a:solidFill>
                  <a:srgbClr val="000099"/>
                </a:solidFill>
              </a:rPr>
              <a:t>having girded your waist with truth, having put on the breastplate of righteousness</a:t>
            </a:r>
            <a:r>
              <a:rPr lang="en-US" sz="4000" dirty="0" smtClean="0"/>
              <a:t>,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15  </a:t>
            </a:r>
            <a:r>
              <a:rPr lang="en-US" sz="4000" dirty="0" smtClean="0"/>
              <a:t>and </a:t>
            </a:r>
            <a:r>
              <a:rPr lang="en-US" sz="4000" dirty="0" smtClean="0"/>
              <a:t>having shod your feet with the preparation of the gospel of peace; </a:t>
            </a:r>
            <a:endParaRPr lang="en-US" sz="4000" dirty="0" smtClean="0"/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 rot="21315122">
            <a:off x="685800" y="774787"/>
            <a:ext cx="7772400" cy="2381250"/>
          </a:xfrm>
        </p:spPr>
        <p:txBody>
          <a:bodyPr>
            <a:normAutofit/>
          </a:bodyPr>
          <a:lstStyle/>
          <a:p>
            <a:r>
              <a:rPr lang="en-US" sz="8000" b="1" dirty="0" smtClean="0"/>
              <a:t>On Active </a:t>
            </a:r>
            <a:r>
              <a:rPr lang="en-US" sz="8000" b="1" dirty="0" smtClean="0"/>
              <a:t>Duty!</a:t>
            </a:r>
            <a:endParaRPr lang="en-US" sz="8000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57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The Christian is a volunteer in a spiritual army.  Are you on active duty or AWOL?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</a:p>
          <a:p>
            <a:r>
              <a:rPr lang="en-US" sz="3600" b="1" dirty="0" smtClean="0"/>
              <a:t>Truth &amp; righteousness - Eph. 6:14-15</a:t>
            </a:r>
          </a:p>
          <a:p>
            <a:r>
              <a:rPr lang="en-US" sz="3600" b="1" dirty="0" smtClean="0"/>
              <a:t>The shield of faith - Ephesians 6:16</a:t>
            </a:r>
            <a:endParaRPr lang="en-US" sz="3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above </a:t>
            </a:r>
            <a:r>
              <a:rPr lang="en-US" sz="4000" dirty="0" smtClean="0"/>
              <a:t>all, </a:t>
            </a:r>
            <a:r>
              <a:rPr lang="en-US" sz="4000" b="1" dirty="0" smtClean="0">
                <a:solidFill>
                  <a:srgbClr val="000099"/>
                </a:solidFill>
              </a:rPr>
              <a:t>taking the shield of faith </a:t>
            </a:r>
            <a:r>
              <a:rPr lang="en-US" sz="4000" dirty="0" smtClean="0"/>
              <a:t>with which you will be able to quench all the fiery darts of the wicked one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</a:p>
          <a:p>
            <a:r>
              <a:rPr lang="en-US" sz="3600" b="1" dirty="0" smtClean="0"/>
              <a:t>Truth &amp; righteousness - Eph. 6:14-15</a:t>
            </a:r>
          </a:p>
          <a:p>
            <a:r>
              <a:rPr lang="en-US" sz="3600" b="1" dirty="0" smtClean="0"/>
              <a:t>The shield of faith - Ephesians 6:16</a:t>
            </a:r>
          </a:p>
          <a:p>
            <a:r>
              <a:rPr lang="en-US" sz="3600" b="1" dirty="0" smtClean="0"/>
              <a:t>Salvation, sword &amp; prayer - Eph. 6:17-18</a:t>
            </a:r>
            <a:endParaRPr lang="en-US" sz="3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000099"/>
                </a:solidFill>
              </a:rPr>
              <a:t>take the helmet of salvation, and the sword of the Spirit, which is the word of God;</a:t>
            </a:r>
            <a:r>
              <a:rPr lang="en-US" sz="4000" dirty="0" smtClean="0"/>
              <a:t>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praying </a:t>
            </a:r>
            <a:r>
              <a:rPr lang="en-US" sz="4000" b="1" dirty="0" smtClean="0">
                <a:solidFill>
                  <a:srgbClr val="000099"/>
                </a:solidFill>
              </a:rPr>
              <a:t>always with all prayer and supplication </a:t>
            </a:r>
            <a:r>
              <a:rPr lang="en-US" sz="4000" dirty="0" smtClean="0"/>
              <a:t>in the Spirit, being watchful to this end with all perseverance and supplication for all the </a:t>
            </a:r>
            <a:r>
              <a:rPr lang="en-US" sz="4000" dirty="0" smtClean="0"/>
              <a:t>saints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</a:p>
          <a:p>
            <a:r>
              <a:rPr lang="en-US" sz="3600" b="1" dirty="0" smtClean="0"/>
              <a:t>Truth &amp; righteousness - Eph. 6:14-15</a:t>
            </a:r>
          </a:p>
          <a:p>
            <a:r>
              <a:rPr lang="en-US" sz="3600" b="1" dirty="0" smtClean="0"/>
              <a:t>The shield of faith - Ephesians 6:16</a:t>
            </a:r>
          </a:p>
          <a:p>
            <a:r>
              <a:rPr lang="en-US" sz="3600" b="1" dirty="0" smtClean="0"/>
              <a:t>Salvation, sword &amp; prayer - Eph. 6:17-18</a:t>
            </a:r>
          </a:p>
          <a:p>
            <a:r>
              <a:rPr lang="en-US" sz="3600" b="1" dirty="0" smtClean="0"/>
              <a:t>Eye on the Savior - Hebrews 12:1-2</a:t>
            </a:r>
            <a:endParaRPr lang="en-US" sz="3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8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Therefore </a:t>
            </a:r>
            <a:r>
              <a:rPr lang="en-US" sz="4000" dirty="0" smtClean="0"/>
              <a:t>we also, since we are surrounded by so great a cloud of witnesses, let us lay aside every weight, and the sin which so easily ensnares </a:t>
            </a:r>
            <a:r>
              <a:rPr lang="en-US" sz="4000" i="1" dirty="0" smtClean="0"/>
              <a:t>us,</a:t>
            </a:r>
            <a:r>
              <a:rPr lang="en-US" sz="4000" dirty="0" smtClean="0"/>
              <a:t> and </a:t>
            </a:r>
            <a:r>
              <a:rPr lang="en-US" sz="4000" b="1" dirty="0" smtClean="0">
                <a:solidFill>
                  <a:srgbClr val="000099"/>
                </a:solidFill>
              </a:rPr>
              <a:t>let us run with endurance the race that is set before us</a:t>
            </a:r>
            <a:r>
              <a:rPr lang="en-US" sz="4000" dirty="0" smtClean="0"/>
              <a:t>,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looking </a:t>
            </a:r>
            <a:r>
              <a:rPr lang="en-US" sz="4000" b="1" dirty="0" smtClean="0">
                <a:solidFill>
                  <a:srgbClr val="000099"/>
                </a:solidFill>
              </a:rPr>
              <a:t>unto Jesus, the author and finisher of </a:t>
            </a:r>
            <a:r>
              <a:rPr lang="en-US" sz="4000" b="1" i="1" dirty="0" smtClean="0">
                <a:solidFill>
                  <a:srgbClr val="000099"/>
                </a:solidFill>
              </a:rPr>
              <a:t>our</a:t>
            </a:r>
            <a:r>
              <a:rPr lang="en-US" sz="4000" b="1" dirty="0" smtClean="0">
                <a:solidFill>
                  <a:srgbClr val="000099"/>
                </a:solidFill>
              </a:rPr>
              <a:t> faith</a:t>
            </a:r>
            <a:r>
              <a:rPr lang="en-US" sz="4000" dirty="0" smtClean="0"/>
              <a:t>, who for the joy that was set before Him endured the cross, despising the shame, and has sat down at the right hand of the throne of God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(Hebrews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- Eph. 6:13</a:t>
            </a:r>
          </a:p>
          <a:p>
            <a:r>
              <a:rPr lang="en-US" sz="3600" b="1" dirty="0" smtClean="0"/>
              <a:t>Truth &amp; righteousness - Eph. 6:14-15</a:t>
            </a:r>
          </a:p>
          <a:p>
            <a:r>
              <a:rPr lang="en-US" sz="3600" b="1" dirty="0" smtClean="0"/>
              <a:t>The shield of faith - Ephesians 6:16</a:t>
            </a:r>
          </a:p>
          <a:p>
            <a:r>
              <a:rPr lang="en-US" sz="3600" b="1" dirty="0" smtClean="0"/>
              <a:t>Salvation, sword &amp; prayer - Eph. 6:17-18</a:t>
            </a:r>
          </a:p>
          <a:p>
            <a:r>
              <a:rPr lang="en-US" sz="3600" b="1" dirty="0" smtClean="0"/>
              <a:t>Eye on the Savior - Hebrews 12:1-2</a:t>
            </a:r>
          </a:p>
          <a:p>
            <a:pPr lvl="1"/>
            <a:r>
              <a:rPr lang="en-US" sz="3200" b="1" dirty="0" smtClean="0"/>
              <a:t>Knowing He will help - Hebrews 2:17-18</a:t>
            </a:r>
            <a:endParaRPr lang="en-US" sz="32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"/>
            <a:ext cx="8534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</a:t>
            </a:r>
            <a:r>
              <a:rPr lang="en-US" sz="4000" dirty="0" smtClean="0"/>
              <a:t>, in all things He had to be made like </a:t>
            </a:r>
            <a:r>
              <a:rPr lang="en-US" sz="4000" i="1" dirty="0" smtClean="0"/>
              <a:t>His</a:t>
            </a:r>
            <a:r>
              <a:rPr lang="en-US" sz="4000" dirty="0" smtClean="0"/>
              <a:t> brethren, that He might be a merciful and faithful High Priest in things </a:t>
            </a:r>
            <a:r>
              <a:rPr lang="en-US" sz="4000" i="1" dirty="0" smtClean="0"/>
              <a:t>pertaining</a:t>
            </a:r>
            <a:r>
              <a:rPr lang="en-US" sz="4000" dirty="0" smtClean="0"/>
              <a:t> to God, to make propitiation for the sins of the people.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18 </a:t>
            </a:r>
            <a:r>
              <a:rPr lang="en-US" sz="4000" baseline="30000" dirty="0" smtClean="0"/>
              <a:t> </a:t>
            </a:r>
            <a:r>
              <a:rPr lang="en-US" sz="4000" b="1" dirty="0" smtClean="0">
                <a:solidFill>
                  <a:srgbClr val="000099"/>
                </a:solidFill>
              </a:rPr>
              <a:t>For </a:t>
            </a:r>
            <a:r>
              <a:rPr lang="en-US" sz="4000" b="1" dirty="0" smtClean="0">
                <a:solidFill>
                  <a:srgbClr val="000099"/>
                </a:solidFill>
              </a:rPr>
              <a:t>in that He Himself has suffered, being tempted, He is able to aid those who are tempted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(Hebrews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Preparing For War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whole armor of God </a:t>
            </a:r>
          </a:p>
          <a:p>
            <a:r>
              <a:rPr lang="en-US" sz="3600" b="1" dirty="0" smtClean="0"/>
              <a:t>Truth &amp; righteousness</a:t>
            </a:r>
          </a:p>
          <a:p>
            <a:r>
              <a:rPr lang="en-US" sz="3600" b="1" dirty="0" smtClean="0"/>
              <a:t>The shield of faith</a:t>
            </a:r>
          </a:p>
          <a:p>
            <a:r>
              <a:rPr lang="en-US" sz="3600" b="1" dirty="0" smtClean="0"/>
              <a:t>Salvation, sword &amp; prayer</a:t>
            </a:r>
          </a:p>
          <a:p>
            <a:r>
              <a:rPr lang="en-US" sz="3600" b="1" dirty="0" smtClean="0"/>
              <a:t>Eye on the Savior</a:t>
            </a:r>
          </a:p>
          <a:p>
            <a:pPr lvl="1"/>
            <a:r>
              <a:rPr lang="en-US" sz="3200" b="1" dirty="0" smtClean="0"/>
              <a:t>Knowing He will help</a:t>
            </a:r>
            <a:endParaRPr lang="en-US" sz="32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219200"/>
            <a:ext cx="518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If you are a Christian it is because you heard the call of the gospel, believed it, </a:t>
            </a:r>
            <a:r>
              <a:rPr lang="en-US" sz="4000" b="1" smtClean="0"/>
              <a:t>and volunteered </a:t>
            </a:r>
            <a:r>
              <a:rPr lang="en-US" sz="4000" b="1" dirty="0" smtClean="0"/>
              <a:t>to follow Jesus.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000099"/>
                </a:solidFill>
              </a:rPr>
              <a:t>We have been called into active duty as soldiers, disciples, and servants, and shown how to prepare ourselves to fight against the enemy, the devil!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Those outside of Christ have already surrendered to Satan to do His will, and will spend eternity with Him.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Will you serve willingly in Christ’s army, fighting against temptation and sin and spiritual wickedness?</a:t>
            </a:r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Now is the time to begin!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10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But </a:t>
            </a:r>
            <a:r>
              <a:rPr lang="en-US" sz="4000" dirty="0" smtClean="0"/>
              <a:t>we are bound to give thanks to God always for you, brethren beloved by the Lord, </a:t>
            </a:r>
            <a:r>
              <a:rPr lang="en-US" sz="4000" b="1" dirty="0" smtClean="0">
                <a:solidFill>
                  <a:srgbClr val="000099"/>
                </a:solidFill>
              </a:rPr>
              <a:t>because God from the beginning chose you for salvation </a:t>
            </a:r>
            <a:r>
              <a:rPr lang="en-US" sz="4000" dirty="0" smtClean="0"/>
              <a:t>through sanctification by the Spirit and belief in the truth,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14 </a:t>
            </a:r>
            <a:r>
              <a:rPr lang="en-US" sz="4000" baseline="30000" dirty="0" smtClean="0"/>
              <a:t> </a:t>
            </a:r>
            <a:r>
              <a:rPr lang="en-US" sz="4000" b="1" dirty="0" smtClean="0">
                <a:solidFill>
                  <a:srgbClr val="000099"/>
                </a:solidFill>
              </a:rPr>
              <a:t>to </a:t>
            </a:r>
            <a:r>
              <a:rPr lang="en-US" sz="4000" b="1" dirty="0" smtClean="0">
                <a:solidFill>
                  <a:srgbClr val="000099"/>
                </a:solidFill>
              </a:rPr>
              <a:t>which He called you by our gospel</a:t>
            </a:r>
            <a:r>
              <a:rPr lang="en-US" sz="4000" dirty="0" smtClean="0"/>
              <a:t>, for the obtaining of the glory of our Lord Jesus Christ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Thessalonians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</a:p>
          <a:p>
            <a:r>
              <a:rPr lang="en-US" sz="3600" b="1" dirty="0" smtClean="0"/>
              <a:t>Out of darkness - I Peter 2:9-10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04800" y="228600"/>
            <a:ext cx="8458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9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But </a:t>
            </a:r>
            <a:r>
              <a:rPr lang="en-US" sz="4000" dirty="0" smtClean="0"/>
              <a:t>you </a:t>
            </a:r>
            <a:r>
              <a:rPr lang="en-US" sz="4000" i="1" dirty="0" smtClean="0"/>
              <a:t>are</a:t>
            </a:r>
            <a:r>
              <a:rPr lang="en-US" sz="4000" dirty="0" smtClean="0"/>
              <a:t> a chosen generation, a royal priesthood, a holy nation, His own special people, </a:t>
            </a:r>
            <a:r>
              <a:rPr lang="en-US" sz="4000" b="1" dirty="0" smtClean="0">
                <a:solidFill>
                  <a:srgbClr val="000099"/>
                </a:solidFill>
              </a:rPr>
              <a:t>that you may proclaim the praises of Him who called you out of darkness into His marvelous light</a:t>
            </a:r>
            <a:r>
              <a:rPr lang="en-US" sz="4000" dirty="0" smtClean="0"/>
              <a:t>;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10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who </a:t>
            </a:r>
            <a:r>
              <a:rPr lang="en-US" sz="4000" dirty="0" smtClean="0"/>
              <a:t>once </a:t>
            </a:r>
            <a:r>
              <a:rPr lang="en-US" sz="4000" i="1" dirty="0" smtClean="0"/>
              <a:t>were</a:t>
            </a:r>
            <a:r>
              <a:rPr lang="en-US" sz="4000" dirty="0" smtClean="0"/>
              <a:t> not a people but </a:t>
            </a:r>
            <a:r>
              <a:rPr lang="en-US" sz="4000" i="1" dirty="0" smtClean="0"/>
              <a:t>are</a:t>
            </a:r>
            <a:r>
              <a:rPr lang="en-US" sz="4000" dirty="0" smtClean="0"/>
              <a:t> now the people of God, who had not obtained mercy but now have obtained mercy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Peter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Called Into Service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By the gospel - 2 Thessalonians 2:13-14</a:t>
            </a:r>
          </a:p>
          <a:p>
            <a:r>
              <a:rPr lang="en-US" sz="3600" b="1" dirty="0" smtClean="0"/>
              <a:t>Out of darkness - I Peter 2:9-10</a:t>
            </a:r>
          </a:p>
          <a:p>
            <a:r>
              <a:rPr lang="en-US" sz="3600" b="1" dirty="0" smtClean="0"/>
              <a:t>To be separate - 2 Corinthians 6:17-18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5857884" y="0"/>
            <a:ext cx="3286116" cy="2857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86106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b="1" i="1" dirty="0" smtClean="0">
                <a:solidFill>
                  <a:srgbClr val="000099"/>
                </a:solidFill>
              </a:rPr>
              <a:t>“Come out from among them</a:t>
            </a:r>
            <a:endParaRPr lang="en-US" sz="4000" b="1" dirty="0" smtClean="0">
              <a:solidFill>
                <a:srgbClr val="000099"/>
              </a:solidFill>
            </a:endParaRPr>
          </a:p>
          <a:p>
            <a:r>
              <a:rPr lang="en-US" sz="4000" b="1" i="1" dirty="0" smtClean="0">
                <a:solidFill>
                  <a:srgbClr val="000099"/>
                </a:solidFill>
              </a:rPr>
              <a:t>    And be separate, says the Lord</a:t>
            </a:r>
            <a:r>
              <a:rPr lang="en-US" sz="4000" i="1" dirty="0" smtClean="0"/>
              <a:t>.</a:t>
            </a:r>
            <a:endParaRPr lang="en-US" sz="4000" dirty="0" smtClean="0"/>
          </a:p>
          <a:p>
            <a:r>
              <a:rPr lang="en-US" sz="4000" i="1" dirty="0" smtClean="0"/>
              <a:t>    Do not touch what is unclean,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And I will receive you.”</a:t>
            </a:r>
            <a:endParaRPr lang="en-US" sz="4000" dirty="0" smtClean="0"/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4000" dirty="0" smtClean="0"/>
              <a:t>    </a:t>
            </a:r>
            <a:r>
              <a:rPr lang="en-US" sz="4000" i="1" dirty="0" smtClean="0"/>
              <a:t>“I</a:t>
            </a:r>
            <a:r>
              <a:rPr lang="en-US" sz="4000" dirty="0" smtClean="0"/>
              <a:t> </a:t>
            </a:r>
            <a:r>
              <a:rPr lang="en-US" sz="4000" i="1" dirty="0" smtClean="0"/>
              <a:t>will be a Father to you,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And you shall be My</a:t>
            </a:r>
            <a:r>
              <a:rPr lang="en-US" sz="4000" dirty="0" smtClean="0"/>
              <a:t> </a:t>
            </a:r>
            <a:r>
              <a:rPr lang="en-US" sz="4000" i="1" dirty="0" smtClean="0"/>
              <a:t>sons and daughters,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Says the </a:t>
            </a:r>
            <a:r>
              <a:rPr lang="en-US" sz="4000" i="1" cap="small" dirty="0" smtClean="0"/>
              <a:t>Lord</a:t>
            </a:r>
            <a:r>
              <a:rPr lang="en-US" sz="4000" i="1" dirty="0" smtClean="0"/>
              <a:t> Almighty</a:t>
            </a:r>
            <a:r>
              <a:rPr lang="en-US" sz="4000" i="1" dirty="0" smtClean="0"/>
              <a:t>.”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6)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am No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Exam Notes</Template>
  <TotalTime>210</TotalTime>
  <Words>1003</Words>
  <Application>Microsoft Office PowerPoint</Application>
  <PresentationFormat>On-screen Show (4:3)</PresentationFormat>
  <Paragraphs>139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Exam Notes</vt:lpstr>
      <vt:lpstr>Slide 1</vt:lpstr>
      <vt:lpstr>Slide 2</vt:lpstr>
      <vt:lpstr>On Active Duty!</vt:lpstr>
      <vt:lpstr>Called Into Service</vt:lpstr>
      <vt:lpstr>Slide 5</vt:lpstr>
      <vt:lpstr>Called Into Service</vt:lpstr>
      <vt:lpstr>Slide 7</vt:lpstr>
      <vt:lpstr>Called Into Service</vt:lpstr>
      <vt:lpstr>Slide 9</vt:lpstr>
      <vt:lpstr>Called Into Service</vt:lpstr>
      <vt:lpstr>Slide 11</vt:lpstr>
      <vt:lpstr>Called Into Service</vt:lpstr>
      <vt:lpstr>Slide 13</vt:lpstr>
      <vt:lpstr>Called Into Service</vt:lpstr>
      <vt:lpstr>Slide 15</vt:lpstr>
      <vt:lpstr>Called Into Service</vt:lpstr>
      <vt:lpstr>We Fight Against</vt:lpstr>
      <vt:lpstr>Slide 18</vt:lpstr>
      <vt:lpstr>We Fight Against</vt:lpstr>
      <vt:lpstr>Slide 20</vt:lpstr>
      <vt:lpstr>We Fight Against</vt:lpstr>
      <vt:lpstr>Slide 22</vt:lpstr>
      <vt:lpstr>We Fight Against</vt:lpstr>
      <vt:lpstr>Slide 24</vt:lpstr>
      <vt:lpstr>We Fight Against</vt:lpstr>
      <vt:lpstr>Preparing For War</vt:lpstr>
      <vt:lpstr>Slide 27</vt:lpstr>
      <vt:lpstr>Preparing For War</vt:lpstr>
      <vt:lpstr>Slide 29</vt:lpstr>
      <vt:lpstr>Preparing For War</vt:lpstr>
      <vt:lpstr>Slide 31</vt:lpstr>
      <vt:lpstr>Preparing For War</vt:lpstr>
      <vt:lpstr>Slide 33</vt:lpstr>
      <vt:lpstr>Preparing For War</vt:lpstr>
      <vt:lpstr>Slide 35</vt:lpstr>
      <vt:lpstr>Slide 36</vt:lpstr>
      <vt:lpstr>Preparing For War</vt:lpstr>
      <vt:lpstr>Slide 38</vt:lpstr>
      <vt:lpstr>Preparing For War</vt:lpstr>
      <vt:lpstr>Slide 40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Norman E. Sewell</dc:creator>
  <cp:lastModifiedBy>Norman E. Sewell</cp:lastModifiedBy>
  <cp:revision>4</cp:revision>
  <dcterms:created xsi:type="dcterms:W3CDTF">2012-01-06T19:36:39Z</dcterms:created>
  <dcterms:modified xsi:type="dcterms:W3CDTF">2012-01-13T21:38:19Z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TC300014521033</vt:lpwstr>
  </property>
</Properties>
</file>