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5" r:id="rId5"/>
    <p:sldId id="284" r:id="rId6"/>
    <p:sldId id="283" r:id="rId7"/>
    <p:sldId id="282" r:id="rId8"/>
    <p:sldId id="287" r:id="rId9"/>
    <p:sldId id="281" r:id="rId10"/>
    <p:sldId id="303" r:id="rId11"/>
    <p:sldId id="304" r:id="rId12"/>
    <p:sldId id="305" r:id="rId13"/>
    <p:sldId id="288" r:id="rId14"/>
    <p:sldId id="280" r:id="rId15"/>
    <p:sldId id="279" r:id="rId16"/>
    <p:sldId id="278" r:id="rId17"/>
    <p:sldId id="289" r:id="rId18"/>
    <p:sldId id="277" r:id="rId19"/>
    <p:sldId id="290" r:id="rId20"/>
    <p:sldId id="276" r:id="rId21"/>
    <p:sldId id="275" r:id="rId22"/>
    <p:sldId id="291" r:id="rId23"/>
    <p:sldId id="274" r:id="rId24"/>
    <p:sldId id="292" r:id="rId25"/>
    <p:sldId id="273" r:id="rId26"/>
    <p:sldId id="294" r:id="rId27"/>
    <p:sldId id="271" r:id="rId28"/>
    <p:sldId id="295" r:id="rId29"/>
    <p:sldId id="270" r:id="rId30"/>
    <p:sldId id="269" r:id="rId31"/>
    <p:sldId id="296" r:id="rId32"/>
    <p:sldId id="268" r:id="rId33"/>
    <p:sldId id="297" r:id="rId34"/>
    <p:sldId id="267" r:id="rId35"/>
    <p:sldId id="298" r:id="rId36"/>
    <p:sldId id="266" r:id="rId37"/>
    <p:sldId id="300" r:id="rId38"/>
    <p:sldId id="264" r:id="rId39"/>
    <p:sldId id="302" r:id="rId40"/>
    <p:sldId id="262" r:id="rId41"/>
    <p:sldId id="26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0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3648-6F01-413F-9EC9-9CECBBE45261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4232C-27CC-4764-92C1-50BB907CF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Living In Time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now -  Titus 2:11-14</a:t>
            </a:r>
          </a:p>
          <a:p>
            <a:r>
              <a:rPr lang="en-US" sz="3600" b="1" dirty="0" smtClean="0"/>
              <a:t>While it is day – John 9:4</a:t>
            </a:r>
          </a:p>
          <a:p>
            <a:pPr lvl="1"/>
            <a:r>
              <a:rPr lang="en-US" sz="3200" b="1" dirty="0" smtClean="0"/>
              <a:t>Your life a vapor – James 4:13-17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Come now, you who say, “Today or tomorrow we will go to such and such a city, spend a year there, buy and sell, and make a profit”;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whereas </a:t>
            </a:r>
            <a:r>
              <a:rPr lang="en-US" sz="4000" b="1" dirty="0" smtClean="0"/>
              <a:t>you do not know what </a:t>
            </a:r>
            <a:r>
              <a:rPr lang="en-US" sz="4000" b="1" i="1" dirty="0" smtClean="0"/>
              <a:t>will happen</a:t>
            </a:r>
            <a:r>
              <a:rPr lang="en-US" sz="4000" b="1" dirty="0" smtClean="0"/>
              <a:t> tomorrow. For what </a:t>
            </a:r>
            <a:r>
              <a:rPr lang="en-US" sz="4000" b="1" i="1" dirty="0" smtClean="0"/>
              <a:t>is</a:t>
            </a:r>
            <a:r>
              <a:rPr lang="en-US" sz="4000" b="1" dirty="0" smtClean="0"/>
              <a:t> your life? It is even a vapor that appears for a little time and then vanishes away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304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Instead you </a:t>
            </a:r>
            <a:r>
              <a:rPr lang="en-US" sz="4000" i="1" dirty="0" smtClean="0"/>
              <a:t>ought</a:t>
            </a:r>
            <a:r>
              <a:rPr lang="en-US" sz="4000" dirty="0" smtClean="0"/>
              <a:t> to say, “If the Lord wills, we shall live and do this or that.” 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now you boast in your arrogance. All such boasting is evil.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Therefore, to him who knows to do good and does not do </a:t>
            </a:r>
            <a:r>
              <a:rPr lang="en-US" sz="4000" i="1" dirty="0" smtClean="0"/>
              <a:t>it,</a:t>
            </a:r>
            <a:r>
              <a:rPr lang="en-US" sz="4000" dirty="0" smtClean="0"/>
              <a:t> to him it is sin.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(James 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This Present World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now -  Titus 2:11-14</a:t>
            </a:r>
          </a:p>
          <a:p>
            <a:r>
              <a:rPr lang="en-US" sz="3600" b="1" dirty="0" smtClean="0"/>
              <a:t>While it is day – John 9:4</a:t>
            </a:r>
          </a:p>
          <a:p>
            <a:pPr lvl="1"/>
            <a:r>
              <a:rPr lang="en-US" sz="3200" b="1" dirty="0" smtClean="0"/>
              <a:t>Life a vapor – James 4:13-17</a:t>
            </a:r>
          </a:p>
          <a:p>
            <a:pPr lvl="1"/>
            <a:r>
              <a:rPr lang="en-US" sz="3200" b="1" dirty="0" smtClean="0"/>
              <a:t>Earth will pass away – 2 Peter 3:10-13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</a:t>
            </a:r>
            <a:r>
              <a:rPr lang="en-US" sz="4000" b="1" dirty="0"/>
              <a:t>the day of the Lord will come as a thief in the night</a:t>
            </a:r>
            <a:r>
              <a:rPr lang="en-US" sz="4000" dirty="0"/>
              <a:t>, in which </a:t>
            </a:r>
            <a:r>
              <a:rPr lang="en-US" sz="4000" b="1" dirty="0"/>
              <a:t>the heavens will pass away with a great noise, and the elements will melt with fervent heat; both the earth and the works that are in it will be </a:t>
            </a:r>
            <a:r>
              <a:rPr lang="en-US" sz="4000" b="1" dirty="0" smtClean="0"/>
              <a:t>burned </a:t>
            </a:r>
            <a:r>
              <a:rPr lang="en-US" sz="4000" b="1" dirty="0"/>
              <a:t>up</a:t>
            </a:r>
            <a:r>
              <a:rPr lang="en-US" sz="40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</a:t>
            </a:r>
            <a:r>
              <a:rPr lang="en-US" sz="4000" dirty="0"/>
              <a:t>, </a:t>
            </a:r>
            <a:r>
              <a:rPr lang="en-US" sz="4000" b="1" dirty="0"/>
              <a:t>since all these things will be dissolved, what manner </a:t>
            </a:r>
            <a:r>
              <a:rPr lang="en-US" sz="4000" b="1" i="1" dirty="0"/>
              <a:t>of persons</a:t>
            </a:r>
            <a:r>
              <a:rPr lang="en-US" sz="4000" b="1" dirty="0"/>
              <a:t> ought you to be in holy conduct and godliness</a:t>
            </a:r>
            <a:r>
              <a:rPr lang="en-US" sz="4000" dirty="0"/>
              <a:t>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looking </a:t>
            </a:r>
            <a:r>
              <a:rPr lang="en-US" sz="4000" dirty="0"/>
              <a:t>for and hastening the coming of the day of God, because of which the heavens will be dissolved, being on fire, and the elements will melt with fervent heat?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Nevertheless </a:t>
            </a:r>
            <a:r>
              <a:rPr lang="en-US" sz="4000" dirty="0"/>
              <a:t>we, according to His promise, look for new heavens and a new earth in which righteousness dwells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(2 Peter 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Living In Time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now -  Titus 2:11-14</a:t>
            </a:r>
          </a:p>
          <a:p>
            <a:r>
              <a:rPr lang="en-US" sz="3600" b="1" dirty="0" smtClean="0"/>
              <a:t>While it is day – John 9:4</a:t>
            </a:r>
          </a:p>
          <a:p>
            <a:pPr lvl="1"/>
            <a:r>
              <a:rPr lang="en-US" sz="3200" b="1" dirty="0" smtClean="0"/>
              <a:t>Life a vapor – James 4:13-17</a:t>
            </a:r>
          </a:p>
          <a:p>
            <a:pPr lvl="1"/>
            <a:r>
              <a:rPr lang="en-US" sz="3200" b="1" dirty="0" smtClean="0"/>
              <a:t>Earth will pass away – 2 Peter 3:10-13</a:t>
            </a:r>
          </a:p>
          <a:p>
            <a:r>
              <a:rPr lang="en-US" sz="3600" b="1" dirty="0" smtClean="0"/>
              <a:t>We are strangers here – Hebrews 11:13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These </a:t>
            </a:r>
            <a:r>
              <a:rPr lang="en-US" sz="4000" dirty="0"/>
              <a:t>all died in faith, not having received the promises, but having seen them afar off </a:t>
            </a:r>
            <a:r>
              <a:rPr lang="en-US" sz="4000" dirty="0" smtClean="0"/>
              <a:t>were </a:t>
            </a:r>
            <a:r>
              <a:rPr lang="en-US" sz="4000" dirty="0"/>
              <a:t>assured of them, embraced </a:t>
            </a:r>
            <a:r>
              <a:rPr lang="en-US" sz="4000" i="1" dirty="0"/>
              <a:t>them</a:t>
            </a:r>
            <a:r>
              <a:rPr lang="en-US" sz="4000" dirty="0"/>
              <a:t> and </a:t>
            </a:r>
            <a:r>
              <a:rPr lang="en-US" sz="4000" b="1" dirty="0"/>
              <a:t>confessed that they were strangers and pilgrims on the earth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(Hebrews 11)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Living In Time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now</a:t>
            </a:r>
          </a:p>
          <a:p>
            <a:r>
              <a:rPr lang="en-US" sz="3600" b="1" dirty="0" smtClean="0"/>
              <a:t>Work while it is day</a:t>
            </a:r>
          </a:p>
          <a:p>
            <a:pPr lvl="1"/>
            <a:r>
              <a:rPr lang="en-US" sz="3200" b="1" dirty="0" smtClean="0"/>
              <a:t>For your life is a vapor, and</a:t>
            </a:r>
          </a:p>
          <a:p>
            <a:pPr lvl="1"/>
            <a:r>
              <a:rPr lang="en-US" sz="3200" b="1" dirty="0" smtClean="0"/>
              <a:t>the earth will pass away</a:t>
            </a:r>
          </a:p>
          <a:p>
            <a:r>
              <a:rPr lang="en-US" sz="3600" b="1" dirty="0" smtClean="0"/>
              <a:t>And we are strangers here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Now </a:t>
            </a:r>
            <a:r>
              <a:rPr lang="en-US" sz="4000" dirty="0"/>
              <a:t>as </a:t>
            </a:r>
            <a:r>
              <a:rPr lang="en-US" sz="4000" i="1" dirty="0"/>
              <a:t>Jesus</a:t>
            </a:r>
            <a:r>
              <a:rPr lang="en-US" sz="4000" dirty="0"/>
              <a:t> passed by, He saw a man who was blind from birth.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dirty="0"/>
              <a:t>His disciples asked Him, saying, “Rabbi, who sinned, this man or his parents, that he was born blind?”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The Present Situation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present evil age – Galatians 1:3-5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76400" y="1295400"/>
            <a:ext cx="59436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Grace </a:t>
            </a:r>
            <a:r>
              <a:rPr lang="en-US" sz="4000" dirty="0"/>
              <a:t>to you and peace from God the Father and our Lord Jesus Christ</a:t>
            </a:r>
            <a:r>
              <a:rPr lang="en-US" sz="4000" dirty="0" smtClean="0"/>
              <a:t>, </a:t>
            </a:r>
            <a:r>
              <a:rPr lang="en-US" sz="4000" dirty="0"/>
              <a:t>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who </a:t>
            </a:r>
            <a:r>
              <a:rPr lang="en-US" sz="4000" dirty="0"/>
              <a:t>gave Himself for our sins, </a:t>
            </a:r>
            <a:r>
              <a:rPr lang="en-US" sz="4000" b="1" dirty="0"/>
              <a:t>that He might deliver us from this present evil age,</a:t>
            </a:r>
            <a:r>
              <a:rPr lang="en-US" sz="4000" dirty="0"/>
              <a:t> according to the will of our God and Father,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5 </a:t>
            </a:r>
            <a:r>
              <a:rPr lang="en-US" sz="4000" dirty="0" smtClean="0"/>
              <a:t>to </a:t>
            </a:r>
            <a:r>
              <a:rPr lang="en-US" sz="4000" dirty="0"/>
              <a:t>whom </a:t>
            </a:r>
            <a:r>
              <a:rPr lang="en-US" sz="4000" i="1" dirty="0"/>
              <a:t>be</a:t>
            </a:r>
            <a:r>
              <a:rPr lang="en-US" sz="4000" dirty="0"/>
              <a:t> glory forever and ever. Amen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(Galatians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The Present Situation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present evil age – Galatians 1:3-5</a:t>
            </a:r>
          </a:p>
          <a:p>
            <a:r>
              <a:rPr lang="en-US" sz="3600" b="1" dirty="0" smtClean="0"/>
              <a:t>A perverse generation – Acts 2:40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1295400"/>
            <a:ext cx="60198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3048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dirty="0"/>
              <a:t>with many other words he testified and exhorted them, saying, </a:t>
            </a:r>
            <a:r>
              <a:rPr lang="en-US" sz="4000" b="1" dirty="0"/>
              <a:t>“Be saved from this perverse generation</a:t>
            </a:r>
            <a:r>
              <a:rPr lang="en-US" sz="4000" b="1" dirty="0" smtClean="0"/>
              <a:t>.”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(Acts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The Present Situation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present evil age – Galatians 1:3-5</a:t>
            </a:r>
          </a:p>
          <a:p>
            <a:r>
              <a:rPr lang="en-US" sz="3600" b="1" dirty="0" smtClean="0"/>
              <a:t>A perverse generation – Acts 2:40</a:t>
            </a:r>
          </a:p>
          <a:p>
            <a:r>
              <a:rPr lang="en-US" sz="3600" b="1" dirty="0" smtClean="0"/>
              <a:t>The days are evil – Ephesians 5:15-16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76400" y="1295400"/>
            <a:ext cx="5867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3048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See </a:t>
            </a:r>
            <a:r>
              <a:rPr lang="en-US" sz="4000" dirty="0"/>
              <a:t>then that you walk circumspectly, not as fools but as wise,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redeeming </a:t>
            </a:r>
            <a:r>
              <a:rPr lang="en-US" sz="4000" b="1" dirty="0"/>
              <a:t>the time, because the days are evil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The Present Situation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present evil age – Galatians 1:3-5</a:t>
            </a:r>
          </a:p>
          <a:p>
            <a:r>
              <a:rPr lang="en-US" sz="3600" b="1" dirty="0" smtClean="0"/>
              <a:t>A perverse generation – Acts 2:40</a:t>
            </a:r>
          </a:p>
          <a:p>
            <a:r>
              <a:rPr lang="en-US" sz="3600" b="1" dirty="0" smtClean="0"/>
              <a:t>The days are evil – Ephesians 5:15-16</a:t>
            </a:r>
          </a:p>
          <a:p>
            <a:r>
              <a:rPr lang="en-US" sz="3600" b="1" dirty="0" smtClean="0"/>
              <a:t>Our salvation is nearer – Rom. 13:11-12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1295400"/>
            <a:ext cx="60198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304800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</a:t>
            </a:r>
            <a:r>
              <a:rPr lang="en-US" sz="4000" dirty="0"/>
              <a:t> </a:t>
            </a:r>
            <a:r>
              <a:rPr lang="en-US" sz="4000" i="1" dirty="0"/>
              <a:t>do</a:t>
            </a:r>
            <a:r>
              <a:rPr lang="en-US" sz="4000" dirty="0"/>
              <a:t> this, knowing the time, that now </a:t>
            </a:r>
            <a:r>
              <a:rPr lang="en-US" sz="4000" b="1" i="1" dirty="0"/>
              <a:t>it is</a:t>
            </a:r>
            <a:r>
              <a:rPr lang="en-US" sz="4000" b="1" dirty="0"/>
              <a:t> high time to awake out of sleep; for now our salvation </a:t>
            </a:r>
            <a:r>
              <a:rPr lang="en-US" sz="4000" b="1" i="1" dirty="0"/>
              <a:t>is</a:t>
            </a:r>
            <a:r>
              <a:rPr lang="en-US" sz="4000" b="1" dirty="0"/>
              <a:t> nearer than when we </a:t>
            </a:r>
            <a:r>
              <a:rPr lang="en-US" sz="4000" b="1" i="1" dirty="0"/>
              <a:t>first</a:t>
            </a:r>
            <a:r>
              <a:rPr lang="en-US" sz="4000" b="1" dirty="0"/>
              <a:t> believed</a:t>
            </a:r>
            <a:r>
              <a:rPr lang="en-US" sz="4000" dirty="0"/>
              <a:t>.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12  </a:t>
            </a:r>
            <a:r>
              <a:rPr lang="en-US" sz="4000" dirty="0" smtClean="0"/>
              <a:t>The </a:t>
            </a:r>
            <a:r>
              <a:rPr lang="en-US" sz="4000" dirty="0"/>
              <a:t>night is far spent, the day is at hand. Therefore let us cast off the works of darkness, and let us put on the armor of light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The Present Situation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present evil age</a:t>
            </a:r>
          </a:p>
          <a:p>
            <a:r>
              <a:rPr lang="en-US" sz="3600" b="1" dirty="0" smtClean="0"/>
              <a:t>A perverse generation</a:t>
            </a:r>
          </a:p>
          <a:p>
            <a:r>
              <a:rPr lang="en-US" sz="3600" b="1" dirty="0" smtClean="0"/>
              <a:t>The days are evil</a:t>
            </a:r>
          </a:p>
          <a:p>
            <a:r>
              <a:rPr lang="en-US" sz="3600" b="1" dirty="0" smtClean="0"/>
              <a:t>Our salvation is nearer</a:t>
            </a:r>
            <a:endParaRPr lang="en-US" sz="36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1295400"/>
            <a:ext cx="59436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 saved – Acts 2:38, 40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Jesus </a:t>
            </a:r>
            <a:r>
              <a:rPr lang="en-US" sz="4000" dirty="0"/>
              <a:t>answered, “Neither this man nor his parents sinned, but that the works of God should be revealed in him</a:t>
            </a:r>
            <a:r>
              <a:rPr lang="en-US" sz="4000" dirty="0" smtClean="0"/>
              <a:t>. </a:t>
            </a:r>
            <a:r>
              <a:rPr lang="en-US" sz="4000" dirty="0"/>
              <a:t>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I must </a:t>
            </a:r>
            <a:r>
              <a:rPr lang="en-US" sz="4000" b="1" dirty="0"/>
              <a:t>work the works of Him who sent Me while it is day; </a:t>
            </a:r>
            <a:r>
              <a:rPr lang="en-US" sz="4000" b="1" i="1" dirty="0"/>
              <a:t>the</a:t>
            </a:r>
            <a:r>
              <a:rPr lang="en-US" sz="4000" b="1" dirty="0"/>
              <a:t> night is coming when no one can work</a:t>
            </a:r>
            <a:r>
              <a:rPr lang="en-US" sz="4000" b="1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(John 9)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81534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38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Then Peter said to them, </a:t>
            </a:r>
            <a:r>
              <a:rPr lang="en-US" sz="4000" b="1" dirty="0" smtClean="0"/>
              <a:t>“Repent, and let every one of you be baptized in the name of Jesus Christ for the remission of sins</a:t>
            </a:r>
            <a:r>
              <a:rPr lang="en-US" sz="4000" dirty="0" smtClean="0"/>
              <a:t>; and you shall receive the gift of the Holy Spirit. …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40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And </a:t>
            </a:r>
            <a:r>
              <a:rPr lang="en-US" sz="4000" dirty="0"/>
              <a:t>with many other words he testified and exhorted them, saying, </a:t>
            </a:r>
            <a:r>
              <a:rPr lang="en-US" sz="4000" b="1" dirty="0"/>
              <a:t>“Be saved from this perverse generation.”</a:t>
            </a:r>
            <a:r>
              <a:rPr lang="en-US" sz="4000" b="1" dirty="0" smtClean="0"/>
              <a:t> 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(Acts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 saved – Acts 2:38, 40</a:t>
            </a:r>
          </a:p>
          <a:p>
            <a:r>
              <a:rPr lang="en-US" sz="3600" b="1" dirty="0" smtClean="0"/>
              <a:t>Walk carefully – Ephesians 5:15-16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8153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See </a:t>
            </a:r>
            <a:r>
              <a:rPr lang="en-US" sz="4000" b="1" dirty="0"/>
              <a:t>then that you walk circumspectly, not as fools but as wise,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redeeming </a:t>
            </a:r>
            <a:r>
              <a:rPr lang="en-US" sz="4000" dirty="0"/>
              <a:t>the time, because the days are evil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(Ephesians 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 saved – Acts 2:38, 40</a:t>
            </a:r>
          </a:p>
          <a:p>
            <a:r>
              <a:rPr lang="en-US" sz="3600" b="1" dirty="0" smtClean="0"/>
              <a:t>Walk carefully – Ephesians 5:15-16</a:t>
            </a:r>
          </a:p>
          <a:p>
            <a:r>
              <a:rPr lang="en-US" sz="3600" b="1" dirty="0" smtClean="0"/>
              <a:t>Cast off darkness – Romans 13:12-13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 </a:t>
            </a:r>
            <a:r>
              <a:rPr lang="en-US" sz="4000" dirty="0"/>
              <a:t>night is far spent, the day is at hand. </a:t>
            </a:r>
            <a:r>
              <a:rPr lang="en-US" sz="4000" b="1" dirty="0"/>
              <a:t>Therefore let us cast off the works of darkness</a:t>
            </a:r>
            <a:r>
              <a:rPr lang="en-US" sz="4000" dirty="0"/>
              <a:t>, and let us put on the armor of light.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Let </a:t>
            </a:r>
            <a:r>
              <a:rPr lang="en-US" sz="4000" dirty="0"/>
              <a:t>us walk properly, as in the day, not in revelry and drunkenness, not in lewdness and lust, not in strife and envy. </a:t>
            </a:r>
            <a:endParaRPr lang="en-US" sz="4000" dirty="0" smtClean="0"/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 saved – Acts 2:38, 40</a:t>
            </a:r>
          </a:p>
          <a:p>
            <a:r>
              <a:rPr lang="en-US" sz="3600" b="1" dirty="0" smtClean="0"/>
              <a:t>Walk carefully – Ephesians 5:15-16</a:t>
            </a:r>
          </a:p>
          <a:p>
            <a:r>
              <a:rPr lang="en-US" sz="3600" b="1" dirty="0" smtClean="0"/>
              <a:t>Cast off darkness – Romans 13:12-13</a:t>
            </a:r>
          </a:p>
          <a:p>
            <a:r>
              <a:rPr lang="en-US" sz="3600" b="1" dirty="0" smtClean="0"/>
              <a:t>Put on the Lord – Romans 13:14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But </a:t>
            </a:r>
            <a:r>
              <a:rPr lang="en-US" sz="4000" b="1" dirty="0"/>
              <a:t>put on the Lord Jesus Christ</a:t>
            </a:r>
            <a:r>
              <a:rPr lang="en-US" sz="4000" dirty="0"/>
              <a:t>, and make no provision for the flesh, to </a:t>
            </a:r>
            <a:r>
              <a:rPr lang="en-US" sz="4000" i="1" dirty="0"/>
              <a:t>fulfill its</a:t>
            </a:r>
            <a:r>
              <a:rPr lang="en-US" sz="4000" dirty="0"/>
              <a:t> lusts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(Romans 13)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Be saved – Acts 2:38, 40</a:t>
            </a:r>
          </a:p>
          <a:p>
            <a:r>
              <a:rPr lang="en-US" sz="3600" b="1" dirty="0" smtClean="0"/>
              <a:t>Walk carefully – Ephesians 5:15-16</a:t>
            </a:r>
          </a:p>
          <a:p>
            <a:r>
              <a:rPr lang="en-US" sz="3600" b="1" dirty="0" smtClean="0"/>
              <a:t>Cast off darkness – Romans 13:12-13</a:t>
            </a:r>
          </a:p>
          <a:p>
            <a:r>
              <a:rPr lang="en-US" sz="3600" b="1" dirty="0" smtClean="0"/>
              <a:t>Put on the Lord – Romans </a:t>
            </a:r>
            <a:r>
              <a:rPr lang="en-US" sz="3600" b="1" dirty="0" smtClean="0"/>
              <a:t>13:14</a:t>
            </a:r>
            <a:endParaRPr lang="en-US" sz="3600" b="1" dirty="0" smtClean="0"/>
          </a:p>
          <a:p>
            <a:r>
              <a:rPr lang="en-US" sz="3600" b="1" dirty="0" smtClean="0"/>
              <a:t>Always abounding – I Cor. 15:58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58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Therefore</a:t>
            </a:r>
            <a:r>
              <a:rPr lang="en-US" sz="4000" dirty="0"/>
              <a:t>, my beloved brethren, be steadfast, immovable, </a:t>
            </a:r>
            <a:r>
              <a:rPr lang="en-US" sz="4000" b="1" dirty="0"/>
              <a:t>always abounding in the work of the Lord</a:t>
            </a:r>
            <a:r>
              <a:rPr lang="en-US" sz="4000" dirty="0"/>
              <a:t>, knowing that your labor is not in vain in the Lord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(I Corinthians 15)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While It Is Day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Be saved</a:t>
            </a:r>
          </a:p>
          <a:p>
            <a:r>
              <a:rPr lang="en-US" sz="3600" b="1" dirty="0" smtClean="0"/>
              <a:t>Walk carefully</a:t>
            </a:r>
          </a:p>
          <a:p>
            <a:r>
              <a:rPr lang="en-US" sz="3600" b="1" dirty="0" smtClean="0"/>
              <a:t>Cast off darkness</a:t>
            </a:r>
          </a:p>
          <a:p>
            <a:r>
              <a:rPr lang="en-US" sz="3600" b="1" dirty="0" smtClean="0"/>
              <a:t>Put on the </a:t>
            </a:r>
            <a:r>
              <a:rPr lang="en-US" sz="3600" b="1" dirty="0" smtClean="0"/>
              <a:t>Lord</a:t>
            </a:r>
            <a:endParaRPr lang="en-US" sz="3600" b="1" dirty="0" smtClean="0"/>
          </a:p>
          <a:p>
            <a:r>
              <a:rPr lang="en-US" sz="3600" b="1" dirty="0" smtClean="0"/>
              <a:t>Always abounding in the work of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 rot="21323853">
            <a:off x="6858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While It Is Day!</a:t>
            </a:r>
            <a:endParaRPr lang="en-US" sz="72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050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There is also a limited time for us to do what can be and must be done!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Each day we are closer to </a:t>
            </a:r>
            <a:r>
              <a:rPr lang="en-US" sz="4000" b="1" dirty="0" smtClean="0"/>
              <a:t>the end of life </a:t>
            </a:r>
            <a:r>
              <a:rPr lang="en-US" sz="4000" b="1" smtClean="0"/>
              <a:t>and to eternity </a:t>
            </a:r>
            <a:r>
              <a:rPr lang="en-US" sz="4000" b="1" dirty="0" smtClean="0"/>
              <a:t>than ever before, either to life or to condemnation.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 smtClean="0">
                <a:solidFill>
                  <a:srgbClr val="000099"/>
                </a:solidFill>
              </a:rPr>
              <a:t>Each one has enough time to do all that God requires, to choose Jesus and live for the one who died for us; to prepare for eternity!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What are you doing with your time? Are you using it to His glory or for your own pleasure? 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While it is day, while you still have time won’t you believe in Christ and obey Him and be saved?</a:t>
            </a:r>
            <a:r>
              <a:rPr lang="en-US" sz="4000" b="1" dirty="0" smtClean="0"/>
              <a:t> 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 smtClean="0"/>
              <a:t>He is waiting for you </a:t>
            </a:r>
            <a:r>
              <a:rPr lang="en-US" sz="4000" b="1" smtClean="0"/>
              <a:t>to come!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Living In Time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</a:t>
            </a:r>
            <a:r>
              <a:rPr lang="en-US" sz="3600" b="1" dirty="0" smtClean="0">
                <a:solidFill>
                  <a:srgbClr val="FF0000"/>
                </a:solidFill>
              </a:rPr>
              <a:t>now</a:t>
            </a:r>
            <a:r>
              <a:rPr lang="en-US" sz="3600" b="1" dirty="0" smtClean="0"/>
              <a:t> - Titus 2:11-14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For </a:t>
            </a:r>
            <a:r>
              <a:rPr lang="en-US" sz="4000" dirty="0"/>
              <a:t>the grace of God that brings salvation has appeared to all men, 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teaching </a:t>
            </a:r>
            <a:r>
              <a:rPr lang="en-US" sz="4000" dirty="0"/>
              <a:t>us that, denying ungodliness and worldly lusts, we should live soberly, righteously, and godly </a:t>
            </a:r>
            <a:r>
              <a:rPr lang="en-US" sz="4000" b="1" dirty="0"/>
              <a:t>in the present age</a:t>
            </a:r>
            <a:r>
              <a:rPr lang="en-US" sz="4000" dirty="0"/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looking </a:t>
            </a:r>
            <a:r>
              <a:rPr lang="en-US" sz="4000" dirty="0"/>
              <a:t>for the blessed hope and glorious appearing of our great God and Savior Jesus Christ, 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14  </a:t>
            </a:r>
            <a:r>
              <a:rPr lang="en-US" sz="4000" dirty="0" smtClean="0"/>
              <a:t>who </a:t>
            </a:r>
            <a:r>
              <a:rPr lang="en-US" sz="4000" dirty="0"/>
              <a:t>gave Himself for us, that He might redeem us from every lawless deed and purify for Himself </a:t>
            </a:r>
            <a:r>
              <a:rPr lang="en-US" sz="4000" i="1" dirty="0"/>
              <a:t>His</a:t>
            </a:r>
            <a:r>
              <a:rPr lang="en-US" sz="4000" dirty="0"/>
              <a:t> own special people, zealous for good works</a:t>
            </a:r>
            <a:r>
              <a:rPr lang="en-US" sz="4000" dirty="0" smtClean="0"/>
              <a:t>. 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(Titus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b="1" dirty="0" smtClean="0"/>
              <a:t>Living In Time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Live godly now -  Titus 2:11-14</a:t>
            </a:r>
          </a:p>
          <a:p>
            <a:r>
              <a:rPr lang="en-US" sz="3600" b="1" dirty="0" smtClean="0"/>
              <a:t>While it is day – John 9:4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0"/>
            <a:ext cx="2286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8839200" y="0"/>
            <a:ext cx="228600" cy="6858000"/>
          </a:xfrm>
          <a:prstGeom prst="round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807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4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I </a:t>
            </a:r>
            <a:r>
              <a:rPr lang="en-US" sz="4000" dirty="0"/>
              <a:t>must work the works of Him who sent Me </a:t>
            </a:r>
            <a:r>
              <a:rPr lang="en-US" sz="4000" b="1" dirty="0"/>
              <a:t>while it is day</a:t>
            </a:r>
            <a:r>
              <a:rPr lang="en-US" sz="4000" dirty="0"/>
              <a:t>; </a:t>
            </a:r>
            <a:r>
              <a:rPr lang="en-US" sz="4000" i="1" dirty="0"/>
              <a:t>the</a:t>
            </a:r>
            <a:r>
              <a:rPr lang="en-US" sz="4000" dirty="0"/>
              <a:t> night is coming when no one can work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(John 9)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883</Words>
  <Application>Microsoft Office PowerPoint</Application>
  <PresentationFormat>On-screen Show (4:3)</PresentationFormat>
  <Paragraphs>116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Slide 1</vt:lpstr>
      <vt:lpstr>Slide 2</vt:lpstr>
      <vt:lpstr>Slide 3</vt:lpstr>
      <vt:lpstr>While It Is Day!</vt:lpstr>
      <vt:lpstr>Living In Time</vt:lpstr>
      <vt:lpstr>Slide 6</vt:lpstr>
      <vt:lpstr>Slide 7</vt:lpstr>
      <vt:lpstr>Living In Time</vt:lpstr>
      <vt:lpstr>Slide 9</vt:lpstr>
      <vt:lpstr>Living In Time</vt:lpstr>
      <vt:lpstr>Slide 11</vt:lpstr>
      <vt:lpstr>Slide 12</vt:lpstr>
      <vt:lpstr>This Present World</vt:lpstr>
      <vt:lpstr>Slide 14</vt:lpstr>
      <vt:lpstr>Slide 15</vt:lpstr>
      <vt:lpstr>Slide 16</vt:lpstr>
      <vt:lpstr>Living In Time</vt:lpstr>
      <vt:lpstr>Slide 18</vt:lpstr>
      <vt:lpstr>Living In Time</vt:lpstr>
      <vt:lpstr>The Present Situation</vt:lpstr>
      <vt:lpstr>Slide 21</vt:lpstr>
      <vt:lpstr>The Present Situation</vt:lpstr>
      <vt:lpstr>Slide 23</vt:lpstr>
      <vt:lpstr>The Present Situation</vt:lpstr>
      <vt:lpstr>Slide 25</vt:lpstr>
      <vt:lpstr>The Present Situation</vt:lpstr>
      <vt:lpstr>Slide 27</vt:lpstr>
      <vt:lpstr>The Present Situation</vt:lpstr>
      <vt:lpstr>While It Is Day</vt:lpstr>
      <vt:lpstr>Slide 30</vt:lpstr>
      <vt:lpstr>While It Is Day</vt:lpstr>
      <vt:lpstr>Slide 32</vt:lpstr>
      <vt:lpstr>While It Is Day</vt:lpstr>
      <vt:lpstr>Slide 34</vt:lpstr>
      <vt:lpstr>While It Is Day</vt:lpstr>
      <vt:lpstr>Slide 36</vt:lpstr>
      <vt:lpstr>While It Is Day</vt:lpstr>
      <vt:lpstr>Slide 38</vt:lpstr>
      <vt:lpstr>While It Is Day</vt:lpstr>
      <vt:lpstr>Slide 40</vt:lpstr>
      <vt:lpstr>Slide 41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CappsRoad</dc:creator>
  <cp:lastModifiedBy>Owner</cp:lastModifiedBy>
  <cp:revision>15</cp:revision>
  <dcterms:created xsi:type="dcterms:W3CDTF">2013-09-03T19:41:46Z</dcterms:created>
  <dcterms:modified xsi:type="dcterms:W3CDTF">2013-09-11T20:02:55Z</dcterms:modified>
</cp:coreProperties>
</file>