
<file path=[Content_Types].xml><?xml version="1.0" encoding="utf-8"?>
<Types xmlns="http://schemas.openxmlformats.org/package/2006/content-types">
  <Override PartName="/ppt/slides/slide14.xml" ContentType="application/vnd.openxmlformats-officedocument.presentationml.slide+xml"/>
  <Override PartName="/ppt/slideMasters/slideMaster6.xml" ContentType="application/vnd.openxmlformats-officedocument.presentationml.slideMaster+xml"/>
  <Override PartName="/ppt/slides/slide52.xml" ContentType="application/vnd.openxmlformats-officedocument.presentationml.slide+xml"/>
  <Override PartName="/ppt/slides/slide49.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theme/theme8.xml" ContentType="application/vnd.openxmlformats-officedocument.theme+xml"/>
  <Default Extension="bin" ContentType="application/vnd.openxmlformats-officedocument.presentationml.printerSettings"/>
  <Override PartName="/customXml/itemProps1.xml" ContentType="application/vnd.openxmlformats-officedocument.customXmlProperties+xml"/>
  <Override PartName="/ppt/slideLayouts/slideLayout17.xml" ContentType="application/vnd.openxmlformats-officedocument.presentationml.slideLayout+xml"/>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Default Extension="gif" ContentType="image/gif"/>
  <Override PartName="/ppt/slides/slide27.xml" ContentType="application/vnd.openxmlformats-officedocument.presentationml.slide+xml"/>
  <Override PartName="/ppt/theme/theme5.xml" ContentType="application/vnd.openxmlformats-officedocument.theme+xml"/>
  <Override PartName="/ppt/slides/slide11.xml" ContentType="application/vnd.openxmlformats-officedocument.presentationml.slide+xml"/>
  <Override PartName="/ppt/slideMasters/slideMaster3.xml" ContentType="application/vnd.openxmlformats-officedocument.presentationml.slideMaster+xml"/>
  <Override PartName="/ppt/notesSlides/notesSlide8.xml" ContentType="application/vnd.openxmlformats-officedocument.presentationml.notesSlide+xml"/>
  <Override PartName="/ppt/slides/slide46.xml" ContentType="application/vnd.openxmlformats-officedocument.presentationml.slide+xml"/>
  <Override PartName="/ppt/slideLayouts/slideLayout14.xml" ContentType="application/vnd.openxmlformats-officedocument.presentationml.slideLayout+xml"/>
  <Override PartName="/ppt/notesSlides/notesSlide26.xml" ContentType="application/vnd.openxmlformats-officedocument.presentationml.notesSlide+xml"/>
  <Override PartName="/ppt/slideMasters/slideMaster7.xml" ContentType="application/vnd.openxmlformats-officedocument.presentationml.slideMaster+xml"/>
  <Override PartName="/ppt/slideLayouts/slideLayout9.xml" ContentType="application/vnd.openxmlformats-officedocument.presentationml.slideLayout+xml"/>
  <Override PartName="/ppt/slides/slide53.xml" ContentType="application/vnd.openxmlformats-officedocument.presentationml.slide+xml"/>
  <Override PartName="/ppt/slides/slide34.xml" ContentType="application/vnd.openxmlformats-officedocument.presentationml.slide+xml"/>
  <Override PartName="/ppt/theme/theme9.xml" ContentType="application/vnd.openxmlformats-officedocument.theme+xml"/>
  <Override PartName="/ppt/slides/slide15.xml" ContentType="application/vnd.openxmlformats-officedocument.presentationml.slide+xml"/>
  <Override PartName="/ppt/slides/slide20.xml" ContentType="application/vnd.openxmlformats-officedocument.presentationml.slide+xml"/>
  <Override PartName="/ppt/slideLayouts/slideLayout18.xml" ContentType="application/vnd.openxmlformats-officedocument.presentationml.slideLayout+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handoutMasters/handoutMaster1.xml" ContentType="application/vnd.openxmlformats-officedocument.presentationml.handoutMaster+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Masters/slideMaster4.xml" ContentType="application/vnd.openxmlformats-officedocument.presentationml.slideMaster+xml"/>
  <Override PartName="/ppt/slides/slide28.xml" ContentType="application/vnd.openxmlformats-officedocument.presentationml.slide+xml"/>
  <Override PartName="/ppt/theme/theme6.xml" ContentType="application/vnd.openxmlformats-officedocument.theme+xml"/>
  <Override PartName="/ppt/slides/slide50.xml" ContentType="application/vnd.openxmlformats-officedocument.presentationml.slide+xml"/>
  <Override PartName="/ppt/slides/slide47.xml" ContentType="application/vnd.openxmlformats-officedocument.presentationml.slide+xml"/>
  <Override PartName="/ppt/slideLayouts/slideLayout6.xml" ContentType="application/vnd.openxmlformats-officedocument.presentationml.slideLayout+xml"/>
  <Override PartName="/ppt/notesSlides/notesSlide9.xml" ContentType="application/vnd.openxmlformats-officedocument.presentationml.notesSlide+xml"/>
  <Override PartName="/ppt/slides/slide31.xml" ContentType="application/vnd.openxmlformats-officedocument.presentationml.slide+xml"/>
  <Default Extension="wdp" ContentType="image/vnd.ms-photo"/>
  <Override PartName="/ppt/slideLayouts/slideLayout15.xml" ContentType="application/vnd.openxmlformats-officedocument.presentationml.slideLayout+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theme/theme7.xml" ContentType="application/vnd.openxmlformats-officedocument.theme+xml"/>
  <Override PartName="/ppt/slides/slide51.xml" ContentType="application/vnd.openxmlformats-officedocument.presentationml.slide+xml"/>
  <Override PartName="/ppt/slideMasters/slideMaster5.xml" ContentType="application/vnd.openxmlformats-officedocument.presentationml.slideMaster+xml"/>
  <Override PartName="/ppt/slides/slide48.xml" ContentType="application/vnd.openxmlformats-officedocument.presentationml.slide+xml"/>
  <Override PartName="/ppt/notesSlides/notesSlide10.xml" ContentType="application/vnd.openxmlformats-officedocument.presentationml.notesSlide+xml"/>
  <Override PartName="/ppt/viewProps.xml" ContentType="application/vnd.openxmlformats-officedocument.presentationml.viewProps+xml"/>
  <Override PartName="/ppt/slideLayouts/slideLayout7.xml" ContentType="application/vnd.openxmlformats-officedocument.presentationml.slideLayout+xml"/>
  <Override PartName="/ppt/slideLayouts/slideLayout16.xml" ContentType="application/vnd.openxmlformats-officedocument.presentationml.slideLayout+xml"/>
  <Override PartName="/ppt/slides/slide32.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docProps/app.xml" ContentType="application/vnd.openxmlformats-officedocument.extended-properties+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slides/slide22.xml" ContentType="application/vnd.openxmlformats-officedocument.presentationml.slide+xml"/>
  <Override PartName="/ppt/slides/slide41.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21.xml" ContentType="application/vnd.openxmlformats-officedocument.presentationml.notesSlide+xml"/>
  <Override PartName="/ppt/slides/slide6.xml" ContentType="application/vnd.openxmlformats-officedocument.presentationml.slide+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s/slide26.xml" ContentType="application/vnd.openxmlformats-officedocument.presentationml.slide+xml"/>
  <Override PartName="/ppt/slides/slide45.xml" ContentType="application/vnd.openxmlformats-officedocument.presentationml.slide+xml"/>
  <Override PartName="/ppt/theme/theme4.xml" ContentType="application/vnd.openxmlformats-officedocument.theme+xml"/>
  <Override PartName="/ppt/slides/slide10.xml" ContentType="application/vnd.openxmlformats-officedocument.presentationml.slide+xml"/>
  <Override PartName="/ppt/slideLayouts/slideLayout13.xml" ContentType="application/vnd.openxmlformats-officedocument.presentationml.slideLayout+xml"/>
  <Override PartName="/docProps/custom.xml" ContentType="application/vnd.openxmlformats-officedocument.custom-properties+xml"/>
  <Default Extension="png" ContentType="image/png"/>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removePersonalInfoOnSave="1" saveSubsetFonts="1">
  <p:sldMasterIdLst>
    <p:sldMasterId id="2147483672" r:id="rId2"/>
    <p:sldMasterId id="2147483684" r:id="rId3"/>
    <p:sldMasterId id="2147483689" r:id="rId4"/>
    <p:sldMasterId id="2147483691" r:id="rId5"/>
    <p:sldMasterId id="2147483693" r:id="rId6"/>
    <p:sldMasterId id="2147483695" r:id="rId7"/>
    <p:sldMasterId id="2147483697" r:id="rId8"/>
  </p:sldMasterIdLst>
  <p:notesMasterIdLst>
    <p:notesMasterId r:id="rId62"/>
  </p:notesMasterIdLst>
  <p:handoutMasterIdLst>
    <p:handoutMasterId r:id="rId63"/>
  </p:handoutMasterIdLst>
  <p:sldIdLst>
    <p:sldId id="321" r:id="rId9"/>
    <p:sldId id="270" r:id="rId10"/>
    <p:sldId id="286" r:id="rId11"/>
    <p:sldId id="287" r:id="rId12"/>
    <p:sldId id="285" r:id="rId13"/>
    <p:sldId id="280" r:id="rId14"/>
    <p:sldId id="266" r:id="rId15"/>
    <p:sldId id="293" r:id="rId16"/>
    <p:sldId id="294" r:id="rId17"/>
    <p:sldId id="295" r:id="rId18"/>
    <p:sldId id="297" r:id="rId19"/>
    <p:sldId id="288" r:id="rId20"/>
    <p:sldId id="299" r:id="rId21"/>
    <p:sldId id="276" r:id="rId22"/>
    <p:sldId id="300" r:id="rId23"/>
    <p:sldId id="301" r:id="rId24"/>
    <p:sldId id="302" r:id="rId25"/>
    <p:sldId id="303" r:id="rId26"/>
    <p:sldId id="304" r:id="rId27"/>
    <p:sldId id="265" r:id="rId28"/>
    <p:sldId id="307" r:id="rId29"/>
    <p:sldId id="312" r:id="rId30"/>
    <p:sldId id="314" r:id="rId31"/>
    <p:sldId id="316" r:id="rId32"/>
    <p:sldId id="408" r:id="rId33"/>
    <p:sldId id="317" r:id="rId34"/>
    <p:sldId id="318" r:id="rId35"/>
    <p:sldId id="319" r:id="rId36"/>
    <p:sldId id="320" r:id="rId37"/>
    <p:sldId id="308" r:id="rId38"/>
    <p:sldId id="324" r:id="rId39"/>
    <p:sldId id="325" r:id="rId40"/>
    <p:sldId id="326" r:id="rId41"/>
    <p:sldId id="327" r:id="rId42"/>
    <p:sldId id="328" r:id="rId43"/>
    <p:sldId id="329" r:id="rId44"/>
    <p:sldId id="330" r:id="rId45"/>
    <p:sldId id="331" r:id="rId46"/>
    <p:sldId id="332" r:id="rId47"/>
    <p:sldId id="335" r:id="rId48"/>
    <p:sldId id="336" r:id="rId49"/>
    <p:sldId id="333" r:id="rId50"/>
    <p:sldId id="334" r:id="rId51"/>
    <p:sldId id="337" r:id="rId52"/>
    <p:sldId id="338" r:id="rId53"/>
    <p:sldId id="339" r:id="rId54"/>
    <p:sldId id="340" r:id="rId55"/>
    <p:sldId id="341" r:id="rId56"/>
    <p:sldId id="342" r:id="rId57"/>
    <p:sldId id="277" r:id="rId58"/>
    <p:sldId id="344" r:id="rId59"/>
    <p:sldId id="343" r:id="rId60"/>
    <p:sldId id="345"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a="http://schemas.openxmlformats.org/drawingml/2006/main" xmlns:r="http://schemas.openxmlformats.org/officeDocument/2006/relationships" xmlns:p="http://schemas.openxmlformats.org/presentationml/2006/main" xmlns="" xmlns:p15="http://schemas.microsoft.com/office/powerpoint/2012/main" xmlns:mv="urn:schemas-microsoft-com:mac:vml" xmlns:mc="http://schemas.openxmlformats.org/markup-compatibility/2006">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67223A"/>
    <a:srgbClr val="804000"/>
    <a:srgbClr val="800040"/>
    <a:srgbClr val="643224"/>
    <a:srgbClr val="1B0A04"/>
    <a:srgbClr val="00FFFF"/>
    <a:srgbClr val="010102"/>
  </p:clrMru>
  <p:extLst>
    <p:ext uri="{E76CE94A-603C-4142-B9EB-6D1370010A27}">
      <p14:discardImageEditData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0"/>
    </p:ext>
    <p:ext uri="{D31A062A-798A-4329-ABDD-BBA856620510}">
      <p14:defaultImageDpi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20"/>
    </p:ext>
    <p:ext uri="{FD5EFAAD-0ECE-453E-9831-46B23BE46B34}">
      <p15:chartTrackingRefBased xmlns:a="http://schemas.openxmlformats.org/drawingml/2006/main" xmlns:r="http://schemas.openxmlformats.org/officeDocument/2006/relationships" xmlns:p="http://schemas.openxmlformats.org/presentationml/2006/main" xmlns="" xmlns:p15="http://schemas.microsoft.com/office/powerpoint/2012/main" xmlns:mv="urn:schemas-microsoft-com:mac:vml" xmlns:mc="http://schemas.openxmlformats.org/markup-compatibility/2006"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horzBarState="maximized">
    <p:restoredLeft sz="20664" autoAdjust="0"/>
    <p:restoredTop sz="80516" autoAdjust="0"/>
  </p:normalViewPr>
  <p:slideViewPr>
    <p:cSldViewPr snapToGrid="0" showGuides="1">
      <p:cViewPr varScale="1">
        <p:scale>
          <a:sx n="123" d="100"/>
          <a:sy n="123" d="100"/>
        </p:scale>
        <p:origin x="-112" y="-112"/>
      </p:cViewPr>
      <p:guideLst>
        <p:guide orient="horz" pos="2160"/>
        <p:guide pos="2880"/>
      </p:guideLst>
    </p:cSldViewPr>
  </p:slideViewPr>
  <p:notesTextViewPr>
    <p:cViewPr>
      <p:scale>
        <a:sx n="3" d="2"/>
        <a:sy n="3" d="2"/>
      </p:scale>
      <p:origin x="0" y="0"/>
    </p:cViewPr>
  </p:notesTextViewPr>
  <p:sorterViewPr>
    <p:cViewPr>
      <p:scale>
        <a:sx n="80" d="100"/>
        <a:sy n="80" d="100"/>
      </p:scale>
      <p:origin x="0" y="0"/>
    </p:cViewPr>
  </p:sorterViewPr>
  <p:notesViewPr>
    <p:cSldViewPr snapToGrid="0" showGuides="1">
      <p:cViewPr varScale="1">
        <p:scale>
          <a:sx n="79" d="100"/>
          <a:sy n="79" d="100"/>
        </p:scale>
        <p:origin x="2346" y="96"/>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63" Type="http://schemas.openxmlformats.org/officeDocument/2006/relationships/handoutMaster" Target="handoutMasters/handout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2.xml"/><Relationship Id="rId51" Type="http://schemas.openxmlformats.org/officeDocument/2006/relationships/slide" Target="slides/slide43.xml"/><Relationship Id="rId52" Type="http://schemas.openxmlformats.org/officeDocument/2006/relationships/slide" Target="slides/slide44.xml"/><Relationship Id="rId53" Type="http://schemas.openxmlformats.org/officeDocument/2006/relationships/slide" Target="slides/slide45.xml"/><Relationship Id="rId54" Type="http://schemas.openxmlformats.org/officeDocument/2006/relationships/slide" Target="slides/slide46.xml"/><Relationship Id="rId55" Type="http://schemas.openxmlformats.org/officeDocument/2006/relationships/slide" Target="slides/slide47.xml"/><Relationship Id="rId56" Type="http://schemas.openxmlformats.org/officeDocument/2006/relationships/slide" Target="slides/slide48.xml"/><Relationship Id="rId57" Type="http://schemas.openxmlformats.org/officeDocument/2006/relationships/slide" Target="slides/slide49.xml"/><Relationship Id="rId58" Type="http://schemas.openxmlformats.org/officeDocument/2006/relationships/slide" Target="slides/slide50.xml"/><Relationship Id="rId59" Type="http://schemas.openxmlformats.org/officeDocument/2006/relationships/slide" Target="slides/slide5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Relationship Id="rId47" Type="http://schemas.openxmlformats.org/officeDocument/2006/relationships/slide" Target="slides/slide39.xml"/><Relationship Id="rId48" Type="http://schemas.openxmlformats.org/officeDocument/2006/relationships/slide" Target="slides/slide40.xml"/><Relationship Id="rId49" Type="http://schemas.openxmlformats.org/officeDocument/2006/relationships/slide" Target="slides/slide41.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 Target="slides/slide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60" Type="http://schemas.openxmlformats.org/officeDocument/2006/relationships/slide" Target="slides/slide52.xml"/><Relationship Id="rId61" Type="http://schemas.openxmlformats.org/officeDocument/2006/relationships/slide" Target="slides/slide53.xml"/><Relationship Id="rId62" Type="http://schemas.openxmlformats.org/officeDocument/2006/relationships/notesMaster" Target="notesMasters/notesMaster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999BDA-BD19-4064-BF2C-14D89FF3C190}" type="datetimeFigureOut">
              <a:rPr lang="en-US" smtClean="0"/>
              <a:pPr/>
              <a:t>7/17/13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7328E8E-C91D-44A0-93D6-1E4294D2C6F9}" type="slidenum">
              <a:rPr lang="en-US" smtClean="0"/>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881808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DF147-A9B1-468D-860B-052CCDB90DB6}" type="datetimeFigureOut">
              <a:rPr lang="en-US" smtClean="0"/>
              <a:pPr/>
              <a:t>7/17/13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68310F-3F7A-4A9C-892D-242CD6C3803D}" type="slidenum">
              <a:rPr lang="en-US" smtClean="0"/>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536054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4CD04B-72E2-4456-974D-524CCA08AB88}" type="slidenum">
              <a:rPr lang="en-US" smtClean="0"/>
              <a:pPr/>
              <a:t>1</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970341916"/>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8310F-3F7A-4A9C-892D-242CD6C3803D}" type="slidenum">
              <a:rPr lang="en-US" smtClean="0"/>
              <a:pPr/>
              <a:t>20</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327900632"/>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8310F-3F7A-4A9C-892D-242CD6C3803D}" type="slidenum">
              <a:rPr lang="en-US" smtClean="0"/>
              <a:pPr/>
              <a:t>21</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327900632"/>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7CD11A-EED3-40CE-98A3-28FEE84867B3}" type="slidenum">
              <a:rPr lang="en-US" smtClean="0">
                <a:solidFill>
                  <a:prstClr val="black"/>
                </a:solidFill>
                <a:latin typeface="Calibri"/>
              </a:rPr>
              <a:pPr/>
              <a:t>23</a:t>
            </a:fld>
            <a:endParaRPr lang="en-US">
              <a:solidFill>
                <a:prstClr val="black"/>
              </a:solidFill>
              <a:latin typeface="Calibri"/>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491160255"/>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7CD11A-EED3-40CE-98A3-28FEE84867B3}" type="slidenum">
              <a:rPr lang="en-US" smtClean="0">
                <a:solidFill>
                  <a:prstClr val="black"/>
                </a:solidFill>
                <a:latin typeface="Calibri"/>
              </a:rPr>
              <a:pPr/>
              <a:t>24</a:t>
            </a:fld>
            <a:endParaRPr lang="en-US">
              <a:solidFill>
                <a:prstClr val="black"/>
              </a:solidFill>
              <a:latin typeface="Calibri"/>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491160255"/>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8310F-3F7A-4A9C-892D-242CD6C3803D}" type="slidenum">
              <a:rPr lang="en-US" smtClean="0"/>
              <a:pPr/>
              <a:t>28</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327900632"/>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8310F-3F7A-4A9C-892D-242CD6C3803D}" type="slidenum">
              <a:rPr lang="en-US" smtClean="0"/>
              <a:pPr/>
              <a:t>29</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327900632"/>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4CD04B-72E2-4456-974D-524CCA08AB88}" type="slidenum">
              <a:rPr lang="en-US" smtClean="0"/>
              <a:pPr/>
              <a:t>30</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970341916"/>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1221E5-7225-48EB-A4EE-420E7BFCF705}" type="slidenum">
              <a:rPr lang="en-US" smtClean="0">
                <a:solidFill>
                  <a:prstClr val="black"/>
                </a:solidFill>
              </a:rPr>
              <a:pPr/>
              <a:t>33</a:t>
            </a:fld>
            <a:endParaRPr lang="en-US">
              <a:solidFill>
                <a:prstClr val="black"/>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748074138"/>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1221E5-7225-48EB-A4EE-420E7BFCF705}" type="slidenum">
              <a:rPr lang="en-US" smtClean="0">
                <a:solidFill>
                  <a:prstClr val="black"/>
                </a:solidFill>
              </a:rPr>
              <a:pPr/>
              <a:t>34</a:t>
            </a:fld>
            <a:endParaRPr lang="en-US">
              <a:solidFill>
                <a:prstClr val="black"/>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748074138"/>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8310F-3F7A-4A9C-892D-242CD6C3803D}" type="slidenum">
              <a:rPr lang="en-US" smtClean="0"/>
              <a:pPr/>
              <a:t>35</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327900632"/>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0"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08EDB670-C6AB-471A-A7D8-55EB47EBE994}"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122288244"/>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8310F-3F7A-4A9C-892D-242CD6C3803D}" type="slidenum">
              <a:rPr lang="en-US" smtClean="0"/>
              <a:pPr/>
              <a:t>36</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327900632"/>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8310F-3F7A-4A9C-892D-242CD6C3803D}" type="slidenum">
              <a:rPr lang="en-US" smtClean="0"/>
              <a:pPr/>
              <a:t>37</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327900632"/>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8310F-3F7A-4A9C-892D-242CD6C3803D}" type="slidenum">
              <a:rPr lang="en-US" smtClean="0"/>
              <a:pPr/>
              <a:t>38</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327900632"/>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8310F-3F7A-4A9C-892D-242CD6C3803D}" type="slidenum">
              <a:rPr lang="en-US" smtClean="0"/>
              <a:pPr/>
              <a:t>39</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327900632"/>
      </p:ext>
    </p:extLst>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8310F-3F7A-4A9C-892D-242CD6C3803D}" type="slidenum">
              <a:rPr lang="en-US" smtClean="0"/>
              <a:pPr/>
              <a:t>48</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327900632"/>
      </p:ext>
    </p:extLst>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8310F-3F7A-4A9C-892D-242CD6C3803D}" type="slidenum">
              <a:rPr lang="en-US" smtClean="0"/>
              <a:pPr/>
              <a:t>49</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327900632"/>
      </p:ext>
    </p:extLst>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7CD11A-EED3-40CE-98A3-28FEE84867B3}" type="slidenum">
              <a:rPr lang="en-US" smtClean="0">
                <a:solidFill>
                  <a:prstClr val="black"/>
                </a:solidFill>
                <a:latin typeface="Calibri"/>
              </a:rPr>
              <a:pPr/>
              <a:t>50</a:t>
            </a:fld>
            <a:endParaRPr lang="en-US">
              <a:solidFill>
                <a:prstClr val="black"/>
              </a:solidFill>
              <a:latin typeface="Calibri"/>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491160255"/>
      </p:ext>
    </p:extLst>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7CD11A-EED3-40CE-98A3-28FEE84867B3}" type="slidenum">
              <a:rPr lang="en-US" smtClean="0">
                <a:solidFill>
                  <a:prstClr val="black"/>
                </a:solidFill>
                <a:latin typeface="Calibri"/>
              </a:rPr>
              <a:pPr/>
              <a:t>51</a:t>
            </a:fld>
            <a:endParaRPr lang="en-US">
              <a:solidFill>
                <a:prstClr val="black"/>
              </a:solidFill>
              <a:latin typeface="Calibri"/>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491160255"/>
      </p:ext>
    </p:extLst>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7CD11A-EED3-40CE-98A3-28FEE84867B3}" type="slidenum">
              <a:rPr lang="en-US" smtClean="0">
                <a:solidFill>
                  <a:prstClr val="black"/>
                </a:solidFill>
                <a:latin typeface="Calibri"/>
              </a:rPr>
              <a:pPr/>
              <a:t>52</a:t>
            </a:fld>
            <a:endParaRPr lang="en-US">
              <a:solidFill>
                <a:prstClr val="black"/>
              </a:solidFill>
              <a:latin typeface="Calibri"/>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491160255"/>
      </p:ext>
    </p:extLst>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7CD11A-EED3-40CE-98A3-28FEE84867B3}" type="slidenum">
              <a:rPr lang="en-US" smtClean="0">
                <a:solidFill>
                  <a:prstClr val="black"/>
                </a:solidFill>
                <a:latin typeface="Calibri"/>
              </a:rPr>
              <a:pPr/>
              <a:t>53</a:t>
            </a:fld>
            <a:endParaRPr lang="en-US">
              <a:solidFill>
                <a:prstClr val="black"/>
              </a:solidFill>
              <a:latin typeface="Calibri"/>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491160255"/>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0"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08EDB670-C6AB-471A-A7D8-55EB47EBE994}"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122288244"/>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0"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08EDB670-C6AB-471A-A7D8-55EB47EBE994}"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122288244"/>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4CD04B-72E2-4456-974D-524CCA08AB88}" type="slidenum">
              <a:rPr lang="en-US" smtClean="0"/>
              <a:pPr/>
              <a:t>5</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970341916"/>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7CD11A-EED3-40CE-98A3-28FEE84867B3}"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491160255"/>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7CD11A-EED3-40CE-98A3-28FEE84867B3}"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491160255"/>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4CD04B-72E2-4456-974D-524CCA08AB88}" type="slidenum">
              <a:rPr lang="en-US" smtClean="0"/>
              <a:pPr/>
              <a:t>12</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970341916"/>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7CD11A-EED3-40CE-98A3-28FEE84867B3}"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491160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1.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57C3B0C-DDAB-42F4-8C24-B1FE6CABC65D}" type="datetime1">
              <a:rPr lang="en-US" smtClean="0"/>
              <a:pPr/>
              <a:t>7/17/13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422B5-12DA-40CC-AE4D-EB9F472458FF}" type="slidenum">
              <a:rPr lang="en-US" smtClean="0"/>
              <a:pPr/>
              <a:t>‹#›</a:t>
            </a:fld>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chemeClr val="accent6">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2" name="Title 1"/>
          <p:cNvSpPr>
            <a:spLocks noGrp="1"/>
          </p:cNvSpPr>
          <p:nvPr>
            <p:ph type="ctrTitle"/>
          </p:nvPr>
        </p:nvSpPr>
        <p:spPr>
          <a:xfrm>
            <a:off x="1143000" y="1041400"/>
            <a:ext cx="6858000" cy="2387600"/>
          </a:xfrm>
        </p:spPr>
        <p:txBody>
          <a:bodyPr anchor="b"/>
          <a:lstStyle>
            <a:lvl1pPr algn="ctr">
              <a:defRPr sz="6000">
                <a:solidFill>
                  <a:schemeClr val="accent6">
                    <a:lumMod val="20000"/>
                    <a:lumOff val="80000"/>
                  </a:schemeClr>
                </a:solidFill>
              </a:defRPr>
            </a:lvl1pPr>
          </a:lstStyle>
          <a:p>
            <a:r>
              <a:rPr lang="en-US" smtClean="0"/>
              <a:t>Click to edit Master title style</a:t>
            </a:r>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745932610"/>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F588C6A-E15D-42F1-AAF6-839123805FBB}" type="datetime1">
              <a:rPr lang="en-US" smtClean="0"/>
              <a:pPr/>
              <a:t>7/17/13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422B5-12DA-40CC-AE4D-EB9F472458FF}" type="slidenum">
              <a:rPr lang="en-US" smtClean="0"/>
              <a:pPr/>
              <a:t>‹#›</a:t>
            </a:fld>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01699638"/>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6C44DB9-A473-442C-B086-D1F93506A4BE}" type="datetime1">
              <a:rPr lang="en-US" smtClean="0"/>
              <a:pPr/>
              <a:t>7/17/13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422B5-12DA-40CC-AE4D-EB9F472458FF}" type="slidenum">
              <a:rPr lang="en-US" smtClean="0"/>
              <a:pPr/>
              <a:t>‹#›</a:t>
            </a:fld>
            <a:endParaRPr lang="en-US"/>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566978547"/>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BCDE7C-CCB6-471C-9199-918A33307958}" type="datetimeFigureOut">
              <a:rPr lang="en-US" smtClean="0">
                <a:solidFill>
                  <a:prstClr val="white">
                    <a:tint val="75000"/>
                  </a:prstClr>
                </a:solidFill>
              </a:rPr>
              <a:pPr/>
              <a:t>7/17/13</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8C57462E-C2AD-4C62-8C8B-6FC60C644B1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888281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3"/>
          <p:cNvGrpSpPr/>
          <p:nvPr userDrawn="1"/>
        </p:nvGrpSpPr>
        <p:grpSpPr>
          <a:xfrm>
            <a:off x="2" y="6782"/>
            <a:ext cx="9152747" cy="6858000"/>
            <a:chOff x="0" y="0"/>
            <a:chExt cx="12203662" cy="6858000"/>
          </a:xfrm>
        </p:grpSpPr>
        <p:pic>
          <p:nvPicPr>
            <p:cNvPr id="3" name="Picture 2"/>
            <p:cNvPicPr>
              <a:picLocks noChangeAspect="1"/>
            </p:cNvPicPr>
            <p:nvPr userDrawn="1"/>
          </p:nvPicPr>
          <p:blipFill>
            <a:blip r:embed="rId3" cstate="print">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tretch>
              <a:fillRect/>
            </a:stretch>
          </p:blipFill>
          <p:spPr>
            <a:xfrm>
              <a:off x="0" y="0"/>
              <a:ext cx="12192000" cy="6858000"/>
            </a:xfrm>
            <a:prstGeom prst="rect">
              <a:avLst/>
            </a:prstGeom>
          </p:spPr>
        </p:pic>
        <p:grpSp>
          <p:nvGrpSpPr>
            <p:cNvPr id="4" name="Group 1"/>
            <p:cNvGrpSpPr/>
            <p:nvPr/>
          </p:nvGrpSpPr>
          <p:grpSpPr>
            <a:xfrm>
              <a:off x="14710" y="764614"/>
              <a:ext cx="12188952" cy="5610848"/>
              <a:chOff x="-8736" y="776337"/>
              <a:chExt cx="12188952" cy="5610848"/>
            </a:xfrm>
          </p:grpSpPr>
          <p:sp>
            <p:nvSpPr>
              <p:cNvPr id="12" name="Rectangle 11"/>
              <p:cNvSpPr/>
              <p:nvPr/>
            </p:nvSpPr>
            <p:spPr>
              <a:xfrm>
                <a:off x="-8736" y="776337"/>
                <a:ext cx="12188952" cy="45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736" y="6341465"/>
                <a:ext cx="12188952" cy="45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 name="Title 7"/>
          <p:cNvSpPr>
            <a:spLocks noGrp="1"/>
          </p:cNvSpPr>
          <p:nvPr>
            <p:ph type="ctrTitle"/>
          </p:nvPr>
        </p:nvSpPr>
        <p:spPr>
          <a:xfrm>
            <a:off x="540546" y="2786068"/>
            <a:ext cx="8062912" cy="1470025"/>
          </a:xfrm>
        </p:spPr>
        <p:txBody>
          <a:bodyPr anchor="b">
            <a:normAutofit/>
          </a:bodyPr>
          <a:lstStyle>
            <a:lvl1pPr marL="0" indent="0" algn="l">
              <a:defRPr sz="4400">
                <a:solidFill>
                  <a:schemeClr val="accent1"/>
                </a:solidFill>
              </a:defRPr>
            </a:lvl1pPr>
          </a:lstStyle>
          <a:p>
            <a:r>
              <a:rPr kumimoji="0" lang="en-US" smtClean="0"/>
              <a:t>Click to edit Master title style</a:t>
            </a:r>
            <a:endParaRPr kumimoji="0" lang="en-US" dirty="0"/>
          </a:p>
        </p:txBody>
      </p:sp>
      <p:sp>
        <p:nvSpPr>
          <p:cNvPr id="9" name="Subtitle 8"/>
          <p:cNvSpPr>
            <a:spLocks noGrp="1"/>
          </p:cNvSpPr>
          <p:nvPr>
            <p:ph type="subTitle" idx="1"/>
          </p:nvPr>
        </p:nvSpPr>
        <p:spPr>
          <a:xfrm>
            <a:off x="540546" y="4260057"/>
            <a:ext cx="8062912" cy="1752600"/>
          </a:xfrm>
        </p:spPr>
        <p:txBody>
          <a:bodyPr/>
          <a:lstStyle>
            <a:lvl1pPr marL="0" marR="36576" indent="0" algn="l">
              <a:spcBef>
                <a:spcPts val="0"/>
              </a:spcBef>
              <a:buNone/>
              <a:defRPr b="1">
                <a:ln>
                  <a:solidFill>
                    <a:schemeClr val="bg2"/>
                  </a:solidFill>
                </a:ln>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7"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7AD269C3-FB0C-44E4-B457-44879C5CF650}" type="datetime1">
              <a:rPr lang="en-US" smtClean="0"/>
              <a:pPr/>
              <a:t>7/17/13</a:t>
            </a:fld>
            <a:endParaRPr lang="en-US"/>
          </a:p>
        </p:txBody>
      </p:sp>
      <p:sp>
        <p:nvSpPr>
          <p:cNvPr id="10" name="Footer Placeholder 2"/>
          <p:cNvSpPr>
            <a:spLocks noGrp="1"/>
          </p:cNvSpPr>
          <p:nvPr>
            <p:ph type="ftr" sz="quarter" idx="3"/>
          </p:nvPr>
        </p:nvSpPr>
        <p:spPr>
          <a:xfrm>
            <a:off x="457200" y="6481896"/>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11"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401CF334-2D5C-4859-84A6-CA7E6E43FAEB}" type="slidenum">
              <a:rPr lang="en-US" smtClean="0"/>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736947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2286000"/>
            <a:ext cx="8229600" cy="3962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a:xfrm>
            <a:off x="4791456" y="6480048"/>
            <a:ext cx="2133600" cy="301752"/>
          </a:xfrm>
        </p:spPr>
        <p:txBody>
          <a:bodyPr/>
          <a:lstStyle/>
          <a:p>
            <a:fld id="{637427D6-09A4-402A-B633-758B3E91E469}" type="datetime1">
              <a:rPr lang="en-US" smtClean="0">
                <a:solidFill>
                  <a:prstClr val="white"/>
                </a:solidFill>
              </a:rPr>
              <a:pPr/>
              <a:t>7/17/13</a:t>
            </a:fld>
            <a:endParaRPr lang="en-US">
              <a:solidFill>
                <a:prstClr val="white"/>
              </a:solidFill>
            </a:endParaRPr>
          </a:p>
        </p:txBody>
      </p:sp>
      <p:sp>
        <p:nvSpPr>
          <p:cNvPr id="5" name="Footer Placeholder 4"/>
          <p:cNvSpPr>
            <a:spLocks noGrp="1"/>
          </p:cNvSpPr>
          <p:nvPr>
            <p:ph type="ftr" sz="quarter" idx="11"/>
          </p:nvPr>
        </p:nvSpPr>
        <p:spPr>
          <a:xfrm>
            <a:off x="457200" y="6480977"/>
            <a:ext cx="4260056" cy="300831"/>
          </a:xfrm>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01CF334-2D5C-4859-84A6-CA7E6E43FAEB}" type="slidenum">
              <a:rPr lang="en-US" smtClean="0">
                <a:solidFill>
                  <a:prstClr val="white"/>
                </a:solidFill>
              </a:rPr>
              <a:pPr/>
              <a:t>‹#›</a:t>
            </a:fld>
            <a:endParaRPr lang="en-US">
              <a:solidFill>
                <a:prstClr val="white"/>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061054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bg bwMode="ltGray">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3525187" y="6356358"/>
            <a:ext cx="914400" cy="365125"/>
          </a:xfrm>
        </p:spPr>
        <p:txBody>
          <a:bodyPr/>
          <a:lstStyle>
            <a:lvl1pPr>
              <a:defRPr>
                <a:solidFill>
                  <a:schemeClr val="bg1"/>
                </a:solidFill>
              </a:defRPr>
            </a:lvl1pPr>
          </a:lstStyle>
          <a:p>
            <a:fld id="{EA321C1E-F4C4-428E-AB2C-0A968B3AEA02}" type="datetime1">
              <a:rPr lang="en-US" smtClean="0">
                <a:solidFill>
                  <a:prstClr val="white"/>
                </a:solidFill>
              </a:rPr>
              <a:pPr/>
              <a:t>7/17/13</a:t>
            </a:fld>
            <a:endParaRPr lang="en-US">
              <a:solidFill>
                <a:prstClr val="white"/>
              </a:solidFill>
            </a:endParaRPr>
          </a:p>
        </p:txBody>
      </p:sp>
      <p:sp>
        <p:nvSpPr>
          <p:cNvPr id="5" name="Footer Placeholder 4"/>
          <p:cNvSpPr>
            <a:spLocks noGrp="1"/>
          </p:cNvSpPr>
          <p:nvPr>
            <p:ph type="ftr" sz="quarter" idx="11"/>
          </p:nvPr>
        </p:nvSpPr>
        <p:spPr>
          <a:xfrm>
            <a:off x="4587229" y="6356358"/>
            <a:ext cx="2981325" cy="365125"/>
          </a:xfrm>
        </p:spPr>
        <p:txBody>
          <a:bodyPr/>
          <a:lstStyle>
            <a:lvl1pPr>
              <a:defRPr>
                <a:solidFill>
                  <a:schemeClr val="bg1"/>
                </a:solidFill>
              </a:defRPr>
            </a:lvl1pPr>
          </a:lstStyle>
          <a:p>
            <a:endParaRPr lang="en-US">
              <a:solidFill>
                <a:prstClr val="white"/>
              </a:solidFill>
            </a:endParaRPr>
          </a:p>
        </p:txBody>
      </p:sp>
      <p:sp>
        <p:nvSpPr>
          <p:cNvPr id="6" name="Slide Number Placeholder 5"/>
          <p:cNvSpPr>
            <a:spLocks noGrp="1"/>
          </p:cNvSpPr>
          <p:nvPr>
            <p:ph type="sldNum" sz="quarter" idx="12"/>
          </p:nvPr>
        </p:nvSpPr>
        <p:spPr>
          <a:xfrm>
            <a:off x="7716189" y="6356358"/>
            <a:ext cx="457200" cy="365125"/>
          </a:xfrm>
        </p:spPr>
        <p:txBody>
          <a:bodyPr/>
          <a:lstStyle>
            <a:lvl1pPr>
              <a:defRPr>
                <a:solidFill>
                  <a:schemeClr val="bg1"/>
                </a:solidFill>
              </a:defRPr>
            </a:lvl1pPr>
          </a:lstStyle>
          <a:p>
            <a:fld id="{7DC1BBB0-96F0-4077-A278-0F3FB5C104D3}" type="slidenum">
              <a:rPr lang="en-US" smtClean="0">
                <a:solidFill>
                  <a:prstClr val="white"/>
                </a:solidFill>
              </a:rPr>
              <a:pPr/>
              <a:t>‹#›</a:t>
            </a:fld>
            <a:endParaRPr lang="en-US">
              <a:solidFill>
                <a:prstClr val="white"/>
              </a:solidFill>
            </a:endParaRPr>
          </a:p>
        </p:txBody>
      </p:sp>
      <p:sp>
        <p:nvSpPr>
          <p:cNvPr id="3" name="Subtitle 2"/>
          <p:cNvSpPr>
            <a:spLocks noGrp="1"/>
          </p:cNvSpPr>
          <p:nvPr>
            <p:ph type="subTitle" idx="1"/>
          </p:nvPr>
        </p:nvSpPr>
        <p:spPr>
          <a:xfrm>
            <a:off x="1821976" y="4344922"/>
            <a:ext cx="5638800" cy="1116085"/>
          </a:xfrm>
        </p:spPr>
        <p:txBody>
          <a:bodyPr>
            <a:normAutofit/>
          </a:bodyPr>
          <a:lstStyle>
            <a:lvl1pPr marL="0" indent="0" algn="l">
              <a:spcBef>
                <a:spcPts val="0"/>
              </a:spcBef>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2" name="Title 1"/>
          <p:cNvSpPr>
            <a:spLocks noGrp="1"/>
          </p:cNvSpPr>
          <p:nvPr>
            <p:ph type="ctrTitle"/>
          </p:nvPr>
        </p:nvSpPr>
        <p:spPr>
          <a:xfrm>
            <a:off x="1821977" y="1600204"/>
            <a:ext cx="6248400" cy="2680127"/>
          </a:xfrm>
          <a:noFill/>
          <a:effectLst>
            <a:softEdge rad="31750"/>
          </a:effectLst>
        </p:spPr>
        <p:txBody>
          <a:bodyPr anchor="b">
            <a:noAutofit/>
          </a:bodyPr>
          <a:lstStyle>
            <a:lvl1pPr>
              <a:defRPr sz="5400">
                <a:solidFill>
                  <a:schemeClr val="bg1"/>
                </a:solidFill>
              </a:defRPr>
            </a:lvl1pPr>
          </a:lstStyle>
          <a:p>
            <a:r>
              <a:rPr lang="en-US" smtClean="0"/>
              <a:t>Click to edit Master title style</a:t>
            </a:r>
            <a:endParaRPr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490988264"/>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54F6C13-54DF-4C1D-865C-61E076D0D04F}" type="datetime1">
              <a:rPr lang="en-US" smtClean="0">
                <a:solidFill>
                  <a:prstClr val="black">
                    <a:lumMod val="60000"/>
                    <a:lumOff val="40000"/>
                  </a:prstClr>
                </a:solidFill>
              </a:rPr>
              <a:pPr/>
              <a:t>7/17/13</a:t>
            </a:fld>
            <a:endParaRPr lang="en-US">
              <a:solidFill>
                <a:prstClr val="black">
                  <a:lumMod val="60000"/>
                  <a:lumOff val="40000"/>
                </a:prstClr>
              </a:solidFill>
            </a:endParaRPr>
          </a:p>
        </p:txBody>
      </p:sp>
      <p:sp>
        <p:nvSpPr>
          <p:cNvPr id="5" name="Footer Placeholder 4"/>
          <p:cNvSpPr>
            <a:spLocks noGrp="1"/>
          </p:cNvSpPr>
          <p:nvPr>
            <p:ph type="ftr" sz="quarter" idx="11"/>
          </p:nvPr>
        </p:nvSpPr>
        <p:spPr/>
        <p:txBody>
          <a:bodyPr/>
          <a:lstStyle/>
          <a:p>
            <a:endParaRPr lang="en-US">
              <a:solidFill>
                <a:prstClr val="black">
                  <a:lumMod val="60000"/>
                  <a:lumOff val="40000"/>
                </a:prstClr>
              </a:solidFill>
            </a:endParaRPr>
          </a:p>
        </p:txBody>
      </p:sp>
      <p:sp>
        <p:nvSpPr>
          <p:cNvPr id="6" name="Slide Number Placeholder 5"/>
          <p:cNvSpPr>
            <a:spLocks noGrp="1"/>
          </p:cNvSpPr>
          <p:nvPr>
            <p:ph type="sldNum" sz="quarter" idx="12"/>
          </p:nvPr>
        </p:nvSpPr>
        <p:spPr/>
        <p:txBody>
          <a:bodyPr/>
          <a:lstStyle/>
          <a:p>
            <a:fld id="{7DC1BBB0-96F0-4077-A278-0F3FB5C104D3}" type="slidenum">
              <a:rPr lang="en-US" smtClean="0">
                <a:solidFill>
                  <a:prstClr val="black">
                    <a:lumMod val="60000"/>
                    <a:lumOff val="40000"/>
                  </a:prstClr>
                </a:solidFill>
              </a:rPr>
              <a:pPr/>
              <a:t>‹#›</a:t>
            </a:fld>
            <a:endParaRPr lang="en-US">
              <a:solidFill>
                <a:prstClr val="black">
                  <a:lumMod val="60000"/>
                  <a:lumOff val="40000"/>
                </a:prstClr>
              </a:solidFill>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2" name="Title 1"/>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135529947"/>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bg bwMode="inv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041400"/>
            <a:ext cx="6858000" cy="2387600"/>
          </a:xfrm>
        </p:spPr>
        <p:txBody>
          <a:bodyPr anchor="b"/>
          <a:lstStyle>
            <a:lvl1pPr algn="ctr">
              <a:defRPr sz="6000">
                <a:solidFill>
                  <a:schemeClr val="tx2">
                    <a:lumMod val="20000"/>
                    <a:lumOff val="80000"/>
                  </a:schemeClr>
                </a:solidFill>
              </a:defRPr>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chemeClr val="tx2">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68DC83-4358-4069-9A04-36F684952B41}" type="datetime1">
              <a:rPr lang="en-US" smtClean="0">
                <a:solidFill>
                  <a:srgbClr val="696464">
                    <a:lumMod val="20000"/>
                    <a:lumOff val="80000"/>
                  </a:srgbClr>
                </a:solidFill>
              </a:rPr>
              <a:pPr/>
              <a:t>7/17/13</a:t>
            </a:fld>
            <a:endParaRPr lang="en-US">
              <a:solidFill>
                <a:srgbClr val="696464">
                  <a:lumMod val="20000"/>
                  <a:lumOff val="80000"/>
                </a:srgbClr>
              </a:solidFill>
            </a:endParaRPr>
          </a:p>
        </p:txBody>
      </p:sp>
      <p:sp>
        <p:nvSpPr>
          <p:cNvPr id="5" name="Footer Placeholder 4"/>
          <p:cNvSpPr>
            <a:spLocks noGrp="1"/>
          </p:cNvSpPr>
          <p:nvPr>
            <p:ph type="ftr" sz="quarter" idx="11"/>
          </p:nvPr>
        </p:nvSpPr>
        <p:spPr/>
        <p:txBody>
          <a:bodyPr/>
          <a:lstStyle/>
          <a:p>
            <a:endParaRPr lang="en-US">
              <a:solidFill>
                <a:srgbClr val="696464">
                  <a:lumMod val="20000"/>
                  <a:lumOff val="80000"/>
                </a:srgbClr>
              </a:solidFill>
            </a:endParaRPr>
          </a:p>
        </p:txBody>
      </p:sp>
      <p:sp>
        <p:nvSpPr>
          <p:cNvPr id="6" name="Slide Number Placeholder 5"/>
          <p:cNvSpPr>
            <a:spLocks noGrp="1"/>
          </p:cNvSpPr>
          <p:nvPr>
            <p:ph type="sldNum" sz="quarter" idx="12"/>
          </p:nvPr>
        </p:nvSpPr>
        <p:spPr/>
        <p:txBody>
          <a:bodyPr/>
          <a:lstStyle/>
          <a:p>
            <a:fld id="{E5B29C50-D6F1-4DB6-9B68-F4CD3996E9CF}" type="slidenum">
              <a:rPr lang="en-US" smtClean="0">
                <a:solidFill>
                  <a:srgbClr val="696464">
                    <a:lumMod val="20000"/>
                    <a:lumOff val="80000"/>
                  </a:srgbClr>
                </a:solidFill>
              </a:rPr>
              <a:pPr/>
              <a:t>‹#›</a:t>
            </a:fld>
            <a:endParaRPr lang="en-US">
              <a:solidFill>
                <a:srgbClr val="696464">
                  <a:lumMod val="20000"/>
                  <a:lumOff val="80000"/>
                </a:srgbClr>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819406860"/>
      </p:ext>
    </p:extLst>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F57356-1F59-4D89-9F54-28C9F76813D7}" type="datetime1">
              <a:rPr lang="en-US" smtClean="0">
                <a:solidFill>
                  <a:srgbClr val="696464">
                    <a:lumMod val="20000"/>
                    <a:lumOff val="80000"/>
                  </a:srgbClr>
                </a:solidFill>
              </a:rPr>
              <a:pPr/>
              <a:t>7/17/13</a:t>
            </a:fld>
            <a:endParaRPr lang="en-US">
              <a:solidFill>
                <a:srgbClr val="696464">
                  <a:lumMod val="20000"/>
                  <a:lumOff val="80000"/>
                </a:srgbClr>
              </a:solidFill>
            </a:endParaRPr>
          </a:p>
        </p:txBody>
      </p:sp>
      <p:sp>
        <p:nvSpPr>
          <p:cNvPr id="5" name="Footer Placeholder 4"/>
          <p:cNvSpPr>
            <a:spLocks noGrp="1"/>
          </p:cNvSpPr>
          <p:nvPr>
            <p:ph type="ftr" sz="quarter" idx="11"/>
          </p:nvPr>
        </p:nvSpPr>
        <p:spPr/>
        <p:txBody>
          <a:bodyPr/>
          <a:lstStyle/>
          <a:p>
            <a:endParaRPr lang="en-US">
              <a:solidFill>
                <a:srgbClr val="696464">
                  <a:lumMod val="20000"/>
                  <a:lumOff val="80000"/>
                </a:srgbClr>
              </a:solidFill>
            </a:endParaRPr>
          </a:p>
        </p:txBody>
      </p:sp>
      <p:sp>
        <p:nvSpPr>
          <p:cNvPr id="6" name="Slide Number Placeholder 5"/>
          <p:cNvSpPr>
            <a:spLocks noGrp="1"/>
          </p:cNvSpPr>
          <p:nvPr>
            <p:ph type="sldNum" sz="quarter" idx="12"/>
          </p:nvPr>
        </p:nvSpPr>
        <p:spPr/>
        <p:txBody>
          <a:bodyPr/>
          <a:lstStyle/>
          <a:p>
            <a:fld id="{E5B29C50-D6F1-4DB6-9B68-F4CD3996E9CF}" type="slidenum">
              <a:rPr lang="en-US" smtClean="0">
                <a:solidFill>
                  <a:srgbClr val="696464">
                    <a:lumMod val="20000"/>
                    <a:lumOff val="80000"/>
                  </a:srgbClr>
                </a:solidFill>
              </a:rPr>
              <a:pPr/>
              <a:t>‹#›</a:t>
            </a:fld>
            <a:endParaRPr lang="en-US">
              <a:solidFill>
                <a:srgbClr val="696464">
                  <a:lumMod val="20000"/>
                  <a:lumOff val="80000"/>
                </a:srgbClr>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361943258"/>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2399991-E95B-472C-BB57-B5B9032A924B}" type="datetime1">
              <a:rPr lang="en-US" smtClean="0"/>
              <a:pPr/>
              <a:t>7/17/13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422B5-12DA-40CC-AE4D-EB9F472458FF}" type="slidenum">
              <a:rPr lang="en-US" smtClean="0"/>
              <a:pPr/>
              <a:t>‹#›</a:t>
            </a:fld>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vert="horz" lIns="91440" tIns="45720" rIns="91440" bIns="45720" rtlCol="0" anchor="ctr">
            <a:normAutofit/>
          </a:bodyPr>
          <a:lstStyle>
            <a:lvl1pPr>
              <a:defRPr lang="en-US" dirty="0"/>
            </a:lvl1pPr>
          </a:lstStyle>
          <a:p>
            <a:pPr lvl="0"/>
            <a:r>
              <a:rPr lang="en-US" smtClean="0"/>
              <a:t>Click to edit Master title style</a:t>
            </a:r>
            <a:endParaRPr lang="en-US"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267266152"/>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9A97AFD-ABC7-4364-90EF-95B15C8A323B}" type="datetime1">
              <a:rPr lang="en-US" smtClean="0"/>
              <a:pPr/>
              <a:t>7/17/13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422B5-12DA-40CC-AE4D-EB9F472458FF}" type="slidenum">
              <a:rPr lang="en-US" smtClean="0"/>
              <a:pPr/>
              <a:t>‹#›</a:t>
            </a:fld>
            <a:endParaRPr lang="en-US"/>
          </a:p>
        </p:txBody>
      </p:sp>
      <p:sp>
        <p:nvSpPr>
          <p:cNvPr id="3" name="Text Placeholder 2"/>
          <p:cNvSpPr>
            <a:spLocks noGrp="1"/>
          </p:cNvSpPr>
          <p:nvPr>
            <p:ph type="body" idx="1"/>
          </p:nvPr>
        </p:nvSpPr>
        <p:spPr>
          <a:xfrm>
            <a:off x="914401" y="4589468"/>
            <a:ext cx="7596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2" name="Title 1"/>
          <p:cNvSpPr>
            <a:spLocks noGrp="1"/>
          </p:cNvSpPr>
          <p:nvPr>
            <p:ph type="title"/>
          </p:nvPr>
        </p:nvSpPr>
        <p:spPr>
          <a:xfrm>
            <a:off x="914401" y="1709738"/>
            <a:ext cx="7596188" cy="2862262"/>
          </a:xfrm>
        </p:spPr>
        <p:txBody>
          <a:bodyPr anchor="b"/>
          <a:lstStyle>
            <a:lvl1pPr>
              <a:defRPr sz="6000"/>
            </a:lvl1pPr>
          </a:lstStyle>
          <a:p>
            <a:r>
              <a:rPr lang="en-US" smtClean="0"/>
              <a:t>Click to edit Master title style</a:t>
            </a:r>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416071215"/>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F3AE068-E05A-439C-97F8-45AC8119FCD5}" type="datetime1">
              <a:rPr lang="en-US" smtClean="0"/>
              <a:pPr/>
              <a:t>7/17/13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2422B5-12DA-40CC-AE4D-EB9F472458FF}" type="slidenum">
              <a:rPr lang="en-US" smtClean="0"/>
              <a:pPr/>
              <a:t>‹#›</a:t>
            </a:fld>
            <a:endParaRPr lang="en-US"/>
          </a:p>
        </p:txBody>
      </p:sp>
      <p:sp>
        <p:nvSpPr>
          <p:cNvPr id="4" name="Content Placeholder 3"/>
          <p:cNvSpPr>
            <a:spLocks noGrp="1"/>
          </p:cNvSpPr>
          <p:nvPr>
            <p:ph sz="half" idx="2"/>
          </p:nvPr>
        </p:nvSpPr>
        <p:spPr>
          <a:xfrm>
            <a:off x="4773833" y="1825625"/>
            <a:ext cx="373761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Content Placeholder 2"/>
          <p:cNvSpPr>
            <a:spLocks noGrp="1"/>
          </p:cNvSpPr>
          <p:nvPr>
            <p:ph sz="half" idx="1"/>
          </p:nvPr>
        </p:nvSpPr>
        <p:spPr>
          <a:xfrm>
            <a:off x="918222" y="1825625"/>
            <a:ext cx="373761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921619" y="365126"/>
            <a:ext cx="7600950" cy="1325563"/>
          </a:xfrm>
        </p:spPr>
        <p:txBody>
          <a:bodyPr/>
          <a:lstStyle/>
          <a:p>
            <a:r>
              <a:rPr lang="en-US" smtClean="0"/>
              <a:t>Click to edit Master title style</a:t>
            </a:r>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4127899430"/>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201B03B3-DEE5-43F8-925B-912AA65DCD81}" type="datetime1">
              <a:rPr lang="en-US" smtClean="0"/>
              <a:pPr/>
              <a:t>7/17/13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2422B5-12DA-40CC-AE4D-EB9F472458FF}" type="slidenum">
              <a:rPr lang="en-US" smtClean="0"/>
              <a:pPr/>
              <a:t>‹#›</a:t>
            </a:fld>
            <a:endParaRPr lang="en-US"/>
          </a:p>
        </p:txBody>
      </p:sp>
      <p:sp>
        <p:nvSpPr>
          <p:cNvPr id="6" name="Content Placeholder 5"/>
          <p:cNvSpPr>
            <a:spLocks noGrp="1"/>
          </p:cNvSpPr>
          <p:nvPr>
            <p:ph sz="quarter" idx="4"/>
          </p:nvPr>
        </p:nvSpPr>
        <p:spPr>
          <a:xfrm>
            <a:off x="4777374" y="2193929"/>
            <a:ext cx="373761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777374" y="1489075"/>
            <a:ext cx="3737610" cy="641350"/>
          </a:xfrm>
        </p:spPr>
        <p:txBody>
          <a:bodyPr anchor="b"/>
          <a:lstStyle>
            <a:lvl1pPr marL="0" indent="0">
              <a:buNone/>
              <a:defRPr sz="24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8341" y="2193929"/>
            <a:ext cx="373761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1"/>
          </p:nvPr>
        </p:nvSpPr>
        <p:spPr>
          <a:xfrm>
            <a:off x="918341" y="1489075"/>
            <a:ext cx="3737610" cy="641350"/>
          </a:xfrm>
        </p:spPr>
        <p:txBody>
          <a:bodyPr anchor="b"/>
          <a:lstStyle>
            <a:lvl1pPr marL="0" indent="0">
              <a:buNone/>
              <a:defRPr sz="24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a:xfrm>
            <a:off x="918340" y="274638"/>
            <a:ext cx="7592247" cy="1143000"/>
          </a:xfrm>
        </p:spPr>
        <p:txBody>
          <a:bodyPr/>
          <a:lstStyle/>
          <a:p>
            <a:r>
              <a:rPr lang="en-US" smtClean="0"/>
              <a:t>Click to edit Master title style</a:t>
            </a:r>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790350560"/>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FB90C9F-8B7D-49D2-9820-A92EA66BAD43}" type="datetime1">
              <a:rPr lang="en-US" smtClean="0"/>
              <a:pPr/>
              <a:t>7/17/13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2422B5-12DA-40CC-AE4D-EB9F472458FF}" type="slidenum">
              <a:rPr lang="en-US" smtClean="0"/>
              <a:pPr/>
              <a:t>‹#›</a:t>
            </a:fld>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307343372"/>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54059C-4DF7-43AB-9953-A9E9C32BDFAB}" type="datetime1">
              <a:rPr lang="en-US" smtClean="0"/>
              <a:pPr/>
              <a:t>7/17/13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2422B5-12DA-40CC-AE4D-EB9F472458FF}" type="slidenum">
              <a:rPr lang="en-US" smtClean="0"/>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4150387421"/>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A7C3EC7-B7A8-467B-A043-A6BA6621D453}" type="datetime1">
              <a:rPr lang="en-US" smtClean="0"/>
              <a:pPr/>
              <a:t>7/17/13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2422B5-12DA-40CC-AE4D-EB9F472458FF}" type="slidenum">
              <a:rPr lang="en-US" smtClean="0"/>
              <a:pPr/>
              <a:t>‹#›</a:t>
            </a:fld>
            <a:endParaRPr lang="en-US"/>
          </a:p>
        </p:txBody>
      </p:sp>
      <p:sp>
        <p:nvSpPr>
          <p:cNvPr id="3" name="Content Placeholder 2"/>
          <p:cNvSpPr>
            <a:spLocks noGrp="1"/>
          </p:cNvSpPr>
          <p:nvPr>
            <p:ph idx="1"/>
          </p:nvPr>
        </p:nvSpPr>
        <p:spPr>
          <a:xfrm>
            <a:off x="4058714" y="987426"/>
            <a:ext cx="44577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21855" y="2101850"/>
            <a:ext cx="2949178"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2" name="Title 1"/>
          <p:cNvSpPr>
            <a:spLocks noGrp="1"/>
          </p:cNvSpPr>
          <p:nvPr>
            <p:ph type="title"/>
          </p:nvPr>
        </p:nvSpPr>
        <p:spPr>
          <a:xfrm>
            <a:off x="921855" y="457200"/>
            <a:ext cx="2949178" cy="1600200"/>
          </a:xfrm>
        </p:spPr>
        <p:txBody>
          <a:bodyPr anchor="b"/>
          <a:lstStyle>
            <a:lvl1pPr>
              <a:defRPr sz="3200"/>
            </a:lvl1pPr>
          </a:lstStyle>
          <a:p>
            <a:r>
              <a:rPr lang="en-US" smtClean="0"/>
              <a:t>Click to edit Master title style</a:t>
            </a:r>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141104969"/>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A656EBB-3674-4C80-A7FF-3B979F5315DA}" type="datetime1">
              <a:rPr lang="en-US" smtClean="0"/>
              <a:pPr/>
              <a:t>7/17/13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2422B5-12DA-40CC-AE4D-EB9F472458FF}" type="slidenum">
              <a:rPr lang="en-US" smtClean="0"/>
              <a:pPr/>
              <a:t>‹#›</a:t>
            </a:fld>
            <a:endParaRPr lang="en-US"/>
          </a:p>
        </p:txBody>
      </p:sp>
      <p:sp>
        <p:nvSpPr>
          <p:cNvPr id="3" name="Picture Placeholder 2"/>
          <p:cNvSpPr>
            <a:spLocks noGrp="1"/>
          </p:cNvSpPr>
          <p:nvPr>
            <p:ph type="pic" idx="1"/>
          </p:nvPr>
        </p:nvSpPr>
        <p:spPr>
          <a:xfrm>
            <a:off x="4047187" y="987426"/>
            <a:ext cx="44577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917078" y="2101850"/>
            <a:ext cx="2949178"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2" name="Title 1"/>
          <p:cNvSpPr>
            <a:spLocks noGrp="1"/>
          </p:cNvSpPr>
          <p:nvPr>
            <p:ph type="title"/>
          </p:nvPr>
        </p:nvSpPr>
        <p:spPr>
          <a:xfrm>
            <a:off x="917078" y="457200"/>
            <a:ext cx="2949178" cy="1600200"/>
          </a:xfrm>
        </p:spPr>
        <p:txBody>
          <a:bodyPr anchor="b"/>
          <a:lstStyle>
            <a:lvl1pPr>
              <a:defRPr sz="3200"/>
            </a:lvl1pPr>
          </a:lstStyle>
          <a:p>
            <a:r>
              <a:rPr lang="en-US" smtClean="0"/>
              <a:t>Click to edit Master title style</a:t>
            </a:r>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4260131376"/>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14.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theme" Target="../theme/theme4.xml"/><Relationship Id="rId3" Type="http://schemas.openxmlformats.org/officeDocument/2006/relationships/image" Target="../media/image8.jpeg"/></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theme" Target="../theme/theme5.xml"/><Relationship Id="rId3" Type="http://schemas.openxmlformats.org/officeDocument/2006/relationships/image" Target="../media/image8.jpeg"/></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theme" Target="../theme/theme6.xml"/><Relationship Id="rId3" Type="http://schemas.openxmlformats.org/officeDocument/2006/relationships/image" Target="../media/image10.jpeg"/></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theme" Target="../theme/theme7.xml"/><Relationship Id="rId3" Type="http://schemas.openxmlformats.org/officeDocument/2006/relationships/image" Target="../media/image10.jpeg"/></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bwMode="invGray">
      <p:bgPr>
        <a:blipFill dpi="0" rotWithShape="1">
          <a:blip r:embed="rId13" cstate="print">
            <a:lum/>
          </a:blip>
          <a:srcRect/>
          <a:stretch>
            <a:fillRect t="-17000" b="-17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2" y="6356355"/>
            <a:ext cx="936381" cy="365125"/>
          </a:xfrm>
          <a:prstGeom prst="rect">
            <a:avLst/>
          </a:prstGeom>
        </p:spPr>
        <p:txBody>
          <a:bodyPr vert="horz" lIns="91440" tIns="45720" rIns="91440" bIns="45720" rtlCol="0" anchor="ctr"/>
          <a:lstStyle>
            <a:lvl1pPr algn="l">
              <a:defRPr sz="1200">
                <a:solidFill>
                  <a:schemeClr val="accent6">
                    <a:lumMod val="20000"/>
                    <a:lumOff val="80000"/>
                  </a:schemeClr>
                </a:solidFill>
              </a:defRPr>
            </a:lvl1pPr>
          </a:lstStyle>
          <a:p>
            <a:fld id="{79F0484A-F300-4B64-A3A1-4509DE43DA60}" type="datetime1">
              <a:rPr lang="en-US" smtClean="0"/>
              <a:pPr/>
              <a:t>7/17/13</a:t>
            </a:fld>
            <a:endParaRPr lang="en-US" dirty="0"/>
          </a:p>
        </p:txBody>
      </p:sp>
      <p:sp>
        <p:nvSpPr>
          <p:cNvPr id="5" name="Footer Placeholder 4"/>
          <p:cNvSpPr>
            <a:spLocks noGrp="1"/>
          </p:cNvSpPr>
          <p:nvPr>
            <p:ph type="ftr" sz="quarter" idx="3"/>
          </p:nvPr>
        </p:nvSpPr>
        <p:spPr>
          <a:xfrm>
            <a:off x="2360736" y="6356355"/>
            <a:ext cx="4444511" cy="365125"/>
          </a:xfrm>
          <a:prstGeom prst="rect">
            <a:avLst/>
          </a:prstGeom>
        </p:spPr>
        <p:txBody>
          <a:bodyPr vert="horz" lIns="91440" tIns="45720" rIns="91440" bIns="45720" rtlCol="0" anchor="ctr"/>
          <a:lstStyle>
            <a:lvl1pPr algn="ctr">
              <a:defRPr sz="1200">
                <a:solidFill>
                  <a:schemeClr val="accent6">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7939455" y="6356355"/>
            <a:ext cx="575897" cy="365125"/>
          </a:xfrm>
          <a:prstGeom prst="rect">
            <a:avLst/>
          </a:prstGeom>
        </p:spPr>
        <p:txBody>
          <a:bodyPr vert="horz" lIns="91440" tIns="45720" rIns="91440" bIns="45720" rtlCol="0" anchor="ctr"/>
          <a:lstStyle>
            <a:lvl1pPr algn="r">
              <a:defRPr sz="1200">
                <a:solidFill>
                  <a:schemeClr val="accent6">
                    <a:lumMod val="20000"/>
                    <a:lumOff val="80000"/>
                  </a:schemeClr>
                </a:solidFill>
              </a:defRPr>
            </a:lvl1pPr>
          </a:lstStyle>
          <a:p>
            <a:fld id="{842422B5-12DA-40CC-AE4D-EB9F472458FF}" type="slidenum">
              <a:rPr lang="en-US" smtClean="0"/>
              <a:pPr/>
              <a:t>‹#›</a:t>
            </a:fld>
            <a:endParaRPr lang="en-US"/>
          </a:p>
        </p:txBody>
      </p:sp>
      <p:sp>
        <p:nvSpPr>
          <p:cNvPr id="3" name="Text Placeholder 2"/>
          <p:cNvSpPr>
            <a:spLocks noGrp="1"/>
          </p:cNvSpPr>
          <p:nvPr>
            <p:ph type="body" idx="1"/>
          </p:nvPr>
        </p:nvSpPr>
        <p:spPr>
          <a:xfrm>
            <a:off x="914400" y="1825625"/>
            <a:ext cx="760095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914400" y="365126"/>
            <a:ext cx="760095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7318994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hf sldNum="0" hdr="0" ftr="0" dt="0"/>
  <p:txStyles>
    <p:titleStyle>
      <a:lvl1pPr algn="l" defTabSz="914400" rtl="0" eaLnBrk="1" latinLnBrk="0" hangingPunct="1">
        <a:spcBef>
          <a:spcPct val="0"/>
        </a:spcBef>
        <a:buNone/>
        <a:defRPr sz="4400" b="0" kern="1200" cap="none" spc="0">
          <a:ln w="0">
            <a:solidFill>
              <a:schemeClr val="accent1">
                <a:lumMod val="75000"/>
              </a:schemeClr>
            </a:solidFill>
          </a:ln>
          <a:solidFill>
            <a:schemeClr val="accent6"/>
          </a:solidFill>
          <a:effectLst>
            <a:outerShdw blurRad="38100" dist="25400" dir="5400000" algn="ctr" rotWithShape="0">
              <a:srgbClr val="6E747A">
                <a:alpha val="43000"/>
              </a:srgbClr>
            </a:outerShdw>
          </a:effectLst>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4">
            <a:lumMod val="75000"/>
          </a:schemeClr>
        </a:buClr>
        <a:buSzPct val="70000"/>
        <a:buFont typeface="Wingdings 3" panose="05040102010807070707" pitchFamily="18" charset="2"/>
        <a:buChar char="u"/>
        <a:defRPr sz="2800" kern="1200">
          <a:solidFill>
            <a:schemeClr val="accent6">
              <a:lumMod val="20000"/>
              <a:lumOff val="80000"/>
            </a:schemeClr>
          </a:solidFill>
          <a:latin typeface="+mn-lt"/>
          <a:ea typeface="+mn-ea"/>
          <a:cs typeface="+mn-cs"/>
        </a:defRPr>
      </a:lvl1pPr>
      <a:lvl2pPr marL="685800" indent="-228600" algn="l" defTabSz="914400" rtl="0" eaLnBrk="1" latinLnBrk="0" hangingPunct="1">
        <a:lnSpc>
          <a:spcPct val="90000"/>
        </a:lnSpc>
        <a:spcBef>
          <a:spcPct val="30000"/>
        </a:spcBef>
        <a:buClr>
          <a:schemeClr val="accent4">
            <a:lumMod val="75000"/>
          </a:schemeClr>
        </a:buClr>
        <a:buSzPct val="70000"/>
        <a:buFont typeface="Wingdings 3" panose="05040102010807070707" pitchFamily="18" charset="2"/>
        <a:buChar char="u"/>
        <a:defRPr sz="2400" kern="1200">
          <a:solidFill>
            <a:schemeClr val="accent6">
              <a:lumMod val="20000"/>
              <a:lumOff val="80000"/>
            </a:schemeClr>
          </a:solidFill>
          <a:latin typeface="+mn-lt"/>
          <a:ea typeface="+mn-ea"/>
          <a:cs typeface="+mn-cs"/>
        </a:defRPr>
      </a:lvl2pPr>
      <a:lvl3pPr marL="1143000" indent="-228600" algn="l" defTabSz="914400" rtl="0" eaLnBrk="1" latinLnBrk="0" hangingPunct="1">
        <a:lnSpc>
          <a:spcPct val="90000"/>
        </a:lnSpc>
        <a:spcBef>
          <a:spcPct val="30000"/>
        </a:spcBef>
        <a:buClr>
          <a:schemeClr val="accent4">
            <a:lumMod val="75000"/>
          </a:schemeClr>
        </a:buClr>
        <a:buSzPct val="70000"/>
        <a:buFont typeface="Wingdings 3" panose="05040102010807070707" pitchFamily="18" charset="2"/>
        <a:buChar char="u"/>
        <a:defRPr sz="2000" kern="1200">
          <a:solidFill>
            <a:schemeClr val="accent6">
              <a:lumMod val="20000"/>
              <a:lumOff val="80000"/>
            </a:schemeClr>
          </a:solidFill>
          <a:latin typeface="+mn-lt"/>
          <a:ea typeface="+mn-ea"/>
          <a:cs typeface="+mn-cs"/>
        </a:defRPr>
      </a:lvl3pPr>
      <a:lvl4pPr marL="1600200" indent="-228600" algn="l" defTabSz="914400" rtl="0" eaLnBrk="1" latinLnBrk="0" hangingPunct="1">
        <a:lnSpc>
          <a:spcPct val="90000"/>
        </a:lnSpc>
        <a:spcBef>
          <a:spcPct val="30000"/>
        </a:spcBef>
        <a:buClr>
          <a:schemeClr val="accent4">
            <a:lumMod val="75000"/>
          </a:schemeClr>
        </a:buClr>
        <a:buSzPct val="70000"/>
        <a:buFont typeface="Wingdings 3" panose="05040102010807070707" pitchFamily="18" charset="2"/>
        <a:buChar char="u"/>
        <a:defRPr sz="1800" kern="1200">
          <a:solidFill>
            <a:schemeClr val="accent6">
              <a:lumMod val="20000"/>
              <a:lumOff val="80000"/>
            </a:schemeClr>
          </a:solidFill>
          <a:latin typeface="+mn-lt"/>
          <a:ea typeface="+mn-ea"/>
          <a:cs typeface="+mn-cs"/>
        </a:defRPr>
      </a:lvl4pPr>
      <a:lvl5pPr marL="2057400" indent="-228600" algn="l" defTabSz="914400" rtl="0" eaLnBrk="1" latinLnBrk="0" hangingPunct="1">
        <a:lnSpc>
          <a:spcPct val="90000"/>
        </a:lnSpc>
        <a:spcBef>
          <a:spcPct val="30000"/>
        </a:spcBef>
        <a:buClr>
          <a:schemeClr val="accent4">
            <a:lumMod val="75000"/>
          </a:schemeClr>
        </a:buClr>
        <a:buSzPct val="70000"/>
        <a:buFont typeface="Wingdings 3" panose="05040102010807070707" pitchFamily="18" charset="2"/>
        <a:buChar char="u"/>
        <a:defRPr sz="1800" kern="1200">
          <a:solidFill>
            <a:schemeClr val="accent6">
              <a:lumMod val="20000"/>
              <a:lumOff val="80000"/>
            </a:schemeClr>
          </a:solidFill>
          <a:latin typeface="+mn-lt"/>
          <a:ea typeface="+mn-ea"/>
          <a:cs typeface="+mn-cs"/>
        </a:defRPr>
      </a:lvl5pPr>
      <a:lvl6pPr marL="2514600" indent="-228600" algn="l" defTabSz="914400" rtl="0" eaLnBrk="1" latinLnBrk="0" hangingPunct="1">
        <a:lnSpc>
          <a:spcPct val="90000"/>
        </a:lnSpc>
        <a:spcBef>
          <a:spcPct val="30000"/>
        </a:spcBef>
        <a:buClr>
          <a:schemeClr val="accent4">
            <a:lumMod val="75000"/>
          </a:schemeClr>
        </a:buClr>
        <a:buSzPct val="70000"/>
        <a:buFont typeface="Wingdings 3" panose="05040102010807070707" pitchFamily="18" charset="2"/>
        <a:buChar char="u"/>
        <a:defRPr sz="1800" kern="1200">
          <a:solidFill>
            <a:schemeClr val="accent6">
              <a:lumMod val="20000"/>
              <a:lumOff val="80000"/>
            </a:schemeClr>
          </a:solidFill>
          <a:latin typeface="+mn-lt"/>
          <a:ea typeface="+mn-ea"/>
          <a:cs typeface="+mn-cs"/>
        </a:defRPr>
      </a:lvl6pPr>
      <a:lvl7pPr marL="2971800" indent="-228600" algn="l" defTabSz="914400" rtl="0" eaLnBrk="1" latinLnBrk="0" hangingPunct="1">
        <a:lnSpc>
          <a:spcPct val="90000"/>
        </a:lnSpc>
        <a:spcBef>
          <a:spcPct val="30000"/>
        </a:spcBef>
        <a:buClr>
          <a:schemeClr val="accent4">
            <a:lumMod val="75000"/>
          </a:schemeClr>
        </a:buClr>
        <a:buSzPct val="70000"/>
        <a:buFont typeface="Wingdings 3" panose="05040102010807070707" pitchFamily="18" charset="2"/>
        <a:buChar char="u"/>
        <a:defRPr sz="1800" kern="1200">
          <a:solidFill>
            <a:schemeClr val="accent6">
              <a:lumMod val="20000"/>
              <a:lumOff val="80000"/>
            </a:schemeClr>
          </a:solidFill>
          <a:latin typeface="+mn-lt"/>
          <a:ea typeface="+mn-ea"/>
          <a:cs typeface="+mn-cs"/>
        </a:defRPr>
      </a:lvl7pPr>
      <a:lvl8pPr marL="3429000" indent="-228600" algn="l" defTabSz="914400" rtl="0" eaLnBrk="1" latinLnBrk="0" hangingPunct="1">
        <a:lnSpc>
          <a:spcPct val="90000"/>
        </a:lnSpc>
        <a:spcBef>
          <a:spcPct val="30000"/>
        </a:spcBef>
        <a:buClr>
          <a:schemeClr val="accent4">
            <a:lumMod val="75000"/>
          </a:schemeClr>
        </a:buClr>
        <a:buSzPct val="70000"/>
        <a:buFont typeface="Wingdings 3" panose="05040102010807070707" pitchFamily="18" charset="2"/>
        <a:buChar char="u"/>
        <a:defRPr sz="1800" kern="1200">
          <a:solidFill>
            <a:schemeClr val="accent6">
              <a:lumMod val="20000"/>
              <a:lumOff val="80000"/>
            </a:schemeClr>
          </a:solidFill>
          <a:latin typeface="+mn-lt"/>
          <a:ea typeface="+mn-ea"/>
          <a:cs typeface="+mn-cs"/>
        </a:defRPr>
      </a:lvl8pPr>
      <a:lvl9pPr marL="3886200" indent="-228600" algn="l" defTabSz="914400" rtl="0" eaLnBrk="1" latinLnBrk="0" hangingPunct="1">
        <a:lnSpc>
          <a:spcPct val="90000"/>
        </a:lnSpc>
        <a:spcBef>
          <a:spcPct val="30000"/>
        </a:spcBef>
        <a:buClr>
          <a:schemeClr val="accent4">
            <a:lumMod val="75000"/>
          </a:schemeClr>
        </a:buClr>
        <a:buSzPct val="70000"/>
        <a:buFont typeface="Wingdings 3" panose="05040102010807070707" pitchFamily="18" charset="2"/>
        <a:buChar char="u"/>
        <a:defRPr sz="1800" kern="1200">
          <a:solidFill>
            <a:schemeClr val="accent6">
              <a:lumMod val="20000"/>
              <a:lumOff val="8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a="http://schemas.openxmlformats.org/drawingml/2006/main" xmlns:r="http://schemas.openxmlformats.org/officeDocument/2006/relationships" xmlns:p="http://schemas.openxmlformats.org/presentationml/2006/main" xmlns="" xmlns:p15="http://schemas.microsoft.com/office/powerpoint/2012/main" xmlns:mv="urn:schemas-microsoft-com:mac:vml" xmlns:mc="http://schemas.openxmlformats.org/markup-compatibility/2006">
        <p15:guide id="0" orient="horz" pos="2160" userDrawn="1">
          <p15:clr>
            <a:srgbClr val="F26B43"/>
          </p15:clr>
        </p15:guide>
        <p15:guide id="0" pos="768" userDrawn="1">
          <p15:clr>
            <a:srgbClr val="F26B43"/>
          </p15:clr>
        </p15:guide>
        <p15:guide id="0" pos="7152" userDrawn="1">
          <p15:clr>
            <a:srgbClr val="F26B43"/>
          </p15:clr>
        </p15:guide>
        <p15:guide id="1"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BCDE7C-CCB6-471C-9199-918A33307958}" type="datetimeFigureOut">
              <a:rPr lang="en-US" smtClean="0">
                <a:solidFill>
                  <a:prstClr val="white">
                    <a:tint val="75000"/>
                  </a:prstClr>
                </a:solidFill>
              </a:rPr>
              <a:pPr/>
              <a:t>7/17/13</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1"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57462E-C2AD-4C62-8C8B-6FC60C644B1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879535698"/>
      </p:ext>
    </p:extLst>
  </p:cSld>
  <p:clrMap bg1="dk1" tx1="lt1" bg2="dk2" tx2="lt2" accent1="accent1" accent2="accent2" accent3="accent3" accent4="accent4" accent5="accent5" accent6="accent6" hlink="hlink" folHlink="folHlink"/>
  <p:sldLayoutIdLst>
    <p:sldLayoutId id="2147483685" r:id="rId1"/>
    <p:sldLayoutId id="2147483687"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pSp>
        <p:nvGrpSpPr>
          <p:cNvPr id="2" name="Group 10"/>
          <p:cNvGrpSpPr/>
          <p:nvPr userDrawn="1"/>
        </p:nvGrpSpPr>
        <p:grpSpPr>
          <a:xfrm>
            <a:off x="2286" y="0"/>
            <a:ext cx="9141714" cy="6858000"/>
            <a:chOff x="0" y="0"/>
            <a:chExt cx="12188952" cy="6858000"/>
          </a:xfrm>
        </p:grpSpPr>
        <p:pic>
          <p:nvPicPr>
            <p:cNvPr id="12" name="Picture 11"/>
            <p:cNvPicPr preferRelativeResize="0">
              <a:picLocks/>
            </p:cNvPicPr>
            <p:nvPr userDrawn="1"/>
          </p:nvPicPr>
          <p:blipFill>
            <a:blip r:embed="rId4" cstate="print">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tretch>
              <a:fillRect/>
            </a:stretch>
          </p:blipFill>
          <p:spPr>
            <a:xfrm>
              <a:off x="0" y="0"/>
              <a:ext cx="12188952" cy="6858000"/>
            </a:xfrm>
            <a:prstGeom prst="rect">
              <a:avLst/>
            </a:prstGeom>
          </p:spPr>
        </p:pic>
        <p:sp>
          <p:nvSpPr>
            <p:cNvPr id="15" name="Rectangle 14"/>
            <p:cNvSpPr/>
            <p:nvPr userDrawn="1"/>
          </p:nvSpPr>
          <p:spPr>
            <a:xfrm>
              <a:off x="0" y="776337"/>
              <a:ext cx="12188952" cy="45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userDrawn="1"/>
          </p:nvSpPr>
          <p:spPr>
            <a:xfrm>
              <a:off x="0" y="6295562"/>
              <a:ext cx="12188952" cy="45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2" name="Title Placeholder 21"/>
          <p:cNvSpPr>
            <a:spLocks noGrp="1"/>
          </p:cNvSpPr>
          <p:nvPr>
            <p:ph type="title"/>
          </p:nvPr>
        </p:nvSpPr>
        <p:spPr>
          <a:xfrm>
            <a:off x="457200" y="931333"/>
            <a:ext cx="8229600" cy="1399032"/>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2286003"/>
            <a:ext cx="8229600" cy="4161295"/>
          </a:xfrm>
          <a:prstGeom prst="rect">
            <a:avLst/>
          </a:prstGeom>
        </p:spPr>
        <p:txBody>
          <a:bodyPr vert="horz"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56BFAA1-094C-4C32-B945-F838BED9DF01}" type="datetime1">
              <a:rPr lang="en-US" smtClean="0">
                <a:solidFill>
                  <a:prstClr val="white"/>
                </a:solidFill>
              </a:rPr>
              <a:pPr/>
              <a:t>7/17/13</a:t>
            </a:fld>
            <a:endParaRPr lang="en-US">
              <a:solidFill>
                <a:prstClr val="white"/>
              </a:solidFill>
            </a:endParaRPr>
          </a:p>
        </p:txBody>
      </p:sp>
      <p:sp>
        <p:nvSpPr>
          <p:cNvPr id="3" name="Footer Placeholder 2"/>
          <p:cNvSpPr>
            <a:spLocks noGrp="1"/>
          </p:cNvSpPr>
          <p:nvPr>
            <p:ph type="ftr" sz="quarter" idx="3"/>
          </p:nvPr>
        </p:nvSpPr>
        <p:spPr>
          <a:xfrm>
            <a:off x="457200" y="6481896"/>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solidFill>
                <a:prstClr val="white"/>
              </a:solidFill>
            </a:endParaRPr>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401CF334-2D5C-4859-84A6-CA7E6E43FAEB}" type="slidenum">
              <a:rPr lang="en-US" smtClean="0">
                <a:solidFill>
                  <a:prstClr val="white"/>
                </a:solidFill>
              </a:rPr>
              <a:pPr/>
              <a:t>‹#›</a:t>
            </a:fld>
            <a:endParaRPr lang="en-US">
              <a:solidFill>
                <a:prstClr val="white"/>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924853391"/>
      </p:ext>
    </p:extLst>
  </p:cSld>
  <p:clrMap bg1="dk1" tx1="lt1" bg2="dk2" tx2="lt2" accent1="accent1" accent2="accent2" accent3="accent3" accent4="accent4" accent5="accent5" accent6="accent6" hlink="hlink" folHlink="folHlink"/>
  <p:sldLayoutIdLst>
    <p:sldLayoutId id="2147483690" r:id="rId1"/>
  </p:sldLayoutIdLst>
  <p:hf sldNum="0" hdr="0" ftr="0" dt="0"/>
  <p:txStyles>
    <p:titleStyle>
      <a:lvl1pPr marL="0" indent="0" algn="l" rtl="0" eaLnBrk="1" latinLnBrk="0" hangingPunct="1">
        <a:spcBef>
          <a:spcPct val="0"/>
        </a:spcBef>
        <a:buNone/>
        <a:defRPr kumimoji="0" sz="4200" kern="1200">
          <a:ln w="6350">
            <a:solidFill>
              <a:schemeClr val="accent1">
                <a:shade val="43000"/>
              </a:schemeClr>
            </a:solidFill>
          </a:ln>
          <a:solidFill>
            <a:schemeClr val="accent1"/>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bg2"/>
        </a:buClr>
        <a:buSzPct val="80000"/>
        <a:buFont typeface="Wingdings 3" panose="05040102010807070707" pitchFamily="18" charset="2"/>
        <a:buChar char="u"/>
        <a:defRPr kumimoji="0" sz="2800" kern="1200">
          <a:solidFill>
            <a:schemeClr val="tx1"/>
          </a:solidFill>
          <a:latin typeface="+mn-lt"/>
          <a:ea typeface="+mn-ea"/>
          <a:cs typeface="+mn-cs"/>
        </a:defRPr>
      </a:lvl1pPr>
      <a:lvl2pPr marL="822960" indent="-285750" algn="l" rtl="0" eaLnBrk="1" latinLnBrk="0" hangingPunct="1">
        <a:spcBef>
          <a:spcPct val="20000"/>
        </a:spcBef>
        <a:buClr>
          <a:schemeClr val="bg2"/>
        </a:buClr>
        <a:buSzPct val="95000"/>
        <a:buFont typeface="Wingdings 3" panose="05040102010807070707" pitchFamily="18" charset="2"/>
        <a:buChar char="î"/>
        <a:defRPr kumimoji="0" sz="2400" kern="1200">
          <a:solidFill>
            <a:schemeClr val="tx1"/>
          </a:solidFill>
          <a:latin typeface="+mn-lt"/>
          <a:ea typeface="+mn-ea"/>
          <a:cs typeface="+mn-cs"/>
        </a:defRPr>
      </a:lvl2pPr>
      <a:lvl3pPr marL="1106424" indent="-228600" algn="l" rtl="0" eaLnBrk="1" latinLnBrk="0" hangingPunct="1">
        <a:spcBef>
          <a:spcPct val="20000"/>
        </a:spcBef>
        <a:buClr>
          <a:schemeClr val="bg2"/>
        </a:buClr>
        <a:buFont typeface="Wingdings 3" panose="05040102010807070707" pitchFamily="18" charset="2"/>
        <a:buChar char="î"/>
        <a:defRPr kumimoji="0" sz="2000" kern="1200">
          <a:solidFill>
            <a:schemeClr val="tx1"/>
          </a:solidFill>
          <a:latin typeface="+mn-lt"/>
          <a:ea typeface="+mn-ea"/>
          <a:cs typeface="+mn-cs"/>
        </a:defRPr>
      </a:lvl3pPr>
      <a:lvl4pPr marL="1371600" indent="-210312" algn="l" rtl="0" eaLnBrk="1" latinLnBrk="0" hangingPunct="1">
        <a:spcBef>
          <a:spcPct val="20000"/>
        </a:spcBef>
        <a:buClr>
          <a:schemeClr val="bg2"/>
        </a:buClr>
        <a:buFont typeface="Wingdings 3" panose="05040102010807070707" pitchFamily="18" charset="2"/>
        <a:buChar char="î"/>
        <a:defRPr kumimoji="0" sz="1800" kern="1200">
          <a:solidFill>
            <a:schemeClr val="tx1"/>
          </a:solidFill>
          <a:latin typeface="+mn-lt"/>
          <a:ea typeface="+mn-ea"/>
          <a:cs typeface="+mn-cs"/>
        </a:defRPr>
      </a:lvl4pPr>
      <a:lvl5pPr marL="1600200" indent="-210312" algn="l" rtl="0" eaLnBrk="1" latinLnBrk="0" hangingPunct="1">
        <a:spcBef>
          <a:spcPct val="20000"/>
        </a:spcBef>
        <a:buClr>
          <a:schemeClr val="bg2"/>
        </a:buClr>
        <a:buFont typeface="Wingdings 3" panose="05040102010807070707" pitchFamily="18" charset="2"/>
        <a:buChar char="î"/>
        <a:defRPr kumimoji="0" sz="1800" kern="1200">
          <a:solidFill>
            <a:schemeClr val="tx1"/>
          </a:solidFill>
          <a:latin typeface="+mn-lt"/>
          <a:ea typeface="+mn-ea"/>
          <a:cs typeface="+mn-cs"/>
        </a:defRPr>
      </a:lvl5pPr>
      <a:lvl6pPr marL="1828800" indent="-210312" algn="l" rtl="0" eaLnBrk="1" latinLnBrk="0" hangingPunct="1">
        <a:spcBef>
          <a:spcPct val="20000"/>
        </a:spcBef>
        <a:buClr>
          <a:schemeClr val="bg2"/>
        </a:buClr>
        <a:buFont typeface="Wingdings 3" panose="05040102010807070707" pitchFamily="18" charset="2"/>
        <a:buChar char="î"/>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bg2"/>
        </a:buClr>
        <a:buFont typeface="Wingdings 3" panose="05040102010807070707" pitchFamily="18" charset="2"/>
        <a:buChar char="î"/>
        <a:defRPr kumimoji="0" sz="1800" kern="1200">
          <a:solidFill>
            <a:schemeClr val="tx1"/>
          </a:solidFill>
          <a:latin typeface="+mn-lt"/>
          <a:ea typeface="+mn-ea"/>
          <a:cs typeface="+mn-cs"/>
        </a:defRPr>
      </a:lvl7pPr>
      <a:lvl8pPr marL="2286000" indent="-182880" algn="l" rtl="0" eaLnBrk="1" latinLnBrk="0" hangingPunct="1">
        <a:spcBef>
          <a:spcPct val="20000"/>
        </a:spcBef>
        <a:buClr>
          <a:schemeClr val="bg2"/>
        </a:buClr>
        <a:buFont typeface="Wingdings 3" panose="05040102010807070707" pitchFamily="18" charset="2"/>
        <a:buChar char="î"/>
        <a:defRPr kumimoji="0" sz="1800" kern="1200">
          <a:solidFill>
            <a:schemeClr val="tx1"/>
          </a:solidFill>
          <a:latin typeface="+mn-lt"/>
          <a:ea typeface="+mn-ea"/>
          <a:cs typeface="+mn-cs"/>
        </a:defRPr>
      </a:lvl8pPr>
      <a:lvl9pPr marL="2514600" indent="-182880" algn="l" rtl="0" eaLnBrk="1" latinLnBrk="0" hangingPunct="1">
        <a:spcBef>
          <a:spcPct val="20000"/>
        </a:spcBef>
        <a:buClr>
          <a:schemeClr val="bg2"/>
        </a:buClr>
        <a:buFont typeface="Wingdings 3" panose="05040102010807070707" pitchFamily="18" charset="2"/>
        <a:buChar char="î"/>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mod="1">
    <p:ext uri="{27BBF7A9-308A-43DC-89C8-2F10F3537804}">
      <p15:sldGuideLst xmlns:a="http://schemas.openxmlformats.org/drawingml/2006/main" xmlns:r="http://schemas.openxmlformats.org/officeDocument/2006/relationships" xmlns:p="http://schemas.openxmlformats.org/presentationml/2006/main" xmlns="" xmlns:p15="http://schemas.microsoft.com/office/powerpoint/2012/main" xmlns:mv="urn:schemas-microsoft-com:mac:vml" xmlns:mc="http://schemas.openxmlformats.org/markup-compatibility/2006">
        <p15:guide id="0" orient="horz" pos="2160" userDrawn="1">
          <p15:clr>
            <a:srgbClr val="F26B43"/>
          </p15:clr>
        </p15:guide>
        <p15:guide id="1" pos="3840" userDrawn="1">
          <p15:clr>
            <a:srgbClr val="F26B43"/>
          </p15:clr>
        </p15:guide>
        <p15:guide id="2" pos="384" userDrawn="1">
          <p15:clr>
            <a:srgbClr val="F26B43"/>
          </p15:clr>
        </p15:guide>
        <p15:guide id="3" pos="7320" userDrawn="1">
          <p15:clr>
            <a:srgbClr val="F26B43"/>
          </p15:clr>
        </p15:guide>
        <p15:guide id="4" orient="horz" pos="3936" userDrawn="1">
          <p15:clr>
            <a:srgbClr val="F26B43"/>
          </p15:clr>
        </p15:guide>
        <p15:guide id="5" orient="horz" pos="1440" userDrawn="1">
          <p15:clr>
            <a:srgbClr val="F26B43"/>
          </p15:clr>
        </p15:guide>
        <p15:guide id="6" orient="horz" pos="576"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bwMode="ltGray">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3886200" y="6316096"/>
            <a:ext cx="914400" cy="365125"/>
          </a:xfrm>
          <a:prstGeom prst="rect">
            <a:avLst/>
          </a:prstGeom>
        </p:spPr>
        <p:txBody>
          <a:bodyPr vert="horz" lIns="91440" tIns="45720" rIns="91440" bIns="45720" rtlCol="0" anchor="ctr"/>
          <a:lstStyle>
            <a:lvl1pPr algn="l">
              <a:defRPr sz="1200" cap="all" baseline="0">
                <a:solidFill>
                  <a:schemeClr val="tx1">
                    <a:lumMod val="60000"/>
                    <a:lumOff val="40000"/>
                  </a:schemeClr>
                </a:solidFill>
              </a:defRPr>
            </a:lvl1pPr>
          </a:lstStyle>
          <a:p>
            <a:fld id="{41ECAE35-1C35-4D77-9B3D-53EF4C69F436}" type="datetime1">
              <a:rPr lang="en-US" smtClean="0">
                <a:solidFill>
                  <a:prstClr val="black">
                    <a:lumMod val="60000"/>
                    <a:lumOff val="40000"/>
                  </a:prstClr>
                </a:solidFill>
              </a:rPr>
              <a:pPr/>
              <a:t>7/17/13</a:t>
            </a:fld>
            <a:endParaRPr lang="en-US">
              <a:solidFill>
                <a:prstClr val="black">
                  <a:lumMod val="60000"/>
                  <a:lumOff val="40000"/>
                </a:prstClr>
              </a:solidFill>
            </a:endParaRPr>
          </a:p>
        </p:txBody>
      </p:sp>
      <p:sp>
        <p:nvSpPr>
          <p:cNvPr id="5" name="Footer Placeholder 4"/>
          <p:cNvSpPr>
            <a:spLocks noGrp="1"/>
          </p:cNvSpPr>
          <p:nvPr>
            <p:ph type="ftr" sz="quarter" idx="3"/>
          </p:nvPr>
        </p:nvSpPr>
        <p:spPr>
          <a:xfrm>
            <a:off x="4948241" y="6316096"/>
            <a:ext cx="2981325" cy="365125"/>
          </a:xfrm>
          <a:prstGeom prst="rect">
            <a:avLst/>
          </a:prstGeom>
        </p:spPr>
        <p:txBody>
          <a:bodyPr vert="horz" lIns="91440" tIns="45720" rIns="91440" bIns="45720" rtlCol="0" anchor="ctr"/>
          <a:lstStyle>
            <a:lvl1pPr algn="ctr">
              <a:defRPr sz="1200" cap="all" baseline="0">
                <a:solidFill>
                  <a:schemeClr val="tx1">
                    <a:lumMod val="60000"/>
                    <a:lumOff val="40000"/>
                  </a:schemeClr>
                </a:solidFill>
              </a:defRPr>
            </a:lvl1pPr>
          </a:lstStyle>
          <a:p>
            <a:endParaRPr lang="en-US">
              <a:solidFill>
                <a:prstClr val="black">
                  <a:lumMod val="60000"/>
                  <a:lumOff val="40000"/>
                </a:prstClr>
              </a:solidFill>
            </a:endParaRPr>
          </a:p>
        </p:txBody>
      </p:sp>
      <p:sp>
        <p:nvSpPr>
          <p:cNvPr id="6" name="Slide Number Placeholder 5"/>
          <p:cNvSpPr>
            <a:spLocks noGrp="1"/>
          </p:cNvSpPr>
          <p:nvPr>
            <p:ph type="sldNum" sz="quarter" idx="4"/>
          </p:nvPr>
        </p:nvSpPr>
        <p:spPr>
          <a:xfrm>
            <a:off x="8077201" y="6316096"/>
            <a:ext cx="457200" cy="365125"/>
          </a:xfrm>
          <a:prstGeom prst="rect">
            <a:avLst/>
          </a:prstGeom>
        </p:spPr>
        <p:txBody>
          <a:bodyPr vert="horz" lIns="91440" tIns="45720" rIns="91440" bIns="45720" rtlCol="0" anchor="ctr"/>
          <a:lstStyle>
            <a:lvl1pPr algn="r">
              <a:defRPr sz="1200" cap="all" baseline="0">
                <a:solidFill>
                  <a:schemeClr val="tx1">
                    <a:lumMod val="60000"/>
                    <a:lumOff val="40000"/>
                  </a:schemeClr>
                </a:solidFill>
              </a:defRPr>
            </a:lvl1pPr>
          </a:lstStyle>
          <a:p>
            <a:fld id="{7DC1BBB0-96F0-4077-A278-0F3FB5C104D3}" type="slidenum">
              <a:rPr lang="en-US" smtClean="0">
                <a:solidFill>
                  <a:prstClr val="black">
                    <a:lumMod val="60000"/>
                    <a:lumOff val="40000"/>
                  </a:prstClr>
                </a:solidFill>
              </a:rPr>
              <a:pPr/>
              <a:t>‹#›</a:t>
            </a:fld>
            <a:endParaRPr lang="en-US">
              <a:solidFill>
                <a:prstClr val="black">
                  <a:lumMod val="60000"/>
                  <a:lumOff val="40000"/>
                </a:prstClr>
              </a:solidFill>
            </a:endParaRPr>
          </a:p>
        </p:txBody>
      </p:sp>
      <p:sp>
        <p:nvSpPr>
          <p:cNvPr id="3" name="Text Placeholder 2"/>
          <p:cNvSpPr>
            <a:spLocks noGrp="1"/>
          </p:cNvSpPr>
          <p:nvPr>
            <p:ph type="body" idx="1"/>
          </p:nvPr>
        </p:nvSpPr>
        <p:spPr>
          <a:xfrm>
            <a:off x="1195389" y="1600200"/>
            <a:ext cx="7339012" cy="4572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2" name="Title Placeholder 1"/>
          <p:cNvSpPr>
            <a:spLocks noGrp="1"/>
          </p:cNvSpPr>
          <p:nvPr>
            <p:ph type="title"/>
          </p:nvPr>
        </p:nvSpPr>
        <p:spPr>
          <a:xfrm>
            <a:off x="1195389" y="177803"/>
            <a:ext cx="7339012" cy="1239837"/>
          </a:xfrm>
          <a:prstGeom prst="rect">
            <a:avLst/>
          </a:prstGeom>
        </p:spPr>
        <p:txBody>
          <a:bodyPr vert="horz" lIns="91440" tIns="45720" rIns="91440" bIns="45720" rtlCol="0" anchor="b">
            <a:normAutofit/>
          </a:bodyPr>
          <a:lstStyle/>
          <a:p>
            <a:r>
              <a:rPr lang="en-US" smtClean="0"/>
              <a:t>Click to edit Master title style</a:t>
            </a:r>
            <a:endParaRPr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512629033"/>
      </p:ext>
    </p:extLst>
  </p:cSld>
  <p:clrMap bg1="lt1" tx1="dk1" bg2="lt2" tx2="dk2" accent1="accent1" accent2="accent2" accent3="accent3" accent4="accent4" accent5="accent5" accent6="accent6" hlink="hlink" folHlink="folHlink"/>
  <p:sldLayoutIdLst>
    <p:sldLayoutId id="2147483692" r:id="rId1"/>
  </p:sldLayoutIdLst>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2"/>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2"/>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2"/>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2"/>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2"/>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a="http://schemas.openxmlformats.org/drawingml/2006/main" xmlns:r="http://schemas.openxmlformats.org/officeDocument/2006/relationships" xmlns:p="http://schemas.openxmlformats.org/presentationml/2006/main" xmlns="" xmlns:p15="http://schemas.microsoft.com/office/powerpoint/2012/main" xmlns:mv="urn:schemas-microsoft-com:mac:vml" xmlns:mc="http://schemas.openxmlformats.org/markup-compatibility/2006">
        <p15:guide id="0" orient="horz" pos="2160" userDrawn="1">
          <p15:clr>
            <a:srgbClr val="F26B43"/>
          </p15:clr>
        </p15:guide>
        <p15:guide id="1" pos="3839" userDrawn="1">
          <p15:clr>
            <a:srgbClr val="F26B43"/>
          </p15:clr>
        </p15:guide>
        <p15:guide id="2" pos="1007" userDrawn="1">
          <p15:clr>
            <a:srgbClr val="F26B43"/>
          </p15:clr>
        </p15:guide>
        <p15:guide id="3" pos="7199"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bwMode="ltGray">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3886200" y="6316096"/>
            <a:ext cx="914400" cy="365125"/>
          </a:xfrm>
          <a:prstGeom prst="rect">
            <a:avLst/>
          </a:prstGeom>
        </p:spPr>
        <p:txBody>
          <a:bodyPr vert="horz" lIns="91440" tIns="45720" rIns="91440" bIns="45720" rtlCol="0" anchor="ctr"/>
          <a:lstStyle>
            <a:lvl1pPr algn="l">
              <a:defRPr sz="1200" cap="all" baseline="0">
                <a:solidFill>
                  <a:schemeClr val="tx1">
                    <a:lumMod val="60000"/>
                    <a:lumOff val="40000"/>
                  </a:schemeClr>
                </a:solidFill>
              </a:defRPr>
            </a:lvl1pPr>
          </a:lstStyle>
          <a:p>
            <a:fld id="{41ECAE35-1C35-4D77-9B3D-53EF4C69F436}" type="datetime1">
              <a:rPr lang="en-US" smtClean="0">
                <a:solidFill>
                  <a:prstClr val="black">
                    <a:lumMod val="60000"/>
                    <a:lumOff val="40000"/>
                  </a:prstClr>
                </a:solidFill>
              </a:rPr>
              <a:pPr/>
              <a:t>7/17/13</a:t>
            </a:fld>
            <a:endParaRPr lang="en-US">
              <a:solidFill>
                <a:prstClr val="black">
                  <a:lumMod val="60000"/>
                  <a:lumOff val="40000"/>
                </a:prstClr>
              </a:solidFill>
            </a:endParaRPr>
          </a:p>
        </p:txBody>
      </p:sp>
      <p:sp>
        <p:nvSpPr>
          <p:cNvPr id="5" name="Footer Placeholder 4"/>
          <p:cNvSpPr>
            <a:spLocks noGrp="1"/>
          </p:cNvSpPr>
          <p:nvPr>
            <p:ph type="ftr" sz="quarter" idx="3"/>
          </p:nvPr>
        </p:nvSpPr>
        <p:spPr>
          <a:xfrm>
            <a:off x="4948241" y="6316096"/>
            <a:ext cx="2981325" cy="365125"/>
          </a:xfrm>
          <a:prstGeom prst="rect">
            <a:avLst/>
          </a:prstGeom>
        </p:spPr>
        <p:txBody>
          <a:bodyPr vert="horz" lIns="91440" tIns="45720" rIns="91440" bIns="45720" rtlCol="0" anchor="ctr"/>
          <a:lstStyle>
            <a:lvl1pPr algn="ctr">
              <a:defRPr sz="1200" cap="all" baseline="0">
                <a:solidFill>
                  <a:schemeClr val="tx1">
                    <a:lumMod val="60000"/>
                    <a:lumOff val="40000"/>
                  </a:schemeClr>
                </a:solidFill>
              </a:defRPr>
            </a:lvl1pPr>
          </a:lstStyle>
          <a:p>
            <a:endParaRPr lang="en-US">
              <a:solidFill>
                <a:prstClr val="black">
                  <a:lumMod val="60000"/>
                  <a:lumOff val="40000"/>
                </a:prstClr>
              </a:solidFill>
            </a:endParaRPr>
          </a:p>
        </p:txBody>
      </p:sp>
      <p:sp>
        <p:nvSpPr>
          <p:cNvPr id="6" name="Slide Number Placeholder 5"/>
          <p:cNvSpPr>
            <a:spLocks noGrp="1"/>
          </p:cNvSpPr>
          <p:nvPr>
            <p:ph type="sldNum" sz="quarter" idx="4"/>
          </p:nvPr>
        </p:nvSpPr>
        <p:spPr>
          <a:xfrm>
            <a:off x="8077201" y="6316096"/>
            <a:ext cx="457200" cy="365125"/>
          </a:xfrm>
          <a:prstGeom prst="rect">
            <a:avLst/>
          </a:prstGeom>
        </p:spPr>
        <p:txBody>
          <a:bodyPr vert="horz" lIns="91440" tIns="45720" rIns="91440" bIns="45720" rtlCol="0" anchor="ctr"/>
          <a:lstStyle>
            <a:lvl1pPr algn="r">
              <a:defRPr sz="1200" cap="all" baseline="0">
                <a:solidFill>
                  <a:schemeClr val="tx1">
                    <a:lumMod val="60000"/>
                    <a:lumOff val="40000"/>
                  </a:schemeClr>
                </a:solidFill>
              </a:defRPr>
            </a:lvl1pPr>
          </a:lstStyle>
          <a:p>
            <a:fld id="{7DC1BBB0-96F0-4077-A278-0F3FB5C104D3}" type="slidenum">
              <a:rPr lang="en-US" smtClean="0">
                <a:solidFill>
                  <a:prstClr val="black">
                    <a:lumMod val="60000"/>
                    <a:lumOff val="40000"/>
                  </a:prstClr>
                </a:solidFill>
              </a:rPr>
              <a:pPr/>
              <a:t>‹#›</a:t>
            </a:fld>
            <a:endParaRPr lang="en-US">
              <a:solidFill>
                <a:prstClr val="black">
                  <a:lumMod val="60000"/>
                  <a:lumOff val="40000"/>
                </a:prstClr>
              </a:solidFill>
            </a:endParaRPr>
          </a:p>
        </p:txBody>
      </p:sp>
      <p:sp>
        <p:nvSpPr>
          <p:cNvPr id="3" name="Text Placeholder 2"/>
          <p:cNvSpPr>
            <a:spLocks noGrp="1"/>
          </p:cNvSpPr>
          <p:nvPr>
            <p:ph type="body" idx="1"/>
          </p:nvPr>
        </p:nvSpPr>
        <p:spPr>
          <a:xfrm>
            <a:off x="1195389" y="1600200"/>
            <a:ext cx="7339012" cy="4572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2" name="Title Placeholder 1"/>
          <p:cNvSpPr>
            <a:spLocks noGrp="1"/>
          </p:cNvSpPr>
          <p:nvPr>
            <p:ph type="title"/>
          </p:nvPr>
        </p:nvSpPr>
        <p:spPr>
          <a:xfrm>
            <a:off x="1195389" y="177803"/>
            <a:ext cx="7339012" cy="1239837"/>
          </a:xfrm>
          <a:prstGeom prst="rect">
            <a:avLst/>
          </a:prstGeom>
        </p:spPr>
        <p:txBody>
          <a:bodyPr vert="horz" lIns="91440" tIns="45720" rIns="91440" bIns="45720" rtlCol="0" anchor="b">
            <a:normAutofit/>
          </a:bodyPr>
          <a:lstStyle/>
          <a:p>
            <a:r>
              <a:rPr lang="en-US" smtClean="0"/>
              <a:t>Click to edit Master title style</a:t>
            </a:r>
            <a:endParaRPr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512629033"/>
      </p:ext>
    </p:extLst>
  </p:cSld>
  <p:clrMap bg1="lt1" tx1="dk1" bg2="lt2" tx2="dk2" accent1="accent1" accent2="accent2" accent3="accent3" accent4="accent4" accent5="accent5" accent6="accent6" hlink="hlink" folHlink="folHlink"/>
  <p:sldLayoutIdLst>
    <p:sldLayoutId id="2147483694" r:id="rId1"/>
  </p:sldLayoutIdLst>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2"/>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2"/>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2"/>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2"/>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2"/>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a="http://schemas.openxmlformats.org/drawingml/2006/main" xmlns:r="http://schemas.openxmlformats.org/officeDocument/2006/relationships" xmlns:p="http://schemas.openxmlformats.org/presentationml/2006/main" xmlns="" xmlns:p15="http://schemas.microsoft.com/office/powerpoint/2012/main" xmlns:mv="urn:schemas-microsoft-com:mac:vml" xmlns:mc="http://schemas.openxmlformats.org/markup-compatibility/2006">
        <p15:guide id="0" orient="horz" pos="2160" userDrawn="1">
          <p15:clr>
            <a:srgbClr val="F26B43"/>
          </p15:clr>
        </p15:guide>
        <p15:guide id="1" pos="3839" userDrawn="1">
          <p15:clr>
            <a:srgbClr val="F26B43"/>
          </p15:clr>
        </p15:guide>
        <p15:guide id="2" pos="1007" userDrawn="1">
          <p15:clr>
            <a:srgbClr val="F26B43"/>
          </p15:clr>
        </p15:guide>
        <p15:guide id="3" pos="7199"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bwMode="invGray">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1" y="639796"/>
            <a:ext cx="7572375" cy="115090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42901" y="1825625"/>
            <a:ext cx="7572375" cy="377800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3"/>
            <a:ext cx="2457450" cy="365125"/>
          </a:xfrm>
          <a:prstGeom prst="rect">
            <a:avLst/>
          </a:prstGeom>
        </p:spPr>
        <p:txBody>
          <a:bodyPr vert="horz" lIns="91440" tIns="45720" rIns="91440" bIns="45720" rtlCol="0" anchor="ctr"/>
          <a:lstStyle>
            <a:lvl1pPr algn="l">
              <a:defRPr sz="1200">
                <a:solidFill>
                  <a:schemeClr val="tx2">
                    <a:lumMod val="20000"/>
                    <a:lumOff val="80000"/>
                  </a:schemeClr>
                </a:solidFill>
              </a:defRPr>
            </a:lvl1pPr>
          </a:lstStyle>
          <a:p>
            <a:fld id="{F3619435-DEBC-444A-913E-FBD2C4CF0E59}" type="datetime1">
              <a:rPr lang="en-US" smtClean="0">
                <a:solidFill>
                  <a:srgbClr val="696464">
                    <a:lumMod val="20000"/>
                    <a:lumOff val="80000"/>
                  </a:srgbClr>
                </a:solidFill>
              </a:rPr>
              <a:pPr/>
              <a:t>7/17/13</a:t>
            </a:fld>
            <a:endParaRPr lang="en-US">
              <a:solidFill>
                <a:srgbClr val="696464">
                  <a:lumMod val="20000"/>
                  <a:lumOff val="80000"/>
                </a:srgbClr>
              </a:solidFill>
            </a:endParaRPr>
          </a:p>
        </p:txBody>
      </p:sp>
      <p:sp>
        <p:nvSpPr>
          <p:cNvPr id="5" name="Footer Placeholder 4"/>
          <p:cNvSpPr>
            <a:spLocks noGrp="1"/>
          </p:cNvSpPr>
          <p:nvPr>
            <p:ph type="ftr" sz="quarter" idx="3"/>
          </p:nvPr>
        </p:nvSpPr>
        <p:spPr>
          <a:xfrm>
            <a:off x="3486150" y="6356353"/>
            <a:ext cx="2171700" cy="365125"/>
          </a:xfrm>
          <a:prstGeom prst="rect">
            <a:avLst/>
          </a:prstGeom>
        </p:spPr>
        <p:txBody>
          <a:bodyPr vert="horz" lIns="91440" tIns="45720" rIns="91440" bIns="45720" rtlCol="0" anchor="ctr"/>
          <a:lstStyle>
            <a:lvl1pPr algn="ctr">
              <a:defRPr sz="1200">
                <a:solidFill>
                  <a:schemeClr val="tx2">
                    <a:lumMod val="20000"/>
                    <a:lumOff val="80000"/>
                  </a:schemeClr>
                </a:solidFill>
              </a:defRPr>
            </a:lvl1pPr>
          </a:lstStyle>
          <a:p>
            <a:endParaRPr lang="en-US">
              <a:solidFill>
                <a:srgbClr val="696464">
                  <a:lumMod val="20000"/>
                  <a:lumOff val="80000"/>
                </a:srgbClr>
              </a:solidFill>
            </a:endParaRPr>
          </a:p>
        </p:txBody>
      </p:sp>
      <p:sp>
        <p:nvSpPr>
          <p:cNvPr id="6" name="Slide Number Placeholder 5"/>
          <p:cNvSpPr>
            <a:spLocks noGrp="1"/>
          </p:cNvSpPr>
          <p:nvPr>
            <p:ph type="sldNum" sz="quarter" idx="4"/>
          </p:nvPr>
        </p:nvSpPr>
        <p:spPr>
          <a:xfrm>
            <a:off x="6057900" y="6356353"/>
            <a:ext cx="2457450" cy="365125"/>
          </a:xfrm>
          <a:prstGeom prst="rect">
            <a:avLst/>
          </a:prstGeom>
        </p:spPr>
        <p:txBody>
          <a:bodyPr vert="horz" lIns="91440" tIns="45720" rIns="91440" bIns="45720" rtlCol="0" anchor="ctr"/>
          <a:lstStyle>
            <a:lvl1pPr algn="r">
              <a:defRPr sz="1200">
                <a:solidFill>
                  <a:schemeClr val="tx2">
                    <a:lumMod val="20000"/>
                    <a:lumOff val="80000"/>
                  </a:schemeClr>
                </a:solidFill>
              </a:defRPr>
            </a:lvl1pPr>
          </a:lstStyle>
          <a:p>
            <a:fld id="{E5B29C50-D6F1-4DB6-9B68-F4CD3996E9CF}" type="slidenum">
              <a:rPr lang="en-US" smtClean="0">
                <a:solidFill>
                  <a:srgbClr val="696464">
                    <a:lumMod val="20000"/>
                    <a:lumOff val="80000"/>
                  </a:srgbClr>
                </a:solidFill>
              </a:rPr>
              <a:pPr/>
              <a:t>‹#›</a:t>
            </a:fld>
            <a:endParaRPr lang="en-US">
              <a:solidFill>
                <a:srgbClr val="696464">
                  <a:lumMod val="20000"/>
                  <a:lumOff val="80000"/>
                </a:srgbClr>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656484204"/>
      </p:ext>
    </p:extLst>
  </p:cSld>
  <p:clrMap bg1="lt1" tx1="dk1" bg2="lt2" tx2="dk2" accent1="accent1" accent2="accent2" accent3="accent3" accent4="accent4" accent5="accent5" accent6="accent6" hlink="hlink" folHlink="folHlink"/>
  <p:sldLayoutIdLst>
    <p:sldLayoutId id="2147483696" r:id="rId1"/>
  </p:sldLayoutIdLst>
  <p:hf sldNum="0" hdr="0" ftr="0" dt="0"/>
  <p:txStyles>
    <p:titleStyle>
      <a:lvl1pPr algn="l" defTabSz="914400" rtl="0" eaLnBrk="1" latinLnBrk="0" hangingPunct="1">
        <a:lnSpc>
          <a:spcPts val="4000"/>
        </a:lnSpc>
        <a:spcBef>
          <a:spcPct val="0"/>
        </a:spcBef>
        <a:buNone/>
        <a:defRPr sz="4000" b="1" kern="1200" cap="none" spc="0">
          <a:ln w="12700" cmpd="sng">
            <a:noFill/>
            <a:prstDash val="solid"/>
          </a:ln>
          <a:solidFill>
            <a:schemeClr val="accent4"/>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2"/>
        </a:buClr>
        <a:buSzPct val="70000"/>
        <a:buFont typeface="Arial" panose="020B0604020202020204" pitchFamily="34" charset="0"/>
        <a:buChar char="•"/>
        <a:defRPr sz="2400" kern="1200">
          <a:solidFill>
            <a:schemeClr val="bg2"/>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SzPct val="70000"/>
        <a:buFont typeface="Arial" panose="020B0604020202020204" pitchFamily="34" charset="0"/>
        <a:buChar char="•"/>
        <a:defRPr sz="2000" kern="1200">
          <a:solidFill>
            <a:schemeClr val="bg2"/>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SzPct val="70000"/>
        <a:buFont typeface="Arial" panose="020B0604020202020204" pitchFamily="34" charset="0"/>
        <a:buChar char="•"/>
        <a:defRPr sz="1800" kern="1200">
          <a:solidFill>
            <a:schemeClr val="bg2"/>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SzPct val="70000"/>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SzPct val="70000"/>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SzPct val="70000"/>
        <a:buFont typeface="Arial" panose="020B0604020202020204" pitchFamily="34" charset="0"/>
        <a:buChar char="•"/>
        <a:defRPr sz="1800" kern="1200">
          <a:solidFill>
            <a:schemeClr val="bg2"/>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SzPct val="70000"/>
        <a:buFont typeface="Arial" panose="020B0604020202020204" pitchFamily="34" charset="0"/>
        <a:buChar char="•"/>
        <a:defRPr sz="1800" kern="1200">
          <a:solidFill>
            <a:schemeClr val="bg2"/>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SzPct val="70000"/>
        <a:buFont typeface="Arial" panose="020B0604020202020204" pitchFamily="34" charset="0"/>
        <a:buChar char="•"/>
        <a:defRPr sz="1800" kern="1200">
          <a:solidFill>
            <a:schemeClr val="bg2"/>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SzPct val="70000"/>
        <a:buFont typeface="Arial" panose="020B0604020202020204" pitchFamily="34" charset="0"/>
        <a:buChar char="•"/>
        <a:defRPr sz="1800" kern="1200">
          <a:solidFill>
            <a:schemeClr val="bg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a="http://schemas.openxmlformats.org/drawingml/2006/main" xmlns:r="http://schemas.openxmlformats.org/officeDocument/2006/relationships" xmlns:p="http://schemas.openxmlformats.org/presentationml/2006/main" xmlns="" xmlns:p15="http://schemas.microsoft.com/office/powerpoint/2012/main" xmlns:mv="urn:schemas-microsoft-com:mac:vml" xmlns:mc="http://schemas.openxmlformats.org/markup-compatibility/2006">
        <p15:guide id="0" orient="horz" pos="2160" userDrawn="1">
          <p15:clr>
            <a:srgbClr val="F26B43"/>
          </p15:clr>
        </p15:guide>
        <p15:guide id="0" pos="3840" userDrawn="1">
          <p15:clr>
            <a:srgbClr val="F26B43"/>
          </p15:clr>
        </p15:guide>
        <p15:guide id="0" pos="288" userDrawn="1">
          <p15:clr>
            <a:srgbClr val="F26B43"/>
          </p15:clr>
        </p15:guide>
        <p15:guide id="0" pos="6648" userDrawn="1">
          <p15:clr>
            <a:srgbClr val="F26B43"/>
          </p15:clr>
        </p15:guide>
        <p15:guide id="0" orient="horz" pos="3528" userDrawn="1">
          <p15:clr>
            <a:srgbClr val="F26B43"/>
          </p15:clr>
        </p15:guide>
        <p15:guide id="1" orient="horz" pos="1128"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bwMode="invGray">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1" y="639796"/>
            <a:ext cx="7572375" cy="115090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42901" y="1825625"/>
            <a:ext cx="7572375" cy="377800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3"/>
            <a:ext cx="2457450" cy="365125"/>
          </a:xfrm>
          <a:prstGeom prst="rect">
            <a:avLst/>
          </a:prstGeom>
        </p:spPr>
        <p:txBody>
          <a:bodyPr vert="horz" lIns="91440" tIns="45720" rIns="91440" bIns="45720" rtlCol="0" anchor="ctr"/>
          <a:lstStyle>
            <a:lvl1pPr algn="l">
              <a:defRPr sz="1200">
                <a:solidFill>
                  <a:schemeClr val="tx2">
                    <a:lumMod val="20000"/>
                    <a:lumOff val="80000"/>
                  </a:schemeClr>
                </a:solidFill>
              </a:defRPr>
            </a:lvl1pPr>
          </a:lstStyle>
          <a:p>
            <a:fld id="{F3619435-DEBC-444A-913E-FBD2C4CF0E59}" type="datetime1">
              <a:rPr lang="en-US" smtClean="0">
                <a:solidFill>
                  <a:srgbClr val="696464">
                    <a:lumMod val="20000"/>
                    <a:lumOff val="80000"/>
                  </a:srgbClr>
                </a:solidFill>
              </a:rPr>
              <a:pPr/>
              <a:t>7/17/13</a:t>
            </a:fld>
            <a:endParaRPr lang="en-US">
              <a:solidFill>
                <a:srgbClr val="696464">
                  <a:lumMod val="20000"/>
                  <a:lumOff val="80000"/>
                </a:srgbClr>
              </a:solidFill>
            </a:endParaRPr>
          </a:p>
        </p:txBody>
      </p:sp>
      <p:sp>
        <p:nvSpPr>
          <p:cNvPr id="5" name="Footer Placeholder 4"/>
          <p:cNvSpPr>
            <a:spLocks noGrp="1"/>
          </p:cNvSpPr>
          <p:nvPr>
            <p:ph type="ftr" sz="quarter" idx="3"/>
          </p:nvPr>
        </p:nvSpPr>
        <p:spPr>
          <a:xfrm>
            <a:off x="3486150" y="6356353"/>
            <a:ext cx="2171700" cy="365125"/>
          </a:xfrm>
          <a:prstGeom prst="rect">
            <a:avLst/>
          </a:prstGeom>
        </p:spPr>
        <p:txBody>
          <a:bodyPr vert="horz" lIns="91440" tIns="45720" rIns="91440" bIns="45720" rtlCol="0" anchor="ctr"/>
          <a:lstStyle>
            <a:lvl1pPr algn="ctr">
              <a:defRPr sz="1200">
                <a:solidFill>
                  <a:schemeClr val="tx2">
                    <a:lumMod val="20000"/>
                    <a:lumOff val="80000"/>
                  </a:schemeClr>
                </a:solidFill>
              </a:defRPr>
            </a:lvl1pPr>
          </a:lstStyle>
          <a:p>
            <a:endParaRPr lang="en-US">
              <a:solidFill>
                <a:srgbClr val="696464">
                  <a:lumMod val="20000"/>
                  <a:lumOff val="80000"/>
                </a:srgbClr>
              </a:solidFill>
            </a:endParaRPr>
          </a:p>
        </p:txBody>
      </p:sp>
      <p:sp>
        <p:nvSpPr>
          <p:cNvPr id="6" name="Slide Number Placeholder 5"/>
          <p:cNvSpPr>
            <a:spLocks noGrp="1"/>
          </p:cNvSpPr>
          <p:nvPr>
            <p:ph type="sldNum" sz="quarter" idx="4"/>
          </p:nvPr>
        </p:nvSpPr>
        <p:spPr>
          <a:xfrm>
            <a:off x="6057900" y="6356353"/>
            <a:ext cx="2457450" cy="365125"/>
          </a:xfrm>
          <a:prstGeom prst="rect">
            <a:avLst/>
          </a:prstGeom>
        </p:spPr>
        <p:txBody>
          <a:bodyPr vert="horz" lIns="91440" tIns="45720" rIns="91440" bIns="45720" rtlCol="0" anchor="ctr"/>
          <a:lstStyle>
            <a:lvl1pPr algn="r">
              <a:defRPr sz="1200">
                <a:solidFill>
                  <a:schemeClr val="tx2">
                    <a:lumMod val="20000"/>
                    <a:lumOff val="80000"/>
                  </a:schemeClr>
                </a:solidFill>
              </a:defRPr>
            </a:lvl1pPr>
          </a:lstStyle>
          <a:p>
            <a:fld id="{E5B29C50-D6F1-4DB6-9B68-F4CD3996E9CF}" type="slidenum">
              <a:rPr lang="en-US" smtClean="0">
                <a:solidFill>
                  <a:srgbClr val="696464">
                    <a:lumMod val="20000"/>
                    <a:lumOff val="80000"/>
                  </a:srgbClr>
                </a:solidFill>
              </a:rPr>
              <a:pPr/>
              <a:t>‹#›</a:t>
            </a:fld>
            <a:endParaRPr lang="en-US">
              <a:solidFill>
                <a:srgbClr val="696464">
                  <a:lumMod val="20000"/>
                  <a:lumOff val="80000"/>
                </a:srgbClr>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656484204"/>
      </p:ext>
    </p:extLst>
  </p:cSld>
  <p:clrMap bg1="lt1" tx1="dk1" bg2="lt2" tx2="dk2" accent1="accent1" accent2="accent2" accent3="accent3" accent4="accent4" accent5="accent5" accent6="accent6" hlink="hlink" folHlink="folHlink"/>
  <p:sldLayoutIdLst>
    <p:sldLayoutId id="2147483698" r:id="rId1"/>
  </p:sldLayoutIdLst>
  <p:hf sldNum="0" hdr="0" ftr="0" dt="0"/>
  <p:txStyles>
    <p:titleStyle>
      <a:lvl1pPr algn="l" defTabSz="914400" rtl="0" eaLnBrk="1" latinLnBrk="0" hangingPunct="1">
        <a:lnSpc>
          <a:spcPts val="4000"/>
        </a:lnSpc>
        <a:spcBef>
          <a:spcPct val="0"/>
        </a:spcBef>
        <a:buNone/>
        <a:defRPr sz="4000" b="1" kern="1200" cap="none" spc="0">
          <a:ln w="12700" cmpd="sng">
            <a:noFill/>
            <a:prstDash val="solid"/>
          </a:ln>
          <a:solidFill>
            <a:schemeClr val="accent4"/>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2"/>
        </a:buClr>
        <a:buSzPct val="70000"/>
        <a:buFont typeface="Arial" panose="020B0604020202020204" pitchFamily="34" charset="0"/>
        <a:buChar char="•"/>
        <a:defRPr sz="2400" kern="1200">
          <a:solidFill>
            <a:schemeClr val="bg2"/>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SzPct val="70000"/>
        <a:buFont typeface="Arial" panose="020B0604020202020204" pitchFamily="34" charset="0"/>
        <a:buChar char="•"/>
        <a:defRPr sz="2000" kern="1200">
          <a:solidFill>
            <a:schemeClr val="bg2"/>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SzPct val="70000"/>
        <a:buFont typeface="Arial" panose="020B0604020202020204" pitchFamily="34" charset="0"/>
        <a:buChar char="•"/>
        <a:defRPr sz="1800" kern="1200">
          <a:solidFill>
            <a:schemeClr val="bg2"/>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SzPct val="70000"/>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SzPct val="70000"/>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SzPct val="70000"/>
        <a:buFont typeface="Arial" panose="020B0604020202020204" pitchFamily="34" charset="0"/>
        <a:buChar char="•"/>
        <a:defRPr sz="1800" kern="1200">
          <a:solidFill>
            <a:schemeClr val="bg2"/>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SzPct val="70000"/>
        <a:buFont typeface="Arial" panose="020B0604020202020204" pitchFamily="34" charset="0"/>
        <a:buChar char="•"/>
        <a:defRPr sz="1800" kern="1200">
          <a:solidFill>
            <a:schemeClr val="bg2"/>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SzPct val="70000"/>
        <a:buFont typeface="Arial" panose="020B0604020202020204" pitchFamily="34" charset="0"/>
        <a:buChar char="•"/>
        <a:defRPr sz="1800" kern="1200">
          <a:solidFill>
            <a:schemeClr val="bg2"/>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SzPct val="70000"/>
        <a:buFont typeface="Arial" panose="020B0604020202020204" pitchFamily="34" charset="0"/>
        <a:buChar char="•"/>
        <a:defRPr sz="1800" kern="1200">
          <a:solidFill>
            <a:schemeClr val="bg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a="http://schemas.openxmlformats.org/drawingml/2006/main" xmlns:r="http://schemas.openxmlformats.org/officeDocument/2006/relationships" xmlns:p="http://schemas.openxmlformats.org/presentationml/2006/main" xmlns="" xmlns:p15="http://schemas.microsoft.com/office/powerpoint/2012/main" xmlns:mv="urn:schemas-microsoft-com:mac:vml" xmlns:mc="http://schemas.openxmlformats.org/markup-compatibility/2006">
        <p15:guide id="0" orient="horz" pos="2160" userDrawn="1">
          <p15:clr>
            <a:srgbClr val="F26B43"/>
          </p15:clr>
        </p15:guide>
        <p15:guide id="0" pos="3840" userDrawn="1">
          <p15:clr>
            <a:srgbClr val="F26B43"/>
          </p15:clr>
        </p15:guide>
        <p15:guide id="0" pos="288" userDrawn="1">
          <p15:clr>
            <a:srgbClr val="F26B43"/>
          </p15:clr>
        </p15:guide>
        <p15:guide id="0" pos="6648" userDrawn="1">
          <p15:clr>
            <a:srgbClr val="F26B43"/>
          </p15:clr>
        </p15:guide>
        <p15:guide id="0" orient="horz" pos="3528" userDrawn="1">
          <p15:clr>
            <a:srgbClr val="F26B43"/>
          </p15:clr>
        </p15:guide>
        <p15:guide id="1" orient="horz" pos="1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2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3.jpeg"/><Relationship Id="rId3" Type="http://schemas.openxmlformats.org/officeDocument/2006/relationships/image" Target="../media/image2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4" Type="http://schemas.microsoft.com/office/2007/relationships/hdphoto" Target="../media/hdphoto1.wdp"/><Relationship Id="rId5" Type="http://schemas.openxmlformats.org/officeDocument/2006/relationships/image" Target="../media/image13.jpeg"/><Relationship Id="rId6" Type="http://schemas.microsoft.com/office/2007/relationships/hdphoto" Target="../media/hdphoto2.wdp"/><Relationship Id="rId7" Type="http://schemas.openxmlformats.org/officeDocument/2006/relationships/image" Target="../media/image14.jpeg"/><Relationship Id="rId8" Type="http://schemas.microsoft.com/office/2007/relationships/hdphoto" Target="../media/hdphoto3.wdp"/><Relationship Id="rId9" Type="http://schemas.openxmlformats.org/officeDocument/2006/relationships/image" Target="../media/image15.jpeg"/><Relationship Id="rId10" Type="http://schemas.openxmlformats.org/officeDocument/2006/relationships/image" Target="../media/image16.jpe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9.jpe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image" Target="../media/image32.jpeg"/><Relationship Id="rId1" Type="http://schemas.openxmlformats.org/officeDocument/2006/relationships/slideLayout" Target="../slideLayouts/slideLayout17.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3.jpeg"/><Relationship Id="rId3" Type="http://schemas.openxmlformats.org/officeDocument/2006/relationships/image" Target="../media/image3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5.jpeg"/><Relationship Id="rId3" Type="http://schemas.openxmlformats.org/officeDocument/2006/relationships/image" Target="../media/image3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5.jpeg"/><Relationship Id="rId3" Type="http://schemas.openxmlformats.org/officeDocument/2006/relationships/image" Target="../media/image3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4" Type="http://schemas.microsoft.com/office/2007/relationships/hdphoto" Target="../media/hdphoto1.wdp"/><Relationship Id="rId5" Type="http://schemas.openxmlformats.org/officeDocument/2006/relationships/image" Target="../media/image13.jpeg"/><Relationship Id="rId6" Type="http://schemas.microsoft.com/office/2007/relationships/hdphoto" Target="../media/hdphoto2.wdp"/><Relationship Id="rId7" Type="http://schemas.openxmlformats.org/officeDocument/2006/relationships/image" Target="../media/image14.jpeg"/><Relationship Id="rId8" Type="http://schemas.microsoft.com/office/2007/relationships/hdphoto" Target="../media/hdphoto3.wdp"/><Relationship Id="rId9" Type="http://schemas.openxmlformats.org/officeDocument/2006/relationships/image" Target="../media/image17.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33.xml.rels><?xml version="1.0" encoding="UTF-8" standalone="yes"?>
<Relationships xmlns="http://schemas.openxmlformats.org/package/2006/relationships"><Relationship Id="rId3" Type="http://schemas.openxmlformats.org/officeDocument/2006/relationships/image" Target="../media/image40.gif"/><Relationship Id="rId4" Type="http://schemas.openxmlformats.org/officeDocument/2006/relationships/image" Target="../media/image41.jpeg"/><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34.xml.rels><?xml version="1.0" encoding="UTF-8" standalone="yes"?>
<Relationships xmlns="http://schemas.openxmlformats.org/package/2006/relationships"><Relationship Id="rId3" Type="http://schemas.openxmlformats.org/officeDocument/2006/relationships/image" Target="../media/image40.gif"/><Relationship Id="rId4" Type="http://schemas.openxmlformats.org/officeDocument/2006/relationships/image" Target="../media/image41.jpeg"/><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4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2.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4" Type="http://schemas.microsoft.com/office/2007/relationships/hdphoto" Target="../media/hdphoto1.wdp"/><Relationship Id="rId5" Type="http://schemas.openxmlformats.org/officeDocument/2006/relationships/image" Target="../media/image13.jpeg"/><Relationship Id="rId6" Type="http://schemas.microsoft.com/office/2007/relationships/hdphoto" Target="../media/hdphoto2.wdp"/><Relationship Id="rId7" Type="http://schemas.openxmlformats.org/officeDocument/2006/relationships/image" Target="../media/image14.jpeg"/><Relationship Id="rId8" Type="http://schemas.microsoft.com/office/2007/relationships/hdphoto" Target="../media/hdphoto3.wdp"/><Relationship Id="rId9" Type="http://schemas.openxmlformats.org/officeDocument/2006/relationships/image" Target="../media/image18.png"/><Relationship Id="rId10" Type="http://schemas.openxmlformats.org/officeDocument/2006/relationships/image" Target="../media/image19.jpe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3.gi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3.gi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4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4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6.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6.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jpeg"/><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4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6.xml"/><Relationship Id="rId3" Type="http://schemas.openxmlformats.org/officeDocument/2006/relationships/image" Target="../media/image50.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7.xml"/><Relationship Id="rId3" Type="http://schemas.openxmlformats.org/officeDocument/2006/relationships/image" Target="../media/image50.jpeg"/></Relationships>
</file>

<file path=ppt/slides/_rels/slide52.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image" Target="../media/image51.png"/><Relationship Id="rId1" Type="http://schemas.openxmlformats.org/officeDocument/2006/relationships/slideLayout" Target="../slideLayouts/slideLayout17.xml"/><Relationship Id="rId2" Type="http://schemas.openxmlformats.org/officeDocument/2006/relationships/notesSlide" Target="../notesSlides/notesSlide28.xml"/></Relationships>
</file>

<file path=ppt/slides/_rels/slide53.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image" Target="../media/image53.jpeg"/><Relationship Id="rId1" Type="http://schemas.openxmlformats.org/officeDocument/2006/relationships/slideLayout" Target="../slideLayouts/slideLayout17.xml"/><Relationship Id="rId2" Type="http://schemas.openxmlformats.org/officeDocument/2006/relationships/notesSlide" Target="../notesSlides/notesSlide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2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748" y="2786069"/>
            <a:ext cx="7124188" cy="1168186"/>
          </a:xfrm>
        </p:spPr>
        <p:txBody>
          <a:bodyPr>
            <a:normAutofit/>
          </a:bodyPr>
          <a:lstStyle/>
          <a:p>
            <a:pPr algn="ctr"/>
            <a:r>
              <a:rPr lang="en-US" sz="6000" b="1" dirty="0" smtClean="0"/>
              <a:t>Redefining Marriage</a:t>
            </a:r>
            <a:endParaRPr lang="en-US" sz="6000" b="1" dirty="0"/>
          </a:p>
        </p:txBody>
      </p:sp>
      <p:sp>
        <p:nvSpPr>
          <p:cNvPr id="3" name="TextBox 2"/>
          <p:cNvSpPr txBox="1"/>
          <p:nvPr/>
        </p:nvSpPr>
        <p:spPr>
          <a:xfrm>
            <a:off x="1629327" y="4565011"/>
            <a:ext cx="5762547" cy="1323439"/>
          </a:xfrm>
          <a:prstGeom prst="rect">
            <a:avLst/>
          </a:prstGeom>
          <a:noFill/>
        </p:spPr>
        <p:txBody>
          <a:bodyPr wrap="square" rtlCol="0">
            <a:spAutoFit/>
          </a:bodyPr>
          <a:lstStyle/>
          <a:p>
            <a:pPr algn="ctr"/>
            <a:r>
              <a:rPr lang="en-US" sz="4000" b="1" dirty="0" smtClean="0"/>
              <a:t>A Historical Perspective </a:t>
            </a:r>
          </a:p>
          <a:p>
            <a:pPr algn="ctr"/>
            <a:endParaRPr lang="en-US" sz="4000" b="1"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3612218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le 12"/>
          <p:cNvSpPr>
            <a:spLocks noGrp="1"/>
          </p:cNvSpPr>
          <p:nvPr>
            <p:ph type="title"/>
          </p:nvPr>
        </p:nvSpPr>
        <p:spPr>
          <a:xfrm>
            <a:off x="1280584" y="365126"/>
            <a:ext cx="7234766" cy="1325563"/>
          </a:xfrm>
        </p:spPr>
        <p:txBody>
          <a:bodyPr>
            <a:normAutofit/>
          </a:bodyPr>
          <a:lstStyle/>
          <a:p>
            <a:pPr algn="ctr"/>
            <a:r>
              <a:rPr lang="en-US" b="1" dirty="0" smtClean="0"/>
              <a:t>“Wife by Covenant”</a:t>
            </a:r>
            <a:endParaRPr lang="en-US" b="1" dirty="0"/>
          </a:p>
        </p:txBody>
      </p:sp>
      <p:pic>
        <p:nvPicPr>
          <p:cNvPr id="9" name="Picture 8" descr="Bible_iStock_000002930334Medium-1024x682.jpg"/>
          <p:cNvPicPr>
            <a:picLocks noChangeAspect="1"/>
          </p:cNvPicPr>
          <p:nvPr/>
        </p:nvPicPr>
        <p:blipFill>
          <a:blip r:embed="rId2"/>
          <a:stretch>
            <a:fillRect/>
          </a:stretch>
        </p:blipFill>
        <p:spPr>
          <a:xfrm>
            <a:off x="5640917" y="4373748"/>
            <a:ext cx="3503083" cy="2333108"/>
          </a:xfrm>
          <a:prstGeom prst="rect">
            <a:avLst/>
          </a:prstGeom>
        </p:spPr>
      </p:pic>
      <p:sp>
        <p:nvSpPr>
          <p:cNvPr id="14" name="Content Placeholder 13"/>
          <p:cNvSpPr>
            <a:spLocks noGrp="1"/>
          </p:cNvSpPr>
          <p:nvPr>
            <p:ph idx="1"/>
          </p:nvPr>
        </p:nvSpPr>
        <p:spPr>
          <a:xfrm>
            <a:off x="914400" y="1825624"/>
            <a:ext cx="7600950" cy="4873625"/>
          </a:xfrm>
        </p:spPr>
        <p:txBody>
          <a:bodyPr/>
          <a:lstStyle/>
          <a:p>
            <a:pPr lvl="0"/>
            <a:r>
              <a:rPr lang="en-US" b="1" dirty="0" smtClean="0"/>
              <a:t> Marriage is a “covenant.” </a:t>
            </a:r>
          </a:p>
          <a:p>
            <a:pPr marL="338138" lvl="0" indent="-338138"/>
            <a:r>
              <a:rPr lang="en-US" b="1" dirty="0" smtClean="0"/>
              <a:t>God acts as “witness between you and the wife of your youth” (Mal. 2:14). </a:t>
            </a:r>
          </a:p>
          <a:p>
            <a:pPr marL="804863" lvl="1" indent="-347663"/>
            <a:r>
              <a:rPr lang="en-US" b="1" dirty="0" smtClean="0"/>
              <a:t>God is involved in every lawful marriage covenant as “witness.” </a:t>
            </a:r>
          </a:p>
          <a:p>
            <a:pPr marL="338138" lvl="0" indent="-338138"/>
            <a:r>
              <a:rPr lang="en-US" b="1" dirty="0" smtClean="0"/>
              <a:t>God is the one who “made them one” (Mal. 2:15).</a:t>
            </a:r>
          </a:p>
          <a:p>
            <a:pPr marL="804863" lvl="1" indent="-347663"/>
            <a:r>
              <a:rPr lang="en-US" b="1" dirty="0" smtClean="0"/>
              <a:t>“What God has joined together, let not      man separate” (Matt. 19:6). </a:t>
            </a: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459295096"/>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animEffect transition="in" filter="fade">
                                      <p:cBhvr>
                                        <p:cTn id="15" dur="1000"/>
                                        <p:tgtEl>
                                          <p:spTgt spid="14">
                                            <p:txEl>
                                              <p:pRg st="1" end="1"/>
                                            </p:txEl>
                                          </p:spTgt>
                                        </p:tgtEl>
                                      </p:cBhvr>
                                    </p:animEffect>
                                    <p:anim calcmode="lin" valueType="num">
                                      <p:cBhvr>
                                        <p:cTn id="16"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4">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4">
                                            <p:txEl>
                                              <p:pRg st="2" end="2"/>
                                            </p:txEl>
                                          </p:spTgt>
                                        </p:tgtEl>
                                        <p:attrNameLst>
                                          <p:attrName>style.visibility</p:attrName>
                                        </p:attrNameLst>
                                      </p:cBhvr>
                                      <p:to>
                                        <p:strVal val="visible"/>
                                      </p:to>
                                    </p:set>
                                    <p:animEffect transition="in" filter="wipe(left)">
                                      <p:cBhvr>
                                        <p:cTn id="23" dur="1000"/>
                                        <p:tgtEl>
                                          <p:spTgt spid="1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fade">
                                      <p:cBhvr>
                                        <p:cTn id="28" dur="1000"/>
                                        <p:tgtEl>
                                          <p:spTgt spid="14">
                                            <p:txEl>
                                              <p:pRg st="3" end="3"/>
                                            </p:txEl>
                                          </p:spTgt>
                                        </p:tgtEl>
                                      </p:cBhvr>
                                    </p:animEffect>
                                    <p:anim calcmode="lin" valueType="num">
                                      <p:cBhvr>
                                        <p:cTn id="29"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14">
                                            <p:txEl>
                                              <p:pRg st="3" end="3"/>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4">
                                            <p:txEl>
                                              <p:pRg st="4" end="4"/>
                                            </p:txEl>
                                          </p:spTgt>
                                        </p:tgtEl>
                                        <p:attrNameLst>
                                          <p:attrName>style.visibility</p:attrName>
                                        </p:attrNameLst>
                                      </p:cBhvr>
                                      <p:to>
                                        <p:strVal val="visible"/>
                                      </p:to>
                                    </p:set>
                                    <p:animEffect transition="in" filter="wipe(left)">
                                      <p:cBhvr>
                                        <p:cTn id="36" dur="10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3"/>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 descr="bible_1edge-758x250.jpg"/>
          <p:cNvPicPr>
            <a:picLocks noChangeAspect="1"/>
          </p:cNvPicPr>
          <p:nvPr/>
        </p:nvPicPr>
        <p:blipFill>
          <a:blip r:embed="rId3">
            <a:lum bright="-59000"/>
          </a:blip>
          <a:stretch>
            <a:fillRect/>
          </a:stretch>
        </p:blipFill>
        <p:spPr>
          <a:xfrm>
            <a:off x="0" y="3842169"/>
            <a:ext cx="9144000" cy="3015831"/>
          </a:xfrm>
          <a:prstGeom prst="rect">
            <a:avLst/>
          </a:prstGeom>
          <a:effectLst>
            <a:softEdge rad="431800"/>
          </a:effectLst>
        </p:spPr>
      </p:pic>
      <p:sp>
        <p:nvSpPr>
          <p:cNvPr id="2" name="Title 1"/>
          <p:cNvSpPr>
            <a:spLocks noGrp="1"/>
          </p:cNvSpPr>
          <p:nvPr>
            <p:ph type="ctrTitle"/>
          </p:nvPr>
        </p:nvSpPr>
        <p:spPr>
          <a:xfrm>
            <a:off x="793750" y="527186"/>
            <a:ext cx="7588250" cy="1794012"/>
          </a:xfrm>
          <a:ln>
            <a:solidFill>
              <a:schemeClr val="accent6">
                <a:lumMod val="40000"/>
                <a:lumOff val="60000"/>
              </a:schemeClr>
            </a:solidFill>
          </a:ln>
        </p:spPr>
        <p:txBody>
          <a:bodyPr anchor="ctr" anchorCtr="0">
            <a:normAutofit/>
          </a:bodyPr>
          <a:lstStyle/>
          <a:p>
            <a:pPr>
              <a:lnSpc>
                <a:spcPct val="70000"/>
              </a:lnSpc>
            </a:pPr>
            <a:r>
              <a:rPr lang="en-US" dirty="0" smtClean="0"/>
              <a:t>Redefinitions </a:t>
            </a:r>
            <a:r>
              <a:rPr lang="en-US" dirty="0" smtClean="0"/>
              <a:t>Throughout History</a:t>
            </a:r>
            <a:endParaRPr lang="en-US" dirty="0"/>
          </a:p>
        </p:txBody>
      </p:sp>
      <p:sp>
        <p:nvSpPr>
          <p:cNvPr id="9" name="TextBox 8"/>
          <p:cNvSpPr txBox="1"/>
          <p:nvPr/>
        </p:nvSpPr>
        <p:spPr>
          <a:xfrm>
            <a:off x="836601" y="2937318"/>
            <a:ext cx="7567083" cy="3144450"/>
          </a:xfrm>
          <a:prstGeom prst="rect">
            <a:avLst/>
          </a:prstGeom>
          <a:noFill/>
          <a:ln>
            <a:noFill/>
          </a:ln>
        </p:spPr>
        <p:txBody>
          <a:bodyPr wrap="square" rtlCol="0">
            <a:spAutoFit/>
          </a:bodyPr>
          <a:lstStyle/>
          <a:p>
            <a:pPr algn="ctr">
              <a:spcBef>
                <a:spcPts val="1000"/>
              </a:spcBef>
              <a:spcAft>
                <a:spcPts val="1200"/>
              </a:spcAft>
            </a:pPr>
            <a:r>
              <a:rPr lang="en-US" sz="3600" b="1" dirty="0" smtClean="0">
                <a:solidFill>
                  <a:srgbClr val="00FFFF"/>
                </a:solidFill>
              </a:rPr>
              <a:t>Five Major Attempts</a:t>
            </a:r>
          </a:p>
          <a:p>
            <a:pPr marL="233363" lvl="0">
              <a:spcBef>
                <a:spcPts val="1000"/>
              </a:spcBef>
            </a:pPr>
            <a:r>
              <a:rPr lang="en-US" sz="3600" b="1" i="1" dirty="0" smtClean="0">
                <a:solidFill>
                  <a:schemeClr val="bg1"/>
                </a:solidFill>
              </a:rPr>
              <a:t>Polygamy, Homosexuality, Sex outside of marriage, Divorce and remarriage, and Human attempts to control and define marriage.</a:t>
            </a: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990881570"/>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p:cTn id="12" dur="1000" fill="hold"/>
                                        <p:tgtEl>
                                          <p:spTgt spid="9">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fade">
                                      <p:cBhvr>
                                        <p:cTn id="19"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546" y="2786069"/>
            <a:ext cx="7099889" cy="1168186"/>
          </a:xfrm>
        </p:spPr>
        <p:txBody>
          <a:bodyPr>
            <a:normAutofit/>
          </a:bodyPr>
          <a:lstStyle/>
          <a:p>
            <a:pPr algn="ctr"/>
            <a:r>
              <a:rPr lang="en-US" sz="6000" b="1" dirty="0" smtClean="0"/>
              <a:t>Polygamy</a:t>
            </a:r>
            <a:endParaRPr lang="en-US" sz="6000" b="1"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3612218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le 12"/>
          <p:cNvSpPr>
            <a:spLocks noGrp="1"/>
          </p:cNvSpPr>
          <p:nvPr>
            <p:ph type="title"/>
          </p:nvPr>
        </p:nvSpPr>
        <p:spPr>
          <a:xfrm>
            <a:off x="342902" y="516222"/>
            <a:ext cx="5470024" cy="1367402"/>
          </a:xfrm>
        </p:spPr>
        <p:txBody>
          <a:bodyPr>
            <a:normAutofit/>
          </a:bodyPr>
          <a:lstStyle/>
          <a:p>
            <a:r>
              <a:rPr lang="en-US" dirty="0" smtClean="0">
                <a:solidFill>
                  <a:srgbClr val="643224"/>
                </a:solidFill>
              </a:rPr>
              <a:t>Ancient Polygamy and </a:t>
            </a:r>
            <a:r>
              <a:rPr lang="en-US" dirty="0" err="1" smtClean="0">
                <a:solidFill>
                  <a:srgbClr val="643224"/>
                </a:solidFill>
              </a:rPr>
              <a:t>Concubinage</a:t>
            </a:r>
            <a:endParaRPr lang="en-US" dirty="0">
              <a:solidFill>
                <a:srgbClr val="643224"/>
              </a:solidFill>
            </a:endParaRPr>
          </a:p>
        </p:txBody>
      </p:sp>
      <p:sp>
        <p:nvSpPr>
          <p:cNvPr id="14" name="Content Placeholder 13"/>
          <p:cNvSpPr>
            <a:spLocks noGrp="1"/>
          </p:cNvSpPr>
          <p:nvPr>
            <p:ph idx="1"/>
          </p:nvPr>
        </p:nvSpPr>
        <p:spPr>
          <a:xfrm>
            <a:off x="224206" y="2147481"/>
            <a:ext cx="7572375" cy="3623872"/>
          </a:xfrm>
        </p:spPr>
        <p:txBody>
          <a:bodyPr>
            <a:noAutofit/>
          </a:bodyPr>
          <a:lstStyle/>
          <a:p>
            <a:pPr marL="463550" indent="-463550">
              <a:buFont typeface="Wingdings" charset="2"/>
              <a:buChar char="u"/>
            </a:pPr>
            <a:r>
              <a:rPr lang="en-US" sz="2600" b="1" dirty="0" smtClean="0">
                <a:solidFill>
                  <a:schemeClr val="bg1"/>
                </a:solidFill>
                <a:effectLst>
                  <a:outerShdw blurRad="50800" dist="38100" dir="7920000" algn="tl" rotWithShape="0">
                    <a:srgbClr val="000000">
                      <a:alpha val="43000"/>
                    </a:srgbClr>
                  </a:outerShdw>
                </a:effectLst>
              </a:rPr>
              <a:t>First recorded polygamist: </a:t>
            </a:r>
            <a:r>
              <a:rPr lang="en-US" sz="2600" b="1" dirty="0" err="1" smtClean="0">
                <a:solidFill>
                  <a:schemeClr val="bg1"/>
                </a:solidFill>
                <a:effectLst>
                  <a:outerShdw blurRad="50800" dist="38100" dir="7920000" algn="tl" rotWithShape="0">
                    <a:srgbClr val="000000">
                      <a:alpha val="43000"/>
                    </a:srgbClr>
                  </a:outerShdw>
                </a:effectLst>
              </a:rPr>
              <a:t>Lamech</a:t>
            </a:r>
            <a:r>
              <a:rPr lang="en-US" sz="2600" b="1" dirty="0" smtClean="0">
                <a:solidFill>
                  <a:schemeClr val="bg1"/>
                </a:solidFill>
                <a:effectLst>
                  <a:outerShdw blurRad="50800" dist="38100" dir="7920000" algn="tl" rotWithShape="0">
                    <a:srgbClr val="000000">
                      <a:alpha val="43000"/>
                    </a:srgbClr>
                  </a:outerShdw>
                </a:effectLst>
              </a:rPr>
              <a:t> married </a:t>
            </a:r>
            <a:r>
              <a:rPr lang="en-US" sz="2600" b="1" dirty="0" err="1" smtClean="0">
                <a:solidFill>
                  <a:schemeClr val="bg1"/>
                </a:solidFill>
                <a:effectLst>
                  <a:outerShdw blurRad="50800" dist="38100" dir="7920000" algn="tl" rotWithShape="0">
                    <a:srgbClr val="000000">
                      <a:alpha val="43000"/>
                    </a:srgbClr>
                  </a:outerShdw>
                </a:effectLst>
              </a:rPr>
              <a:t>Adah</a:t>
            </a:r>
            <a:r>
              <a:rPr lang="en-US" sz="2600" b="1" dirty="0" smtClean="0">
                <a:solidFill>
                  <a:schemeClr val="bg1"/>
                </a:solidFill>
                <a:effectLst>
                  <a:outerShdw blurRad="50800" dist="38100" dir="7920000" algn="tl" rotWithShape="0">
                    <a:srgbClr val="000000">
                      <a:alpha val="43000"/>
                    </a:srgbClr>
                  </a:outerShdw>
                </a:effectLst>
              </a:rPr>
              <a:t> and Zillah (Gen. 4:19). </a:t>
            </a:r>
          </a:p>
          <a:p>
            <a:pPr marL="463550" indent="-463550">
              <a:buFont typeface="Wingdings" charset="2"/>
              <a:buChar char="u"/>
            </a:pPr>
            <a:r>
              <a:rPr lang="en-US" sz="2600" b="1" dirty="0" smtClean="0">
                <a:solidFill>
                  <a:schemeClr val="bg1"/>
                </a:solidFill>
                <a:effectLst>
                  <a:outerShdw blurRad="50800" dist="38100" dir="7920000" algn="tl" rotWithShape="0">
                    <a:srgbClr val="000000">
                      <a:alpha val="43000"/>
                    </a:srgbClr>
                  </a:outerShdw>
                </a:effectLst>
              </a:rPr>
              <a:t>Abraham and Hagar: </a:t>
            </a:r>
            <a:r>
              <a:rPr lang="en-US" sz="2600" b="1" dirty="0" err="1" smtClean="0">
                <a:solidFill>
                  <a:schemeClr val="bg1"/>
                </a:solidFill>
                <a:effectLst>
                  <a:outerShdw blurRad="50800" dist="38100" dir="7920000" algn="tl" rotWithShape="0">
                    <a:srgbClr val="000000">
                      <a:alpha val="43000"/>
                    </a:srgbClr>
                  </a:outerShdw>
                </a:effectLst>
              </a:rPr>
              <a:t>Sarai</a:t>
            </a:r>
            <a:r>
              <a:rPr lang="en-US" sz="2600" b="1" dirty="0" smtClean="0">
                <a:solidFill>
                  <a:schemeClr val="bg1"/>
                </a:solidFill>
                <a:effectLst>
                  <a:outerShdw blurRad="50800" dist="38100" dir="7920000" algn="tl" rotWithShape="0">
                    <a:srgbClr val="000000">
                      <a:alpha val="43000"/>
                    </a:srgbClr>
                  </a:outerShdw>
                </a:effectLst>
              </a:rPr>
              <a:t> “gave her to her husband to be his wife” (Gen. 16:3).</a:t>
            </a:r>
          </a:p>
          <a:p>
            <a:pPr marL="463550" indent="-463550">
              <a:buFont typeface="Wingdings" charset="2"/>
              <a:buChar char="u"/>
            </a:pPr>
            <a:r>
              <a:rPr lang="en-US" sz="2600" b="1" dirty="0" smtClean="0">
                <a:solidFill>
                  <a:schemeClr val="bg1"/>
                </a:solidFill>
                <a:effectLst>
                  <a:outerShdw blurRad="50800" dist="38100" dir="7920000" algn="tl" rotWithShape="0">
                    <a:srgbClr val="000000">
                      <a:alpha val="43000"/>
                    </a:srgbClr>
                  </a:outerShdw>
                </a:effectLst>
              </a:rPr>
              <a:t>Jacob was tricked into marrying two wives: Leah and Rachel (Gen. 29:15-30). </a:t>
            </a:r>
          </a:p>
          <a:p>
            <a:pPr marL="920750" lvl="1" indent="-463550">
              <a:buFont typeface="Wingdings" charset="2"/>
              <a:buChar char="u"/>
            </a:pPr>
            <a:r>
              <a:rPr lang="en-US" sz="2200" b="1" dirty="0" smtClean="0">
                <a:solidFill>
                  <a:schemeClr val="bg1"/>
                </a:solidFill>
                <a:effectLst>
                  <a:outerShdw blurRad="50800" dist="38100" dir="7920000" algn="tl" rotWithShape="0">
                    <a:srgbClr val="000000">
                      <a:alpha val="43000"/>
                    </a:srgbClr>
                  </a:outerShdw>
                </a:effectLst>
              </a:rPr>
              <a:t>Rachel gave her servant </a:t>
            </a:r>
            <a:r>
              <a:rPr lang="en-US" sz="2200" b="1" dirty="0" err="1" smtClean="0">
                <a:solidFill>
                  <a:schemeClr val="bg1"/>
                </a:solidFill>
                <a:effectLst>
                  <a:outerShdw blurRad="50800" dist="38100" dir="7920000" algn="tl" rotWithShape="0">
                    <a:srgbClr val="000000">
                      <a:alpha val="43000"/>
                    </a:srgbClr>
                  </a:outerShdw>
                </a:effectLst>
              </a:rPr>
              <a:t>Bilhah</a:t>
            </a:r>
            <a:r>
              <a:rPr lang="en-US" sz="2200" b="1" dirty="0" smtClean="0">
                <a:solidFill>
                  <a:schemeClr val="bg1"/>
                </a:solidFill>
                <a:effectLst>
                  <a:outerShdw blurRad="50800" dist="38100" dir="7920000" algn="tl" rotWithShape="0">
                    <a:srgbClr val="000000">
                      <a:alpha val="43000"/>
                    </a:srgbClr>
                  </a:outerShdw>
                </a:effectLst>
              </a:rPr>
              <a:t> to Jacob “as wife” (Gen. 30:4, 7), and later, Leah also gave her servant </a:t>
            </a:r>
            <a:r>
              <a:rPr lang="en-US" sz="2200" b="1" dirty="0" err="1" smtClean="0">
                <a:solidFill>
                  <a:schemeClr val="bg1"/>
                </a:solidFill>
                <a:effectLst>
                  <a:outerShdw blurRad="50800" dist="38100" dir="7920000" algn="tl" rotWithShape="0">
                    <a:srgbClr val="000000">
                      <a:alpha val="43000"/>
                    </a:srgbClr>
                  </a:outerShdw>
                </a:effectLst>
              </a:rPr>
              <a:t>Zilpah</a:t>
            </a:r>
            <a:r>
              <a:rPr lang="en-US" sz="2200" b="1" dirty="0" smtClean="0">
                <a:solidFill>
                  <a:schemeClr val="bg1"/>
                </a:solidFill>
                <a:effectLst>
                  <a:outerShdw blurRad="50800" dist="38100" dir="7920000" algn="tl" rotWithShape="0">
                    <a:srgbClr val="000000">
                      <a:alpha val="43000"/>
                    </a:srgbClr>
                  </a:outerShdw>
                </a:effectLst>
              </a:rPr>
              <a:t> to him “as wife,” (Gen. 30:9, 12). </a:t>
            </a:r>
          </a:p>
        </p:txBody>
      </p:sp>
      <p:pic>
        <p:nvPicPr>
          <p:cNvPr id="4" name="Picture 3" descr="Haran1.jpg"/>
          <p:cNvPicPr>
            <a:picLocks noChangeAspect="1"/>
          </p:cNvPicPr>
          <p:nvPr/>
        </p:nvPicPr>
        <p:blipFill>
          <a:blip r:embed="rId2"/>
          <a:stretch>
            <a:fillRect/>
          </a:stretch>
        </p:blipFill>
        <p:spPr>
          <a:xfrm>
            <a:off x="5833574" y="209205"/>
            <a:ext cx="2587681" cy="1804823"/>
          </a:xfrm>
          <a:prstGeom prst="rect">
            <a:avLst/>
          </a:prstGeom>
          <a:effectLst>
            <a:outerShdw blurRad="50800" dist="88900" dir="7980000" algn="tl" rotWithShape="0">
              <a:srgbClr val="000000">
                <a:alpha val="43000"/>
              </a:srgbClr>
            </a:outerShdw>
          </a:effectLst>
        </p:spPr>
      </p:pic>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566857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29"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1000" fill="hold"/>
                                        <p:tgtEl>
                                          <p:spTgt spid="13"/>
                                        </p:tgtEl>
                                        <p:attrNameLst>
                                          <p:attrName>ppt_x</p:attrName>
                                        </p:attrNameLst>
                                      </p:cBhvr>
                                      <p:tavLst>
                                        <p:tav tm="0">
                                          <p:val>
                                            <p:strVal val="#ppt_x-.2"/>
                                          </p:val>
                                        </p:tav>
                                        <p:tav tm="100000">
                                          <p:val>
                                            <p:strVal val="#ppt_x"/>
                                          </p:val>
                                        </p:tav>
                                      </p:tavLst>
                                    </p:anim>
                                    <p:anim calcmode="lin" valueType="num">
                                      <p:cBhvr>
                                        <p:cTn id="11"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1000"/>
                                        <p:tgtEl>
                                          <p:spTgt spid="14">
                                            <p:txEl>
                                              <p:pRg st="0" end="0"/>
                                            </p:txEl>
                                          </p:spTgt>
                                        </p:tgtEl>
                                      </p:cBhvr>
                                    </p:animEffect>
                                    <p:anim calcmode="lin" valueType="num">
                                      <p:cBhvr>
                                        <p:cTn id="1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xEl>
                                              <p:pRg st="1" end="1"/>
                                            </p:txEl>
                                          </p:spTgt>
                                        </p:tgtEl>
                                        <p:attrNameLst>
                                          <p:attrName>style.visibility</p:attrName>
                                        </p:attrNameLst>
                                      </p:cBhvr>
                                      <p:to>
                                        <p:strVal val="visible"/>
                                      </p:to>
                                    </p:set>
                                    <p:animEffect transition="in" filter="fade">
                                      <p:cBhvr>
                                        <p:cTn id="24" dur="1000"/>
                                        <p:tgtEl>
                                          <p:spTgt spid="14">
                                            <p:txEl>
                                              <p:pRg st="1" end="1"/>
                                            </p:txEl>
                                          </p:spTgt>
                                        </p:tgtEl>
                                      </p:cBhvr>
                                    </p:animEffect>
                                    <p:anim calcmode="lin" valueType="num">
                                      <p:cBhvr>
                                        <p:cTn id="2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
                                            <p:txEl>
                                              <p:pRg st="2" end="2"/>
                                            </p:txEl>
                                          </p:spTgt>
                                        </p:tgtEl>
                                        <p:attrNameLst>
                                          <p:attrName>style.visibility</p:attrName>
                                        </p:attrNameLst>
                                      </p:cBhvr>
                                      <p:to>
                                        <p:strVal val="visible"/>
                                      </p:to>
                                    </p:set>
                                    <p:animEffect transition="in" filter="fade">
                                      <p:cBhvr>
                                        <p:cTn id="31" dur="1000"/>
                                        <p:tgtEl>
                                          <p:spTgt spid="14">
                                            <p:txEl>
                                              <p:pRg st="2" end="2"/>
                                            </p:txEl>
                                          </p:spTgt>
                                        </p:tgtEl>
                                      </p:cBhvr>
                                    </p:animEffect>
                                    <p:anim calcmode="lin" valueType="num">
                                      <p:cBhvr>
                                        <p:cTn id="3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4">
                                            <p:txEl>
                                              <p:pRg st="3" end="3"/>
                                            </p:txEl>
                                          </p:spTgt>
                                        </p:tgtEl>
                                        <p:attrNameLst>
                                          <p:attrName>style.visibility</p:attrName>
                                        </p:attrNameLst>
                                      </p:cBhvr>
                                      <p:to>
                                        <p:strVal val="visible"/>
                                      </p:to>
                                    </p:set>
                                    <p:animEffect transition="in" filter="fade">
                                      <p:cBhvr>
                                        <p:cTn id="38" dur="1000"/>
                                        <p:tgtEl>
                                          <p:spTgt spid="14">
                                            <p:txEl>
                                              <p:pRg st="3" end="3"/>
                                            </p:txEl>
                                          </p:spTgt>
                                        </p:tgtEl>
                                      </p:cBhvr>
                                    </p:animEffect>
                                    <p:anim calcmode="lin" valueType="num">
                                      <p:cBhvr>
                                        <p:cTn id="39"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bldLvl="2"/>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053141" y="1786039"/>
            <a:ext cx="5430904" cy="4572000"/>
          </a:xfrm>
        </p:spPr>
        <p:txBody>
          <a:bodyPr>
            <a:normAutofit/>
          </a:bodyPr>
          <a:lstStyle/>
          <a:p>
            <a:pPr lvl="0"/>
            <a:r>
              <a:rPr lang="en-US" sz="3600" b="1" dirty="0" smtClean="0"/>
              <a:t>Code of Hammurabi. </a:t>
            </a:r>
          </a:p>
          <a:p>
            <a:pPr lvl="1">
              <a:spcBef>
                <a:spcPts val="1200"/>
              </a:spcBef>
            </a:pPr>
            <a:r>
              <a:rPr lang="en-US" b="1" dirty="0" smtClean="0"/>
              <a:t>Allowed a husband to divorce a wife who had born him no children (138). </a:t>
            </a:r>
          </a:p>
          <a:p>
            <a:pPr lvl="1">
              <a:spcBef>
                <a:spcPts val="1200"/>
              </a:spcBef>
            </a:pPr>
            <a:r>
              <a:rPr lang="en-US" b="1" dirty="0" smtClean="0"/>
              <a:t>To avoid this, the wife could give her husband a slave-girl to bear children (144). </a:t>
            </a:r>
          </a:p>
          <a:p>
            <a:pPr lvl="1">
              <a:spcBef>
                <a:spcPts val="1200"/>
              </a:spcBef>
            </a:pPr>
            <a:r>
              <a:rPr lang="en-US" b="1" dirty="0" smtClean="0"/>
              <a:t>If she did not give him a slave-girl he could take a concubine to bear children (145). </a:t>
            </a:r>
          </a:p>
        </p:txBody>
      </p:sp>
      <p:sp>
        <p:nvSpPr>
          <p:cNvPr id="13" name="Title 12"/>
          <p:cNvSpPr>
            <a:spLocks noGrp="1"/>
          </p:cNvSpPr>
          <p:nvPr>
            <p:ph type="title"/>
          </p:nvPr>
        </p:nvSpPr>
        <p:spPr>
          <a:xfrm>
            <a:off x="1133440" y="167479"/>
            <a:ext cx="7339012" cy="1050804"/>
          </a:xfrm>
        </p:spPr>
        <p:txBody>
          <a:bodyPr>
            <a:noAutofit/>
          </a:bodyPr>
          <a:lstStyle/>
          <a:p>
            <a:r>
              <a:rPr lang="en-US" sz="4800" b="1" dirty="0" smtClean="0">
                <a:solidFill>
                  <a:srgbClr val="800040"/>
                </a:solidFill>
              </a:rPr>
              <a:t>Concubine Surrogacy. </a:t>
            </a:r>
            <a:endParaRPr lang="en-US" sz="4800" b="1" dirty="0">
              <a:solidFill>
                <a:srgbClr val="800040"/>
              </a:solidFill>
            </a:endParaRPr>
          </a:p>
        </p:txBody>
      </p:sp>
      <p:pic>
        <p:nvPicPr>
          <p:cNvPr id="4" name="Picture 3" descr="code-of-hammurabi-1.jpg"/>
          <p:cNvPicPr>
            <a:picLocks noChangeAspect="1"/>
          </p:cNvPicPr>
          <p:nvPr/>
        </p:nvPicPr>
        <p:blipFill>
          <a:blip r:embed="rId2" cstate="print"/>
          <a:stretch>
            <a:fillRect/>
          </a:stretch>
        </p:blipFill>
        <p:spPr>
          <a:xfrm>
            <a:off x="2504998" y="3837878"/>
            <a:ext cx="2519362" cy="1889522"/>
          </a:xfrm>
          <a:prstGeom prst="rect">
            <a:avLst/>
          </a:prstGeom>
        </p:spPr>
      </p:pic>
      <p:pic>
        <p:nvPicPr>
          <p:cNvPr id="5" name="Picture 4" descr="Hammurapi, Hammurabi, Wikimedia, pub dom.jpg"/>
          <p:cNvPicPr>
            <a:picLocks noChangeAspect="1"/>
          </p:cNvPicPr>
          <p:nvPr/>
        </p:nvPicPr>
        <p:blipFill>
          <a:blip r:embed="rId3" cstate="print"/>
          <a:srcRect l="10023" r="7517"/>
          <a:stretch>
            <a:fillRect/>
          </a:stretch>
        </p:blipFill>
        <p:spPr>
          <a:xfrm>
            <a:off x="6585544" y="1321526"/>
            <a:ext cx="2075574" cy="4672029"/>
          </a:xfrm>
          <a:prstGeom prst="rect">
            <a:avLst/>
          </a:prstGeom>
          <a:effectLst>
            <a:outerShdw blurRad="50800" dist="38100" dir="7560000" algn="tl" rotWithShape="0">
              <a:srgbClr val="000000">
                <a:alpha val="43000"/>
              </a:srgbClr>
            </a:outerShdw>
          </a:effectLst>
        </p:spPr>
      </p:pic>
      <p:sp>
        <p:nvSpPr>
          <p:cNvPr id="6" name="TextBox 5"/>
          <p:cNvSpPr txBox="1"/>
          <p:nvPr/>
        </p:nvSpPr>
        <p:spPr>
          <a:xfrm>
            <a:off x="6349821" y="6067459"/>
            <a:ext cx="2560579" cy="584776"/>
          </a:xfrm>
          <a:prstGeom prst="rect">
            <a:avLst/>
          </a:prstGeom>
          <a:noFill/>
          <a:ln>
            <a:noFill/>
          </a:ln>
        </p:spPr>
        <p:txBody>
          <a:bodyPr wrap="square" rtlCol="0" anchor="ctr" anchorCtr="1">
            <a:spAutoFit/>
          </a:bodyPr>
          <a:lstStyle/>
          <a:p>
            <a:r>
              <a:rPr lang="en-US" sz="1600" b="1" dirty="0" smtClean="0"/>
              <a:t>18</a:t>
            </a:r>
            <a:r>
              <a:rPr lang="en-US" sz="1600" b="1" baseline="30000" dirty="0" smtClean="0"/>
              <a:t>th</a:t>
            </a:r>
            <a:r>
              <a:rPr lang="en-US" sz="1600" b="1" dirty="0" smtClean="0"/>
              <a:t> century B.C. Babylonian Code </a:t>
            </a: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5614984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childTnLst>
                                </p:cTn>
                              </p:par>
                              <p:par>
                                <p:cTn id="19" presetID="47" presetClass="entr" presetSubtype="0" fill="hold" grpId="0" nodeType="with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animEffect transition="in" filter="fade">
                                      <p:cBhvr>
                                        <p:cTn id="21" dur="1000"/>
                                        <p:tgtEl>
                                          <p:spTgt spid="14">
                                            <p:txEl>
                                              <p:pRg st="0" end="0"/>
                                            </p:txEl>
                                          </p:spTgt>
                                        </p:tgtEl>
                                      </p:cBhvr>
                                    </p:animEffect>
                                    <p:anim calcmode="lin" valueType="num">
                                      <p:cBhvr>
                                        <p:cTn id="22"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14">
                                            <p:txEl>
                                              <p:pRg st="1" end="1"/>
                                            </p:txEl>
                                          </p:spTgt>
                                        </p:tgtEl>
                                        <p:attrNameLst>
                                          <p:attrName>style.visibility</p:attrName>
                                        </p:attrNameLst>
                                      </p:cBhvr>
                                      <p:to>
                                        <p:strVal val="visible"/>
                                      </p:to>
                                    </p:set>
                                    <p:anim calcmode="lin" valueType="num">
                                      <p:cBhvr>
                                        <p:cTn id="28" dur="1000" fill="hold"/>
                                        <p:tgtEl>
                                          <p:spTgt spid="14">
                                            <p:txEl>
                                              <p:pRg st="1" end="1"/>
                                            </p:txEl>
                                          </p:spTgt>
                                        </p:tgtEl>
                                        <p:attrNameLst>
                                          <p:attrName>ppt_x</p:attrName>
                                        </p:attrNameLst>
                                      </p:cBhvr>
                                      <p:tavLst>
                                        <p:tav tm="0">
                                          <p:val>
                                            <p:strVal val="#ppt_x-.2"/>
                                          </p:val>
                                        </p:tav>
                                        <p:tav tm="100000">
                                          <p:val>
                                            <p:strVal val="#ppt_x"/>
                                          </p:val>
                                        </p:tav>
                                      </p:tavLst>
                                    </p:anim>
                                    <p:anim calcmode="lin" valueType="num">
                                      <p:cBhvr>
                                        <p:cTn id="29" dur="1000" fill="hold"/>
                                        <p:tgtEl>
                                          <p:spTgt spid="1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4">
                                            <p:txEl>
                                              <p:pRg st="1" end="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20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2000"/>
                                        <p:tgtEl>
                                          <p:spTgt spid="4"/>
                                        </p:tgtEl>
                                      </p:cBhvr>
                                    </p:animEffect>
                                    <p:set>
                                      <p:cBhvr>
                                        <p:cTn id="38" dur="1" fill="hold">
                                          <p:stCondLst>
                                            <p:cond delay="1999"/>
                                          </p:stCondLst>
                                        </p:cTn>
                                        <p:tgtEl>
                                          <p:spTgt spid="4"/>
                                        </p:tgtEl>
                                        <p:attrNameLst>
                                          <p:attrName>style.visibility</p:attrName>
                                        </p:attrNameLst>
                                      </p:cBhvr>
                                      <p:to>
                                        <p:strVal val="hidden"/>
                                      </p:to>
                                    </p:set>
                                  </p:childTnLst>
                                </p:cTn>
                              </p:par>
                              <p:par>
                                <p:cTn id="39" presetID="29" presetClass="entr" presetSubtype="0" fill="hold" grpId="0" nodeType="withEffect">
                                  <p:stCondLst>
                                    <p:cond delay="0"/>
                                  </p:stCondLst>
                                  <p:childTnLst>
                                    <p:set>
                                      <p:cBhvr>
                                        <p:cTn id="40" dur="1" fill="hold">
                                          <p:stCondLst>
                                            <p:cond delay="0"/>
                                          </p:stCondLst>
                                        </p:cTn>
                                        <p:tgtEl>
                                          <p:spTgt spid="14">
                                            <p:txEl>
                                              <p:pRg st="2" end="2"/>
                                            </p:txEl>
                                          </p:spTgt>
                                        </p:tgtEl>
                                        <p:attrNameLst>
                                          <p:attrName>style.visibility</p:attrName>
                                        </p:attrNameLst>
                                      </p:cBhvr>
                                      <p:to>
                                        <p:strVal val="visible"/>
                                      </p:to>
                                    </p:set>
                                    <p:anim calcmode="lin" valueType="num">
                                      <p:cBhvr>
                                        <p:cTn id="41" dur="1000" fill="hold"/>
                                        <p:tgtEl>
                                          <p:spTgt spid="14">
                                            <p:txEl>
                                              <p:pRg st="2" end="2"/>
                                            </p:txEl>
                                          </p:spTgt>
                                        </p:tgtEl>
                                        <p:attrNameLst>
                                          <p:attrName>ppt_x</p:attrName>
                                        </p:attrNameLst>
                                      </p:cBhvr>
                                      <p:tavLst>
                                        <p:tav tm="0">
                                          <p:val>
                                            <p:strVal val="#ppt_x-.2"/>
                                          </p:val>
                                        </p:tav>
                                        <p:tav tm="100000">
                                          <p:val>
                                            <p:strVal val="#ppt_x"/>
                                          </p:val>
                                        </p:tav>
                                      </p:tavLst>
                                    </p:anim>
                                    <p:anim calcmode="lin" valueType="num">
                                      <p:cBhvr>
                                        <p:cTn id="42" dur="1000" fill="hold"/>
                                        <p:tgtEl>
                                          <p:spTgt spid="14">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43" dur="1000"/>
                                        <p:tgtEl>
                                          <p:spTgt spid="14">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9" presetClass="entr" presetSubtype="0" fill="hold" grpId="0" nodeType="clickEffect">
                                  <p:stCondLst>
                                    <p:cond delay="0"/>
                                  </p:stCondLst>
                                  <p:childTnLst>
                                    <p:set>
                                      <p:cBhvr>
                                        <p:cTn id="47" dur="1" fill="hold">
                                          <p:stCondLst>
                                            <p:cond delay="0"/>
                                          </p:stCondLst>
                                        </p:cTn>
                                        <p:tgtEl>
                                          <p:spTgt spid="14">
                                            <p:txEl>
                                              <p:pRg st="3" end="3"/>
                                            </p:txEl>
                                          </p:spTgt>
                                        </p:tgtEl>
                                        <p:attrNameLst>
                                          <p:attrName>style.visibility</p:attrName>
                                        </p:attrNameLst>
                                      </p:cBhvr>
                                      <p:to>
                                        <p:strVal val="visible"/>
                                      </p:to>
                                    </p:set>
                                    <p:anim calcmode="lin" valueType="num">
                                      <p:cBhvr>
                                        <p:cTn id="48" dur="1000" fill="hold"/>
                                        <p:tgtEl>
                                          <p:spTgt spid="14">
                                            <p:txEl>
                                              <p:pRg st="3" end="3"/>
                                            </p:txEl>
                                          </p:spTgt>
                                        </p:tgtEl>
                                        <p:attrNameLst>
                                          <p:attrName>ppt_x</p:attrName>
                                        </p:attrNameLst>
                                      </p:cBhvr>
                                      <p:tavLst>
                                        <p:tav tm="0">
                                          <p:val>
                                            <p:strVal val="#ppt_x-.2"/>
                                          </p:val>
                                        </p:tav>
                                        <p:tav tm="100000">
                                          <p:val>
                                            <p:strVal val="#ppt_x"/>
                                          </p:val>
                                        </p:tav>
                                      </p:tavLst>
                                    </p:anim>
                                    <p:anim calcmode="lin" valueType="num">
                                      <p:cBhvr>
                                        <p:cTn id="49" dur="1000" fill="hold"/>
                                        <p:tgtEl>
                                          <p:spTgt spid="14">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50" dur="10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2"/>
      <p:bldP spid="13" grpId="0"/>
      <p:bldP spid="6"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053141" y="1786039"/>
            <a:ext cx="5430904" cy="4572000"/>
          </a:xfrm>
        </p:spPr>
        <p:txBody>
          <a:bodyPr>
            <a:normAutofit fontScale="92500"/>
          </a:bodyPr>
          <a:lstStyle/>
          <a:p>
            <a:pPr lvl="0"/>
            <a:r>
              <a:rPr lang="en-US" sz="3600" b="1" dirty="0" err="1" smtClean="0"/>
              <a:t>Nuzi</a:t>
            </a:r>
            <a:r>
              <a:rPr lang="en-US" sz="3600" b="1" dirty="0" smtClean="0"/>
              <a:t> Tablets.</a:t>
            </a:r>
          </a:p>
          <a:p>
            <a:pPr lvl="1">
              <a:spcBef>
                <a:spcPts val="1200"/>
              </a:spcBef>
            </a:pPr>
            <a:r>
              <a:rPr lang="en-US" b="1" dirty="0" smtClean="0"/>
              <a:t>“If </a:t>
            </a:r>
            <a:r>
              <a:rPr lang="en-US" b="1" dirty="0" err="1" smtClean="0"/>
              <a:t>Gilimninu</a:t>
            </a:r>
            <a:r>
              <a:rPr lang="en-US" b="1" dirty="0" smtClean="0"/>
              <a:t> [the bride] will not bear children, </a:t>
            </a:r>
            <a:r>
              <a:rPr lang="en-US" b="1" dirty="0" err="1" smtClean="0"/>
              <a:t>Gilimninu</a:t>
            </a:r>
            <a:r>
              <a:rPr lang="en-US" b="1" dirty="0" smtClean="0"/>
              <a:t> will take a woman of N/</a:t>
            </a:r>
            <a:r>
              <a:rPr lang="en-US" b="1" dirty="0" err="1" smtClean="0"/>
              <a:t>Lullu</a:t>
            </a:r>
            <a:r>
              <a:rPr lang="en-US" b="1" dirty="0" smtClean="0"/>
              <a:t>-land [whence the choicest slaves were obtained] as a wife for </a:t>
            </a:r>
            <a:r>
              <a:rPr lang="en-US" b="1" dirty="0" err="1" smtClean="0"/>
              <a:t>Shennima</a:t>
            </a:r>
            <a:r>
              <a:rPr lang="en-US" b="1" dirty="0" smtClean="0"/>
              <a:t> [the bridegroom]” (HSS 5.67.19-21, Gordon). </a:t>
            </a:r>
          </a:p>
          <a:p>
            <a:pPr lvl="1">
              <a:spcBef>
                <a:spcPts val="1200"/>
              </a:spcBef>
            </a:pPr>
            <a:r>
              <a:rPr lang="en-US" b="1" dirty="0" smtClean="0"/>
              <a:t>A slave-girl could  be offered to a husband, and barrenness was an excuse to take a second wife (HSS 5 80:1-23; HSS 19 78; 84). </a:t>
            </a:r>
          </a:p>
        </p:txBody>
      </p:sp>
      <p:sp>
        <p:nvSpPr>
          <p:cNvPr id="13" name="Title 12"/>
          <p:cNvSpPr>
            <a:spLocks noGrp="1"/>
          </p:cNvSpPr>
          <p:nvPr>
            <p:ph type="title"/>
          </p:nvPr>
        </p:nvSpPr>
        <p:spPr>
          <a:xfrm>
            <a:off x="1133440" y="167479"/>
            <a:ext cx="7339012" cy="1050804"/>
          </a:xfrm>
        </p:spPr>
        <p:txBody>
          <a:bodyPr>
            <a:noAutofit/>
          </a:bodyPr>
          <a:lstStyle/>
          <a:p>
            <a:r>
              <a:rPr lang="en-US" sz="4800" b="1" dirty="0" smtClean="0">
                <a:solidFill>
                  <a:srgbClr val="800040"/>
                </a:solidFill>
              </a:rPr>
              <a:t>Concubine Surrogacy. </a:t>
            </a:r>
            <a:endParaRPr lang="en-US" sz="4800" b="1" dirty="0">
              <a:solidFill>
                <a:srgbClr val="800040"/>
              </a:solidFill>
            </a:endParaRPr>
          </a:p>
        </p:txBody>
      </p:sp>
      <p:sp>
        <p:nvSpPr>
          <p:cNvPr id="6" name="TextBox 5"/>
          <p:cNvSpPr txBox="1"/>
          <p:nvPr/>
        </p:nvSpPr>
        <p:spPr>
          <a:xfrm>
            <a:off x="6225922" y="5417020"/>
            <a:ext cx="2560579" cy="584776"/>
          </a:xfrm>
          <a:prstGeom prst="rect">
            <a:avLst/>
          </a:prstGeom>
          <a:noFill/>
          <a:ln>
            <a:noFill/>
          </a:ln>
        </p:spPr>
        <p:txBody>
          <a:bodyPr wrap="square" rtlCol="0" anchor="ctr" anchorCtr="1">
            <a:spAutoFit/>
          </a:bodyPr>
          <a:lstStyle/>
          <a:p>
            <a:r>
              <a:rPr lang="en-US" sz="1600" b="1" dirty="0" smtClean="0"/>
              <a:t>14-15</a:t>
            </a:r>
            <a:r>
              <a:rPr lang="en-US" sz="1600" b="1" baseline="30000" dirty="0" smtClean="0"/>
              <a:t>th</a:t>
            </a:r>
            <a:r>
              <a:rPr lang="en-US" sz="1600" b="1" dirty="0" smtClean="0"/>
              <a:t> century B.C. </a:t>
            </a:r>
            <a:r>
              <a:rPr lang="en-US" sz="1600" b="1" dirty="0" err="1" smtClean="0"/>
              <a:t>Hurrian</a:t>
            </a:r>
            <a:r>
              <a:rPr lang="en-US" sz="1600" b="1" dirty="0" smtClean="0"/>
              <a:t> Law Tablets</a:t>
            </a:r>
          </a:p>
        </p:txBody>
      </p:sp>
      <p:pic>
        <p:nvPicPr>
          <p:cNvPr id="7" name="Picture 6" descr="nuzi_tablets-t.jpg"/>
          <p:cNvPicPr>
            <a:picLocks noChangeAspect="1"/>
          </p:cNvPicPr>
          <p:nvPr/>
        </p:nvPicPr>
        <p:blipFill>
          <a:blip r:embed="rId2" cstate="print"/>
          <a:srcRect l="68400"/>
          <a:stretch>
            <a:fillRect/>
          </a:stretch>
        </p:blipFill>
        <p:spPr>
          <a:xfrm>
            <a:off x="6700869" y="2012957"/>
            <a:ext cx="1871864" cy="2784094"/>
          </a:xfrm>
          <a:prstGeom prst="rect">
            <a:avLst/>
          </a:prstGeom>
          <a:effectLst>
            <a:outerShdw blurRad="50800" dist="88900" dir="8940000" algn="tl" rotWithShape="0">
              <a:srgbClr val="000000">
                <a:alpha val="43000"/>
              </a:srgbClr>
            </a:outerShdw>
          </a:effectLst>
        </p:spPr>
      </p:pic>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5614984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fade">
                                      <p:cBhvr>
                                        <p:cTn id="10" dur="1000"/>
                                        <p:tgtEl>
                                          <p:spTgt spid="14">
                                            <p:txEl>
                                              <p:pRg st="0" end="0"/>
                                            </p:txEl>
                                          </p:spTgt>
                                        </p:tgtEl>
                                      </p:cBhvr>
                                    </p:animEffect>
                                    <p:anim calcmode="lin" valueType="num">
                                      <p:cBhvr>
                                        <p:cTn id="1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14">
                                            <p:txEl>
                                              <p:pRg st="0" end="0"/>
                                            </p:txEl>
                                          </p:spTgt>
                                        </p:tgtEl>
                                        <p:attrNameLst>
                                          <p:attrName>ppt_y</p:attrName>
                                        </p:attrNameLst>
                                      </p:cBhvr>
                                      <p:tavLst>
                                        <p:tav tm="0">
                                          <p:val>
                                            <p:strVal val="#ppt_y-.1"/>
                                          </p:val>
                                        </p:tav>
                                        <p:tav tm="100000">
                                          <p:val>
                                            <p:strVal val="#ppt_y"/>
                                          </p:val>
                                        </p:tav>
                                      </p:tavLst>
                                    </p:anim>
                                  </p:childTnLst>
                                </p:cTn>
                              </p:par>
                              <p:par>
                                <p:cTn id="13" presetID="10" presetClass="entr" presetSubtype="0" fill="hold" grpId="1"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9" presetClass="entr" presetSubtype="0" fill="hold" grpId="0" nodeType="click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anim calcmode="lin" valueType="num">
                                      <p:cBhvr>
                                        <p:cTn id="23" dur="1000" fill="hold"/>
                                        <p:tgtEl>
                                          <p:spTgt spid="14">
                                            <p:txEl>
                                              <p:pRg st="1" end="1"/>
                                            </p:txEl>
                                          </p:spTgt>
                                        </p:tgtEl>
                                        <p:attrNameLst>
                                          <p:attrName>ppt_x</p:attrName>
                                        </p:attrNameLst>
                                      </p:cBhvr>
                                      <p:tavLst>
                                        <p:tav tm="0">
                                          <p:val>
                                            <p:strVal val="#ppt_x-.2"/>
                                          </p:val>
                                        </p:tav>
                                        <p:tav tm="100000">
                                          <p:val>
                                            <p:strVal val="#ppt_x"/>
                                          </p:val>
                                        </p:tav>
                                      </p:tavLst>
                                    </p:anim>
                                    <p:anim calcmode="lin" valueType="num">
                                      <p:cBhvr>
                                        <p:cTn id="24" dur="1000" fill="hold"/>
                                        <p:tgtEl>
                                          <p:spTgt spid="1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5" dur="1000"/>
                                        <p:tgtEl>
                                          <p:spTgt spid="1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grpId="0" nodeType="clickEffect">
                                  <p:stCondLst>
                                    <p:cond delay="0"/>
                                  </p:stCondLst>
                                  <p:childTnLst>
                                    <p:set>
                                      <p:cBhvr>
                                        <p:cTn id="29" dur="1" fill="hold">
                                          <p:stCondLst>
                                            <p:cond delay="0"/>
                                          </p:stCondLst>
                                        </p:cTn>
                                        <p:tgtEl>
                                          <p:spTgt spid="14">
                                            <p:txEl>
                                              <p:pRg st="2" end="2"/>
                                            </p:txEl>
                                          </p:spTgt>
                                        </p:tgtEl>
                                        <p:attrNameLst>
                                          <p:attrName>style.visibility</p:attrName>
                                        </p:attrNameLst>
                                      </p:cBhvr>
                                      <p:to>
                                        <p:strVal val="visible"/>
                                      </p:to>
                                    </p:set>
                                    <p:anim calcmode="lin" valueType="num">
                                      <p:cBhvr>
                                        <p:cTn id="30" dur="1000" fill="hold"/>
                                        <p:tgtEl>
                                          <p:spTgt spid="14">
                                            <p:txEl>
                                              <p:pRg st="2" end="2"/>
                                            </p:txEl>
                                          </p:spTgt>
                                        </p:tgtEl>
                                        <p:attrNameLst>
                                          <p:attrName>ppt_x</p:attrName>
                                        </p:attrNameLst>
                                      </p:cBhvr>
                                      <p:tavLst>
                                        <p:tav tm="0">
                                          <p:val>
                                            <p:strVal val="#ppt_x-.2"/>
                                          </p:val>
                                        </p:tav>
                                        <p:tav tm="100000">
                                          <p:val>
                                            <p:strVal val="#ppt_x"/>
                                          </p:val>
                                        </p:tav>
                                      </p:tavLst>
                                    </p:anim>
                                    <p:anim calcmode="lin" valueType="num">
                                      <p:cBhvr>
                                        <p:cTn id="31" dur="1000" fill="hold"/>
                                        <p:tgtEl>
                                          <p:spTgt spid="14">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2" dur="10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2"/>
      <p:bldP spid="6" grpId="0"/>
      <p:bldP spid="6" grpId="1"/>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 descr="bible_1edge-758x250.jpg"/>
          <p:cNvPicPr>
            <a:picLocks noChangeAspect="1"/>
          </p:cNvPicPr>
          <p:nvPr/>
        </p:nvPicPr>
        <p:blipFill>
          <a:blip r:embed="rId3">
            <a:lum bright="-59000"/>
          </a:blip>
          <a:stretch>
            <a:fillRect/>
          </a:stretch>
        </p:blipFill>
        <p:spPr>
          <a:xfrm>
            <a:off x="0" y="3842169"/>
            <a:ext cx="9144000" cy="3015831"/>
          </a:xfrm>
          <a:prstGeom prst="rect">
            <a:avLst/>
          </a:prstGeom>
          <a:effectLst>
            <a:softEdge rad="431800"/>
          </a:effectLst>
        </p:spPr>
      </p:pic>
      <p:sp>
        <p:nvSpPr>
          <p:cNvPr id="2" name="Title 1"/>
          <p:cNvSpPr>
            <a:spLocks noGrp="1"/>
          </p:cNvSpPr>
          <p:nvPr>
            <p:ph type="ctrTitle"/>
          </p:nvPr>
        </p:nvSpPr>
        <p:spPr>
          <a:xfrm>
            <a:off x="772584" y="1084066"/>
            <a:ext cx="7588250" cy="4305284"/>
          </a:xfrm>
          <a:ln>
            <a:noFill/>
          </a:ln>
        </p:spPr>
        <p:txBody>
          <a:bodyPr anchor="ctr" anchorCtr="0">
            <a:normAutofit/>
          </a:bodyPr>
          <a:lstStyle/>
          <a:p>
            <a:pPr>
              <a:lnSpc>
                <a:spcPct val="90000"/>
              </a:lnSpc>
            </a:pPr>
            <a:r>
              <a:rPr lang="en-US" sz="4400" dirty="0" smtClean="0"/>
              <a:t>God never commanded such customs—the family of Abraham followed the manmade customs of the people around them.</a:t>
            </a:r>
            <a:endParaRPr lang="en-US" sz="4400"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9908815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le 12"/>
          <p:cNvSpPr>
            <a:spLocks noGrp="1"/>
          </p:cNvSpPr>
          <p:nvPr>
            <p:ph type="title"/>
          </p:nvPr>
        </p:nvSpPr>
        <p:spPr>
          <a:xfrm>
            <a:off x="342902" y="691736"/>
            <a:ext cx="4344608" cy="1191887"/>
          </a:xfrm>
        </p:spPr>
        <p:txBody>
          <a:bodyPr>
            <a:normAutofit/>
          </a:bodyPr>
          <a:lstStyle/>
          <a:p>
            <a:pPr algn="ctr"/>
            <a:r>
              <a:rPr lang="en-US" sz="5400" dirty="0" smtClean="0">
                <a:solidFill>
                  <a:srgbClr val="643224"/>
                </a:solidFill>
              </a:rPr>
              <a:t>Biblical </a:t>
            </a:r>
            <a:br>
              <a:rPr lang="en-US" sz="5400" dirty="0" smtClean="0">
                <a:solidFill>
                  <a:srgbClr val="643224"/>
                </a:solidFill>
              </a:rPr>
            </a:br>
            <a:r>
              <a:rPr lang="en-US" sz="5400" dirty="0" smtClean="0">
                <a:solidFill>
                  <a:srgbClr val="643224"/>
                </a:solidFill>
              </a:rPr>
              <a:t>Accounts</a:t>
            </a:r>
            <a:endParaRPr lang="en-US" sz="5400" dirty="0">
              <a:solidFill>
                <a:srgbClr val="643224"/>
              </a:solidFill>
            </a:endParaRPr>
          </a:p>
        </p:txBody>
      </p:sp>
      <p:sp>
        <p:nvSpPr>
          <p:cNvPr id="14" name="Content Placeholder 13"/>
          <p:cNvSpPr>
            <a:spLocks noGrp="1"/>
          </p:cNvSpPr>
          <p:nvPr>
            <p:ph idx="1"/>
          </p:nvPr>
        </p:nvSpPr>
        <p:spPr>
          <a:xfrm>
            <a:off x="660795" y="2199103"/>
            <a:ext cx="7404234" cy="3623872"/>
          </a:xfrm>
        </p:spPr>
        <p:txBody>
          <a:bodyPr>
            <a:noAutofit/>
          </a:bodyPr>
          <a:lstStyle/>
          <a:p>
            <a:pPr marL="463550" indent="-463550">
              <a:spcAft>
                <a:spcPts val="600"/>
              </a:spcAft>
              <a:buNone/>
            </a:pPr>
            <a:r>
              <a:rPr lang="en-US" sz="3200" b="1" i="1" dirty="0" smtClean="0">
                <a:solidFill>
                  <a:schemeClr val="bg1"/>
                </a:solidFill>
                <a:effectLst>
                  <a:outerShdw blurRad="50800" dist="38100" dir="7920000" algn="tl" rotWithShape="0">
                    <a:srgbClr val="000000">
                      <a:alpha val="43000"/>
                    </a:srgbClr>
                  </a:outerShdw>
                </a:effectLst>
              </a:rPr>
              <a:t>CONCUBINES:</a:t>
            </a:r>
          </a:p>
          <a:p>
            <a:pPr marL="463550" indent="-463550">
              <a:buFont typeface="Wingdings" charset="2"/>
              <a:buChar char="u"/>
            </a:pPr>
            <a:r>
              <a:rPr lang="en-US" sz="2600" b="1" dirty="0" smtClean="0">
                <a:solidFill>
                  <a:schemeClr val="bg1"/>
                </a:solidFill>
                <a:effectLst>
                  <a:outerShdw blurRad="50800" dist="38100" dir="7920000" algn="tl" rotWithShape="0">
                    <a:srgbClr val="000000">
                      <a:alpha val="43000"/>
                    </a:srgbClr>
                  </a:outerShdw>
                </a:effectLst>
              </a:rPr>
              <a:t>After Sarah’s death, Abraham married </a:t>
            </a:r>
            <a:r>
              <a:rPr lang="en-US" sz="2600" b="1" dirty="0" err="1" smtClean="0">
                <a:solidFill>
                  <a:schemeClr val="bg1"/>
                </a:solidFill>
                <a:effectLst>
                  <a:outerShdw blurRad="50800" dist="38100" dir="7920000" algn="tl" rotWithShape="0">
                    <a:srgbClr val="000000">
                      <a:alpha val="43000"/>
                    </a:srgbClr>
                  </a:outerShdw>
                </a:effectLst>
              </a:rPr>
              <a:t>Keturah</a:t>
            </a:r>
            <a:r>
              <a:rPr lang="en-US" sz="2600" b="1" dirty="0" smtClean="0">
                <a:solidFill>
                  <a:schemeClr val="bg1"/>
                </a:solidFill>
                <a:effectLst>
                  <a:outerShdw blurRad="50800" dist="38100" dir="7920000" algn="tl" rotWithShape="0">
                    <a:srgbClr val="000000">
                      <a:alpha val="43000"/>
                    </a:srgbClr>
                  </a:outerShdw>
                </a:effectLst>
              </a:rPr>
              <a:t> (Gen. 25:1), but he is also said to have had “concubines” (Gen. 25:6).</a:t>
            </a:r>
          </a:p>
          <a:p>
            <a:pPr marL="463550" indent="-463550">
              <a:buFont typeface="Wingdings" charset="2"/>
              <a:buChar char="u"/>
            </a:pPr>
            <a:r>
              <a:rPr lang="en-US" sz="2600" b="1" dirty="0" smtClean="0">
                <a:solidFill>
                  <a:schemeClr val="bg1"/>
                </a:solidFill>
                <a:effectLst>
                  <a:outerShdw blurRad="50800" dist="38100" dir="7920000" algn="tl" rotWithShape="0">
                    <a:srgbClr val="000000">
                      <a:alpha val="43000"/>
                    </a:srgbClr>
                  </a:outerShdw>
                </a:effectLst>
              </a:rPr>
              <a:t>Concubines were viewed as legal wives of secondary rank. </a:t>
            </a:r>
          </a:p>
          <a:p>
            <a:pPr marL="463550" indent="-463550">
              <a:buFont typeface="Wingdings" charset="2"/>
              <a:buChar char="u"/>
            </a:pPr>
            <a:r>
              <a:rPr lang="en-US" sz="2600" b="1" dirty="0" smtClean="0">
                <a:solidFill>
                  <a:schemeClr val="bg1"/>
                </a:solidFill>
                <a:effectLst>
                  <a:outerShdw blurRad="50800" dist="38100" dir="7920000" algn="tl" rotWithShape="0">
                    <a:srgbClr val="000000">
                      <a:alpha val="43000"/>
                    </a:srgbClr>
                  </a:outerShdw>
                </a:effectLst>
              </a:rPr>
              <a:t>Mosaic Law made provisions for </a:t>
            </a:r>
            <a:r>
              <a:rPr lang="en-US" sz="2600" b="1" dirty="0" err="1" smtClean="0">
                <a:solidFill>
                  <a:schemeClr val="bg1"/>
                </a:solidFill>
                <a:effectLst>
                  <a:outerShdw blurRad="50800" dist="38100" dir="7920000" algn="tl" rotWithShape="0">
                    <a:srgbClr val="000000">
                      <a:alpha val="43000"/>
                    </a:srgbClr>
                  </a:outerShdw>
                </a:effectLst>
              </a:rPr>
              <a:t>concubinage</a:t>
            </a:r>
            <a:r>
              <a:rPr lang="en-US" sz="2600" b="1" dirty="0" smtClean="0">
                <a:solidFill>
                  <a:schemeClr val="bg1"/>
                </a:solidFill>
                <a:effectLst>
                  <a:outerShdw blurRad="50800" dist="38100" dir="7920000" algn="tl" rotWithShape="0">
                    <a:srgbClr val="000000">
                      <a:alpha val="43000"/>
                    </a:srgbClr>
                  </a:outerShdw>
                </a:effectLst>
              </a:rPr>
              <a:t> (Lev. 19:20), but it did not prohibit it. </a:t>
            </a:r>
          </a:p>
        </p:txBody>
      </p:sp>
      <p:pic>
        <p:nvPicPr>
          <p:cNvPr id="4" name="Picture 3" descr="Haran1.jpg"/>
          <p:cNvPicPr>
            <a:picLocks noChangeAspect="1"/>
          </p:cNvPicPr>
          <p:nvPr/>
        </p:nvPicPr>
        <p:blipFill>
          <a:blip r:embed="rId2"/>
          <a:srcRect b="19444"/>
          <a:stretch>
            <a:fillRect/>
          </a:stretch>
        </p:blipFill>
        <p:spPr>
          <a:xfrm>
            <a:off x="4711678" y="384721"/>
            <a:ext cx="3379035" cy="2041520"/>
          </a:xfrm>
          <a:prstGeom prst="rect">
            <a:avLst/>
          </a:prstGeom>
          <a:effectLst>
            <a:outerShdw blurRad="50800" dist="88900" dir="7980000" algn="tl" rotWithShape="0">
              <a:srgbClr val="000000">
                <a:alpha val="43000"/>
              </a:srgbClr>
            </a:outerShdw>
          </a:effectLst>
        </p:spPr>
      </p:pic>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566857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29"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1000" fill="hold"/>
                                        <p:tgtEl>
                                          <p:spTgt spid="13"/>
                                        </p:tgtEl>
                                        <p:attrNameLst>
                                          <p:attrName>ppt_x</p:attrName>
                                        </p:attrNameLst>
                                      </p:cBhvr>
                                      <p:tavLst>
                                        <p:tav tm="0">
                                          <p:val>
                                            <p:strVal val="#ppt_x-.2"/>
                                          </p:val>
                                        </p:tav>
                                        <p:tav tm="100000">
                                          <p:val>
                                            <p:strVal val="#ppt_x"/>
                                          </p:val>
                                        </p:tav>
                                      </p:tavLst>
                                    </p:anim>
                                    <p:anim calcmode="lin" valueType="num">
                                      <p:cBhvr>
                                        <p:cTn id="11"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 calcmode="lin" valueType="num">
                                      <p:cBhvr>
                                        <p:cTn id="17" dur="1000" fill="hold"/>
                                        <p:tgtEl>
                                          <p:spTgt spid="14">
                                            <p:txEl>
                                              <p:pRg st="0" end="0"/>
                                            </p:txEl>
                                          </p:spTgt>
                                        </p:tgtEl>
                                        <p:attrNameLst>
                                          <p:attrName>ppt_x</p:attrName>
                                        </p:attrNameLst>
                                      </p:cBhvr>
                                      <p:tavLst>
                                        <p:tav tm="0">
                                          <p:val>
                                            <p:strVal val="#ppt_x-.2"/>
                                          </p:val>
                                        </p:tav>
                                        <p:tav tm="100000">
                                          <p:val>
                                            <p:strVal val="#ppt_x"/>
                                          </p:val>
                                        </p:tav>
                                      </p:tavLst>
                                    </p:anim>
                                    <p:anim calcmode="lin" valueType="num">
                                      <p:cBhvr>
                                        <p:cTn id="18" dur="1000" fill="hold"/>
                                        <p:tgtEl>
                                          <p:spTgt spid="1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xEl>
                                              <p:pRg st="1" end="1"/>
                                            </p:txEl>
                                          </p:spTgt>
                                        </p:tgtEl>
                                        <p:attrNameLst>
                                          <p:attrName>style.visibility</p:attrName>
                                        </p:attrNameLst>
                                      </p:cBhvr>
                                      <p:to>
                                        <p:strVal val="visible"/>
                                      </p:to>
                                    </p:set>
                                    <p:animEffect transition="in" filter="fade">
                                      <p:cBhvr>
                                        <p:cTn id="24" dur="1000"/>
                                        <p:tgtEl>
                                          <p:spTgt spid="14">
                                            <p:txEl>
                                              <p:pRg st="1" end="1"/>
                                            </p:txEl>
                                          </p:spTgt>
                                        </p:tgtEl>
                                      </p:cBhvr>
                                    </p:animEffect>
                                    <p:anim calcmode="lin" valueType="num">
                                      <p:cBhvr>
                                        <p:cTn id="2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
                                            <p:txEl>
                                              <p:pRg st="2" end="2"/>
                                            </p:txEl>
                                          </p:spTgt>
                                        </p:tgtEl>
                                        <p:attrNameLst>
                                          <p:attrName>style.visibility</p:attrName>
                                        </p:attrNameLst>
                                      </p:cBhvr>
                                      <p:to>
                                        <p:strVal val="visible"/>
                                      </p:to>
                                    </p:set>
                                    <p:animEffect transition="in" filter="fade">
                                      <p:cBhvr>
                                        <p:cTn id="31" dur="1000"/>
                                        <p:tgtEl>
                                          <p:spTgt spid="14">
                                            <p:txEl>
                                              <p:pRg st="2" end="2"/>
                                            </p:txEl>
                                          </p:spTgt>
                                        </p:tgtEl>
                                      </p:cBhvr>
                                    </p:animEffect>
                                    <p:anim calcmode="lin" valueType="num">
                                      <p:cBhvr>
                                        <p:cTn id="3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4">
                                            <p:txEl>
                                              <p:pRg st="3" end="3"/>
                                            </p:txEl>
                                          </p:spTgt>
                                        </p:tgtEl>
                                        <p:attrNameLst>
                                          <p:attrName>style.visibility</p:attrName>
                                        </p:attrNameLst>
                                      </p:cBhvr>
                                      <p:to>
                                        <p:strVal val="visible"/>
                                      </p:to>
                                    </p:set>
                                    <p:animEffect transition="in" filter="fade">
                                      <p:cBhvr>
                                        <p:cTn id="38" dur="1000"/>
                                        <p:tgtEl>
                                          <p:spTgt spid="14">
                                            <p:txEl>
                                              <p:pRg st="3" end="3"/>
                                            </p:txEl>
                                          </p:spTgt>
                                        </p:tgtEl>
                                      </p:cBhvr>
                                    </p:animEffect>
                                    <p:anim calcmode="lin" valueType="num">
                                      <p:cBhvr>
                                        <p:cTn id="39"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bldLvl="2"/>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le 12"/>
          <p:cNvSpPr>
            <a:spLocks noGrp="1"/>
          </p:cNvSpPr>
          <p:nvPr>
            <p:ph type="title"/>
          </p:nvPr>
        </p:nvSpPr>
        <p:spPr>
          <a:xfrm>
            <a:off x="342902" y="691736"/>
            <a:ext cx="4344608" cy="1191887"/>
          </a:xfrm>
        </p:spPr>
        <p:txBody>
          <a:bodyPr>
            <a:normAutofit/>
          </a:bodyPr>
          <a:lstStyle/>
          <a:p>
            <a:pPr algn="ctr"/>
            <a:r>
              <a:rPr lang="en-US" sz="5400" dirty="0" smtClean="0">
                <a:solidFill>
                  <a:srgbClr val="643224"/>
                </a:solidFill>
              </a:rPr>
              <a:t>Biblical </a:t>
            </a:r>
            <a:br>
              <a:rPr lang="en-US" sz="5400" dirty="0" smtClean="0">
                <a:solidFill>
                  <a:srgbClr val="643224"/>
                </a:solidFill>
              </a:rPr>
            </a:br>
            <a:r>
              <a:rPr lang="en-US" sz="5400" dirty="0" smtClean="0">
                <a:solidFill>
                  <a:srgbClr val="643224"/>
                </a:solidFill>
              </a:rPr>
              <a:t>Accounts</a:t>
            </a:r>
            <a:endParaRPr lang="en-US" sz="5400" dirty="0">
              <a:solidFill>
                <a:srgbClr val="643224"/>
              </a:solidFill>
            </a:endParaRPr>
          </a:p>
        </p:txBody>
      </p:sp>
      <p:sp>
        <p:nvSpPr>
          <p:cNvPr id="14" name="Content Placeholder 13"/>
          <p:cNvSpPr>
            <a:spLocks noGrp="1"/>
          </p:cNvSpPr>
          <p:nvPr>
            <p:ph idx="1"/>
          </p:nvPr>
        </p:nvSpPr>
        <p:spPr>
          <a:xfrm>
            <a:off x="660795" y="2064886"/>
            <a:ext cx="7404234" cy="4129770"/>
          </a:xfrm>
        </p:spPr>
        <p:txBody>
          <a:bodyPr>
            <a:noAutofit/>
          </a:bodyPr>
          <a:lstStyle/>
          <a:p>
            <a:pPr marL="463550" indent="-463550">
              <a:spcAft>
                <a:spcPts val="600"/>
              </a:spcAft>
              <a:buNone/>
            </a:pPr>
            <a:r>
              <a:rPr lang="en-US" sz="3200" b="1" i="1" dirty="0" smtClean="0">
                <a:solidFill>
                  <a:schemeClr val="bg1"/>
                </a:solidFill>
                <a:effectLst>
                  <a:outerShdw blurRad="50800" dist="38100" dir="7920000" algn="tl" rotWithShape="0">
                    <a:srgbClr val="000000">
                      <a:alpha val="43000"/>
                    </a:srgbClr>
                  </a:outerShdw>
                </a:effectLst>
              </a:rPr>
              <a:t>POLYGAMY:</a:t>
            </a:r>
          </a:p>
          <a:p>
            <a:pPr marL="463550" indent="-463550">
              <a:buFont typeface="Wingdings" charset="2"/>
              <a:buChar char="u"/>
            </a:pPr>
            <a:r>
              <a:rPr lang="en-US" sz="2600" b="1" dirty="0" smtClean="0">
                <a:solidFill>
                  <a:schemeClr val="bg1"/>
                </a:solidFill>
                <a:effectLst>
                  <a:outerShdw blurRad="50800" dist="38100" dir="7920000" algn="tl" rotWithShape="0">
                    <a:srgbClr val="000000">
                      <a:alpha val="43000"/>
                    </a:srgbClr>
                  </a:outerShdw>
                </a:effectLst>
              </a:rPr>
              <a:t>After Sarah’s death </a:t>
            </a:r>
            <a:r>
              <a:rPr lang="en-US" sz="2600" b="1" dirty="0" err="1" smtClean="0">
                <a:solidFill>
                  <a:schemeClr val="bg1"/>
                </a:solidFill>
                <a:effectLst>
                  <a:outerShdw blurRad="50800" dist="38100" dir="7920000" algn="tl" rotWithShape="0">
                    <a:srgbClr val="000000">
                      <a:alpha val="43000"/>
                    </a:srgbClr>
                  </a:outerShdw>
                </a:effectLst>
              </a:rPr>
              <a:t>Keturah</a:t>
            </a:r>
            <a:r>
              <a:rPr lang="en-US" sz="2600" b="1" dirty="0" smtClean="0">
                <a:solidFill>
                  <a:schemeClr val="bg1"/>
                </a:solidFill>
                <a:effectLst>
                  <a:outerShdw blurRad="50800" dist="38100" dir="7920000" algn="tl" rotWithShape="0">
                    <a:srgbClr val="000000">
                      <a:alpha val="43000"/>
                    </a:srgbClr>
                  </a:outerShdw>
                </a:effectLst>
              </a:rPr>
              <a:t> was Abraham’s “wife” (Gen. 25:1) but she is also called his “concubine” (1 Chron. 1:32). </a:t>
            </a:r>
          </a:p>
          <a:p>
            <a:pPr marL="463550" indent="-463550">
              <a:buFont typeface="Wingdings" charset="2"/>
              <a:buChar char="u"/>
            </a:pPr>
            <a:r>
              <a:rPr lang="en-US" sz="2600" b="1" dirty="0" smtClean="0">
                <a:solidFill>
                  <a:schemeClr val="bg1"/>
                </a:solidFill>
                <a:effectLst>
                  <a:outerShdw blurRad="50800" dist="38100" dir="7920000" algn="tl" rotWithShape="0">
                    <a:srgbClr val="000000">
                      <a:alpha val="43000"/>
                    </a:srgbClr>
                  </a:outerShdw>
                </a:effectLst>
              </a:rPr>
              <a:t>If a man took a wife from foreign slaves he could not diminish her status “if he takes another wife” (Exod. 21:7-11). </a:t>
            </a:r>
          </a:p>
          <a:p>
            <a:pPr marL="463550" indent="-463550">
              <a:buFont typeface="Wingdings" charset="2"/>
              <a:buChar char="u"/>
            </a:pPr>
            <a:r>
              <a:rPr lang="en-US" sz="2600" b="1" dirty="0" smtClean="0">
                <a:solidFill>
                  <a:schemeClr val="bg1"/>
                </a:solidFill>
                <a:effectLst>
                  <a:outerShdw blurRad="50800" dist="38100" dir="7920000" algn="tl" rotWithShape="0">
                    <a:srgbClr val="000000">
                      <a:alpha val="43000"/>
                    </a:srgbClr>
                  </a:outerShdw>
                </a:effectLst>
              </a:rPr>
              <a:t>Firstborn inheritance was retained “if a man has two wives” (Deut. 21:15-17). </a:t>
            </a:r>
          </a:p>
        </p:txBody>
      </p:sp>
      <p:pic>
        <p:nvPicPr>
          <p:cNvPr id="4" name="Picture 3" descr="Haran1.jpg"/>
          <p:cNvPicPr>
            <a:picLocks noChangeAspect="1"/>
          </p:cNvPicPr>
          <p:nvPr/>
        </p:nvPicPr>
        <p:blipFill>
          <a:blip r:embed="rId2"/>
          <a:srcRect b="19444"/>
          <a:stretch>
            <a:fillRect/>
          </a:stretch>
        </p:blipFill>
        <p:spPr>
          <a:xfrm>
            <a:off x="4711678" y="384721"/>
            <a:ext cx="3379035" cy="2041520"/>
          </a:xfrm>
          <a:prstGeom prst="rect">
            <a:avLst/>
          </a:prstGeom>
          <a:effectLst>
            <a:outerShdw blurRad="50800" dist="88900" dir="7980000" algn="tl" rotWithShape="0">
              <a:srgbClr val="000000">
                <a:alpha val="43000"/>
              </a:srgbClr>
            </a:outerShdw>
          </a:effectLst>
        </p:spPr>
      </p:pic>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566857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1000" fill="hold"/>
                                        <p:tgtEl>
                                          <p:spTgt spid="1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1"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000"/>
                                        <p:tgtEl>
                                          <p:spTgt spid="14">
                                            <p:txEl>
                                              <p:pRg st="2" end="2"/>
                                            </p:txEl>
                                          </p:spTgt>
                                        </p:tgtEl>
                                      </p:cBhvr>
                                    </p:animEffect>
                                    <p:anim calcmode="lin" valueType="num">
                                      <p:cBhvr>
                                        <p:cTn id="2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1"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fade">
                                      <p:cBhvr>
                                        <p:cTn id="28" dur="1000"/>
                                        <p:tgtEl>
                                          <p:spTgt spid="14">
                                            <p:txEl>
                                              <p:pRg st="3" end="3"/>
                                            </p:txEl>
                                          </p:spTgt>
                                        </p:tgtEl>
                                      </p:cBhvr>
                                    </p:animEffect>
                                    <p:anim calcmode="lin" valueType="num">
                                      <p:cBhvr>
                                        <p:cTn id="29"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2"/>
      <p:bldP spid="14" grpId="1"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le 12"/>
          <p:cNvSpPr>
            <a:spLocks noGrp="1"/>
          </p:cNvSpPr>
          <p:nvPr>
            <p:ph type="title"/>
          </p:nvPr>
        </p:nvSpPr>
        <p:spPr>
          <a:xfrm>
            <a:off x="342902" y="691736"/>
            <a:ext cx="4344608" cy="1191887"/>
          </a:xfrm>
        </p:spPr>
        <p:txBody>
          <a:bodyPr>
            <a:normAutofit/>
          </a:bodyPr>
          <a:lstStyle/>
          <a:p>
            <a:pPr algn="ctr"/>
            <a:r>
              <a:rPr lang="en-US" sz="5400" dirty="0" smtClean="0">
                <a:solidFill>
                  <a:srgbClr val="643224"/>
                </a:solidFill>
              </a:rPr>
              <a:t>Biblical </a:t>
            </a:r>
            <a:br>
              <a:rPr lang="en-US" sz="5400" dirty="0" smtClean="0">
                <a:solidFill>
                  <a:srgbClr val="643224"/>
                </a:solidFill>
              </a:rPr>
            </a:br>
            <a:r>
              <a:rPr lang="en-US" sz="5400" dirty="0" smtClean="0">
                <a:solidFill>
                  <a:srgbClr val="643224"/>
                </a:solidFill>
              </a:rPr>
              <a:t>Accounts</a:t>
            </a:r>
            <a:endParaRPr lang="en-US" sz="5400" dirty="0">
              <a:solidFill>
                <a:srgbClr val="643224"/>
              </a:solidFill>
            </a:endParaRPr>
          </a:p>
        </p:txBody>
      </p:sp>
      <p:sp>
        <p:nvSpPr>
          <p:cNvPr id="14" name="Content Placeholder 13"/>
          <p:cNvSpPr>
            <a:spLocks noGrp="1"/>
          </p:cNvSpPr>
          <p:nvPr>
            <p:ph idx="1"/>
          </p:nvPr>
        </p:nvSpPr>
        <p:spPr>
          <a:xfrm>
            <a:off x="660795" y="2064886"/>
            <a:ext cx="7404234" cy="4129770"/>
          </a:xfrm>
        </p:spPr>
        <p:txBody>
          <a:bodyPr>
            <a:noAutofit/>
          </a:bodyPr>
          <a:lstStyle/>
          <a:p>
            <a:pPr marL="463550" indent="-463550">
              <a:spcAft>
                <a:spcPts val="600"/>
              </a:spcAft>
              <a:buNone/>
            </a:pPr>
            <a:r>
              <a:rPr lang="en-US" sz="3200" b="1" i="1" dirty="0" smtClean="0">
                <a:solidFill>
                  <a:schemeClr val="bg1"/>
                </a:solidFill>
                <a:effectLst>
                  <a:outerShdw blurRad="50800" dist="38100" dir="7920000" algn="tl" rotWithShape="0">
                    <a:srgbClr val="000000">
                      <a:alpha val="43000"/>
                    </a:srgbClr>
                  </a:outerShdw>
                </a:effectLst>
              </a:rPr>
              <a:t>POLYGAMY:</a:t>
            </a:r>
          </a:p>
          <a:p>
            <a:pPr marL="463550" indent="-463550">
              <a:buFont typeface="Wingdings" charset="2"/>
              <a:buChar char="u"/>
            </a:pPr>
            <a:r>
              <a:rPr lang="en-US" sz="2600" b="1" dirty="0" smtClean="0">
                <a:solidFill>
                  <a:schemeClr val="bg1"/>
                </a:solidFill>
                <a:effectLst>
                  <a:outerShdw blurRad="50800" dist="38100" dir="7920000" algn="tl" rotWithShape="0">
                    <a:srgbClr val="000000">
                      <a:alpha val="43000"/>
                    </a:srgbClr>
                  </a:outerShdw>
                </a:effectLst>
              </a:rPr>
              <a:t>Mosaic law, when compared to the laws of other nations, protected women even when it allowed redefinitions that had not been intended “from the beginning”  (cf. Matt. 19:8). </a:t>
            </a:r>
          </a:p>
          <a:p>
            <a:pPr marL="463550" indent="-463550">
              <a:buFont typeface="Wingdings" charset="2"/>
              <a:buChar char="u"/>
            </a:pPr>
            <a:r>
              <a:rPr lang="en-US" sz="2600" b="1" dirty="0" smtClean="0">
                <a:solidFill>
                  <a:schemeClr val="bg1"/>
                </a:solidFill>
                <a:effectLst>
                  <a:outerShdw blurRad="50800" dist="38100" dir="7920000" algn="tl" rotWithShape="0">
                    <a:srgbClr val="000000">
                      <a:alpha val="43000"/>
                    </a:srgbClr>
                  </a:outerShdw>
                </a:effectLst>
              </a:rPr>
              <a:t>Under Christ, a restatement and clarification of God’s original design for marriage has now been fully implemented. </a:t>
            </a:r>
          </a:p>
          <a:p>
            <a:pPr marL="463550" indent="-463550">
              <a:buFont typeface="Wingdings" charset="2"/>
              <a:buChar char="u"/>
            </a:pPr>
            <a:r>
              <a:rPr lang="en-US" sz="2600" b="1" dirty="0" smtClean="0">
                <a:solidFill>
                  <a:schemeClr val="bg1"/>
                </a:solidFill>
                <a:effectLst>
                  <a:outerShdw blurRad="50800" dist="38100" dir="7920000" algn="tl" rotWithShape="0">
                    <a:srgbClr val="000000">
                      <a:alpha val="43000"/>
                    </a:srgbClr>
                  </a:outerShdw>
                </a:effectLst>
              </a:rPr>
              <a:t>No faithful Christian can be a polygamist!</a:t>
            </a:r>
          </a:p>
        </p:txBody>
      </p:sp>
      <p:pic>
        <p:nvPicPr>
          <p:cNvPr id="4" name="Picture 3" descr="Haran1.jpg"/>
          <p:cNvPicPr>
            <a:picLocks noChangeAspect="1"/>
          </p:cNvPicPr>
          <p:nvPr/>
        </p:nvPicPr>
        <p:blipFill>
          <a:blip r:embed="rId2"/>
          <a:srcRect b="19444"/>
          <a:stretch>
            <a:fillRect/>
          </a:stretch>
        </p:blipFill>
        <p:spPr>
          <a:xfrm>
            <a:off x="4711678" y="384721"/>
            <a:ext cx="3379035" cy="2041520"/>
          </a:xfrm>
          <a:prstGeom prst="rect">
            <a:avLst/>
          </a:prstGeom>
          <a:effectLst>
            <a:outerShdw blurRad="50800" dist="88900" dir="7980000" algn="tl" rotWithShape="0">
              <a:srgbClr val="000000">
                <a:alpha val="43000"/>
              </a:srgbClr>
            </a:outerShdw>
          </a:effectLst>
        </p:spPr>
      </p:pic>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566857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1000"/>
                                        <p:tgtEl>
                                          <p:spTgt spid="14">
                                            <p:txEl>
                                              <p:pRg st="1" end="1"/>
                                            </p:txEl>
                                          </p:spTgt>
                                        </p:tgtEl>
                                      </p:cBhvr>
                                    </p:animEffect>
                                    <p:anim calcmode="lin" valueType="num">
                                      <p:cBhvr>
                                        <p:cTn id="8"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animEffect transition="in" filter="fade">
                                      <p:cBhvr>
                                        <p:cTn id="14" dur="1000"/>
                                        <p:tgtEl>
                                          <p:spTgt spid="14">
                                            <p:txEl>
                                              <p:pRg st="2" end="2"/>
                                            </p:txEl>
                                          </p:spTgt>
                                        </p:tgtEl>
                                      </p:cBhvr>
                                    </p:animEffect>
                                    <p:anim calcmode="lin" valueType="num">
                                      <p:cBhvr>
                                        <p:cTn id="15"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animEffect transition="in" filter="fade">
                                      <p:cBhvr>
                                        <p:cTn id="21" dur="1000"/>
                                        <p:tgtEl>
                                          <p:spTgt spid="14">
                                            <p:txEl>
                                              <p:pRg st="3" end="3"/>
                                            </p:txEl>
                                          </p:spTgt>
                                        </p:tgtEl>
                                      </p:cBhvr>
                                    </p:animEffect>
                                    <p:anim calcmode="lin" valueType="num">
                                      <p:cBhvr>
                                        <p:cTn id="22"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grpSp>
        <p:nvGrpSpPr>
          <p:cNvPr id="2" name="Group 109"/>
          <p:cNvGrpSpPr/>
          <p:nvPr/>
        </p:nvGrpSpPr>
        <p:grpSpPr>
          <a:xfrm>
            <a:off x="2" y="4"/>
            <a:ext cx="9162661" cy="6857996"/>
            <a:chOff x="0" y="0"/>
            <a:chExt cx="9162661" cy="6869349"/>
          </a:xfrm>
        </p:grpSpPr>
        <p:sp>
          <p:nvSpPr>
            <p:cNvPr id="111" name="Rectangle 110"/>
            <p:cNvSpPr/>
            <p:nvPr/>
          </p:nvSpPr>
          <p:spPr>
            <a:xfrm>
              <a:off x="18661" y="11349"/>
              <a:ext cx="9144000" cy="6858000"/>
            </a:xfrm>
            <a:prstGeom prst="rect">
              <a:avLst/>
            </a:prstGeom>
            <a:blipFill dpi="0" rotWithShape="1">
              <a:blip r:embed="rId3" cstate="print">
                <a:extLst>
                  <a:ext uri="{BEBA8EAE-BF5A-486C-A8C5-ECC9F3942E4B}">
                    <a14:imgProp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14:imgLayer r:embed="rId4">
                        <a14:imgEffect>
                          <a14:artisticPaintBrush trans="15000"/>
                        </a14:imgEffect>
                        <a14:imgEffect>
                          <a14:sharpenSoften amount="-70000"/>
                        </a14:imgEffect>
                        <a14:imgEffect>
                          <a14:colorTemperature colorTemp="5300"/>
                        </a14:imgEffect>
                        <a14:imgEffect>
                          <a14:saturation sat="200000"/>
                        </a14:imgEffect>
                        <a14:imgEffect>
                          <a14:brightnessContrast contrast="10000"/>
                        </a14:imgEffect>
                      </a14:imgLayer>
                    </a14:imgProps>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0" y="0"/>
              <a:ext cx="9144000" cy="6858000"/>
            </a:xfrm>
            <a:prstGeom prst="rect">
              <a:avLst/>
            </a:prstGeom>
            <a:gradFill flip="none" rotWithShape="1">
              <a:gsLst>
                <a:gs pos="28756">
                  <a:srgbClr val="24190F">
                    <a:alpha val="0"/>
                  </a:srgbClr>
                </a:gs>
                <a:gs pos="0">
                  <a:schemeClr val="bg1">
                    <a:alpha val="0"/>
                  </a:schemeClr>
                </a:gs>
                <a:gs pos="68000">
                  <a:srgbClr val="684722">
                    <a:alpha val="31765"/>
                  </a:srgbClr>
                </a:gs>
                <a:gs pos="100000">
                  <a:srgbClr val="544136">
                    <a:alpha val="63000"/>
                  </a:srgbClr>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3" name="Rectangle 112"/>
            <p:cNvSpPr/>
            <p:nvPr/>
          </p:nvSpPr>
          <p:spPr>
            <a:xfrm>
              <a:off x="0" y="0"/>
              <a:ext cx="9144000" cy="6858000"/>
            </a:xfrm>
            <a:prstGeom prst="rect">
              <a:avLst/>
            </a:prstGeom>
            <a:blipFill dpi="0" rotWithShape="1">
              <a:blip r:embed="rId5" cstate="print">
                <a:alphaModFix amt="16000"/>
                <a:extLst>
                  <a:ext uri="{BEBA8EAE-BF5A-486C-A8C5-ECC9F3942E4B}">
                    <a14:imgProp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14:imgLayer r:embed="rId6">
                        <a14:imgEffect>
                          <a14:artisticPaintBrush brushSize="1"/>
                        </a14:imgEffect>
                        <a14:imgEffect>
                          <a14:brightnessContrast bright="1000" contrast="26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0" y="0"/>
              <a:ext cx="9144000" cy="6858000"/>
            </a:xfrm>
            <a:prstGeom prst="rect">
              <a:avLst/>
            </a:prstGeom>
            <a:blipFill dpi="0" rotWithShape="1">
              <a:blip r:embed="rId7" cstate="print">
                <a:alphaModFix amt="10000"/>
                <a:duotone>
                  <a:prstClr val="black"/>
                  <a:srgbClr val="C2A85E">
                    <a:tint val="45000"/>
                    <a:satMod val="400000"/>
                  </a:srgbClr>
                </a:duotone>
                <a:extLst>
                  <a:ext uri="{BEBA8EAE-BF5A-486C-A8C5-ECC9F3942E4B}">
                    <a14:imgProp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14:imgLayer r:embed="rId8">
                        <a14:imgEffect>
                          <a14:artisticPhotocopy trans="94000" detail="9"/>
                        </a14:imgEffect>
                        <a14:imgEffect>
                          <a14:brightnessContrast contrast="60000"/>
                        </a14:imgEffect>
                      </a14:imgLayer>
                    </a14:imgProps>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0" y="2057400"/>
            <a:ext cx="9296400" cy="1676400"/>
          </a:xfrm>
          <a:prstGeom prst="rect">
            <a:avLst/>
          </a:prstGeom>
          <a:gradFill>
            <a:gsLst>
              <a:gs pos="28756">
                <a:srgbClr val="7C5D1E">
                  <a:alpha val="16000"/>
                </a:srgbClr>
              </a:gs>
              <a:gs pos="0">
                <a:srgbClr val="C89504">
                  <a:alpha val="21000"/>
                </a:srgbClr>
              </a:gs>
              <a:gs pos="68000">
                <a:srgbClr val="836807">
                  <a:alpha val="26000"/>
                </a:srgbClr>
              </a:gs>
              <a:gs pos="100000">
                <a:srgbClr val="623D28">
                  <a:alpha val="49020"/>
                </a:srgbClr>
              </a:gs>
            </a:gsLst>
            <a:lin ang="960000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 name="Group 253"/>
          <p:cNvGrpSpPr/>
          <p:nvPr/>
        </p:nvGrpSpPr>
        <p:grpSpPr>
          <a:xfrm>
            <a:off x="-74611" y="1066804"/>
            <a:ext cx="5318125" cy="5820229"/>
            <a:chOff x="-74612" y="1066800"/>
            <a:chExt cx="5318125" cy="5820229"/>
          </a:xfrm>
          <a:solidFill>
            <a:srgbClr val="544136">
              <a:alpha val="1000"/>
            </a:srgbClr>
          </a:solidFill>
          <a:effectLst>
            <a:glow rad="88900">
              <a:srgbClr val="684722">
                <a:alpha val="10000"/>
              </a:srgbClr>
            </a:glow>
          </a:effectLst>
        </p:grpSpPr>
        <p:sp>
          <p:nvSpPr>
            <p:cNvPr id="7" name="Freeform 5"/>
            <p:cNvSpPr>
              <a:spLocks/>
            </p:cNvSpPr>
            <p:nvPr/>
          </p:nvSpPr>
          <p:spPr bwMode="auto">
            <a:xfrm>
              <a:off x="-2380" y="4214813"/>
              <a:ext cx="596107" cy="1399666"/>
            </a:xfrm>
            <a:custGeom>
              <a:avLst/>
              <a:gdLst/>
              <a:ahLst/>
              <a:cxnLst/>
              <a:rect l="l" t="t" r="r" b="b"/>
              <a:pathLst>
                <a:path w="596107" h="1399666">
                  <a:moveTo>
                    <a:pt x="96044" y="0"/>
                  </a:moveTo>
                  <a:lnTo>
                    <a:pt x="202407" y="34925"/>
                  </a:lnTo>
                  <a:lnTo>
                    <a:pt x="262732" y="71438"/>
                  </a:lnTo>
                  <a:lnTo>
                    <a:pt x="321469" y="107950"/>
                  </a:lnTo>
                  <a:lnTo>
                    <a:pt x="416719" y="203200"/>
                  </a:lnTo>
                  <a:lnTo>
                    <a:pt x="500857" y="322263"/>
                  </a:lnTo>
                  <a:lnTo>
                    <a:pt x="561182" y="441325"/>
                  </a:lnTo>
                  <a:lnTo>
                    <a:pt x="596107" y="571500"/>
                  </a:lnTo>
                  <a:lnTo>
                    <a:pt x="596107" y="715963"/>
                  </a:lnTo>
                  <a:lnTo>
                    <a:pt x="596107" y="774701"/>
                  </a:lnTo>
                  <a:lnTo>
                    <a:pt x="584995" y="846138"/>
                  </a:lnTo>
                  <a:lnTo>
                    <a:pt x="561182" y="906463"/>
                  </a:lnTo>
                  <a:lnTo>
                    <a:pt x="537370" y="977901"/>
                  </a:lnTo>
                  <a:lnTo>
                    <a:pt x="500857" y="1049338"/>
                  </a:lnTo>
                  <a:lnTo>
                    <a:pt x="453232" y="1108076"/>
                  </a:lnTo>
                  <a:lnTo>
                    <a:pt x="392907" y="1168401"/>
                  </a:lnTo>
                  <a:lnTo>
                    <a:pt x="345282" y="1228726"/>
                  </a:lnTo>
                  <a:lnTo>
                    <a:pt x="273844" y="1276351"/>
                  </a:lnTo>
                  <a:lnTo>
                    <a:pt x="215107" y="1311276"/>
                  </a:lnTo>
                  <a:lnTo>
                    <a:pt x="72232" y="1382713"/>
                  </a:lnTo>
                  <a:lnTo>
                    <a:pt x="0" y="1399666"/>
                  </a:lnTo>
                  <a:lnTo>
                    <a:pt x="0" y="1343982"/>
                  </a:lnTo>
                  <a:lnTo>
                    <a:pt x="24607" y="1335088"/>
                  </a:lnTo>
                  <a:lnTo>
                    <a:pt x="154782" y="1263651"/>
                  </a:lnTo>
                  <a:lnTo>
                    <a:pt x="273844" y="1181101"/>
                  </a:lnTo>
                  <a:lnTo>
                    <a:pt x="369094" y="1060451"/>
                  </a:lnTo>
                  <a:lnTo>
                    <a:pt x="453232" y="930276"/>
                  </a:lnTo>
                  <a:lnTo>
                    <a:pt x="500857" y="798513"/>
                  </a:lnTo>
                  <a:lnTo>
                    <a:pt x="513557" y="668338"/>
                  </a:lnTo>
                  <a:lnTo>
                    <a:pt x="513557" y="536575"/>
                  </a:lnTo>
                  <a:lnTo>
                    <a:pt x="477045" y="404813"/>
                  </a:lnTo>
                  <a:lnTo>
                    <a:pt x="429420" y="285750"/>
                  </a:lnTo>
                  <a:lnTo>
                    <a:pt x="345282" y="179388"/>
                  </a:lnTo>
                  <a:lnTo>
                    <a:pt x="250032" y="95250"/>
                  </a:lnTo>
                  <a:lnTo>
                    <a:pt x="143669" y="2381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9" name="Freeform 7"/>
            <p:cNvSpPr>
              <a:spLocks/>
            </p:cNvSpPr>
            <p:nvPr/>
          </p:nvSpPr>
          <p:spPr bwMode="auto">
            <a:xfrm>
              <a:off x="-2380" y="4524063"/>
              <a:ext cx="167481" cy="549901"/>
            </a:xfrm>
            <a:custGeom>
              <a:avLst/>
              <a:gdLst/>
              <a:ahLst/>
              <a:cxnLst/>
              <a:rect l="l" t="t" r="r" b="b"/>
              <a:pathLst>
                <a:path w="167481" h="549901">
                  <a:moveTo>
                    <a:pt x="0" y="0"/>
                  </a:moveTo>
                  <a:lnTo>
                    <a:pt x="794" y="313"/>
                  </a:lnTo>
                  <a:lnTo>
                    <a:pt x="59531" y="36825"/>
                  </a:lnTo>
                  <a:lnTo>
                    <a:pt x="107156" y="95563"/>
                  </a:lnTo>
                  <a:lnTo>
                    <a:pt x="130969" y="155888"/>
                  </a:lnTo>
                  <a:lnTo>
                    <a:pt x="154781" y="214625"/>
                  </a:lnTo>
                  <a:lnTo>
                    <a:pt x="167481" y="274950"/>
                  </a:lnTo>
                  <a:lnTo>
                    <a:pt x="154781" y="346388"/>
                  </a:lnTo>
                  <a:lnTo>
                    <a:pt x="130969" y="406713"/>
                  </a:lnTo>
                  <a:lnTo>
                    <a:pt x="96044" y="465451"/>
                  </a:lnTo>
                  <a:lnTo>
                    <a:pt x="48418" y="513076"/>
                  </a:lnTo>
                  <a:lnTo>
                    <a:pt x="794" y="549588"/>
                  </a:lnTo>
                  <a:lnTo>
                    <a:pt x="0" y="549901"/>
                  </a:lnTo>
                  <a:lnTo>
                    <a:pt x="0" y="478910"/>
                  </a:lnTo>
                  <a:lnTo>
                    <a:pt x="794" y="478151"/>
                  </a:lnTo>
                  <a:lnTo>
                    <a:pt x="48418" y="430526"/>
                  </a:lnTo>
                  <a:lnTo>
                    <a:pt x="72231" y="382901"/>
                  </a:lnTo>
                  <a:lnTo>
                    <a:pt x="96044" y="298763"/>
                  </a:lnTo>
                  <a:lnTo>
                    <a:pt x="96044" y="214625"/>
                  </a:lnTo>
                  <a:lnTo>
                    <a:pt x="72231" y="143188"/>
                  </a:lnTo>
                  <a:lnTo>
                    <a:pt x="24606" y="71750"/>
                  </a:lnTo>
                  <a:lnTo>
                    <a:pt x="0" y="7175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 name="Freeform 8"/>
            <p:cNvSpPr>
              <a:spLocks/>
            </p:cNvSpPr>
            <p:nvPr/>
          </p:nvSpPr>
          <p:spPr bwMode="auto">
            <a:xfrm>
              <a:off x="2251075" y="1651000"/>
              <a:ext cx="214313" cy="190500"/>
            </a:xfrm>
            <a:custGeom>
              <a:avLst/>
              <a:gdLst>
                <a:gd name="T0" fmla="*/ 30 w 135"/>
                <a:gd name="T1" fmla="*/ 23 h 120"/>
                <a:gd name="T2" fmla="*/ 30 w 135"/>
                <a:gd name="T3" fmla="*/ 23 h 120"/>
                <a:gd name="T4" fmla="*/ 53 w 135"/>
                <a:gd name="T5" fmla="*/ 8 h 120"/>
                <a:gd name="T6" fmla="*/ 68 w 135"/>
                <a:gd name="T7" fmla="*/ 0 h 120"/>
                <a:gd name="T8" fmla="*/ 105 w 135"/>
                <a:gd name="T9" fmla="*/ 8 h 120"/>
                <a:gd name="T10" fmla="*/ 128 w 135"/>
                <a:gd name="T11" fmla="*/ 15 h 120"/>
                <a:gd name="T12" fmla="*/ 135 w 135"/>
                <a:gd name="T13" fmla="*/ 23 h 120"/>
                <a:gd name="T14" fmla="*/ 135 w 135"/>
                <a:gd name="T15" fmla="*/ 23 h 120"/>
                <a:gd name="T16" fmla="*/ 113 w 135"/>
                <a:gd name="T17" fmla="*/ 23 h 120"/>
                <a:gd name="T18" fmla="*/ 83 w 135"/>
                <a:gd name="T19" fmla="*/ 23 h 120"/>
                <a:gd name="T20" fmla="*/ 60 w 135"/>
                <a:gd name="T21" fmla="*/ 30 h 120"/>
                <a:gd name="T22" fmla="*/ 60 w 135"/>
                <a:gd name="T23" fmla="*/ 30 h 120"/>
                <a:gd name="T24" fmla="*/ 38 w 135"/>
                <a:gd name="T25" fmla="*/ 53 h 120"/>
                <a:gd name="T26" fmla="*/ 23 w 135"/>
                <a:gd name="T27" fmla="*/ 75 h 120"/>
                <a:gd name="T28" fmla="*/ 8 w 135"/>
                <a:gd name="T29" fmla="*/ 98 h 120"/>
                <a:gd name="T30" fmla="*/ 0 w 135"/>
                <a:gd name="T31" fmla="*/ 113 h 120"/>
                <a:gd name="T32" fmla="*/ 0 w 135"/>
                <a:gd name="T33" fmla="*/ 113 h 120"/>
                <a:gd name="T34" fmla="*/ 0 w 135"/>
                <a:gd name="T35" fmla="*/ 120 h 120"/>
                <a:gd name="T36" fmla="*/ 0 w 135"/>
                <a:gd name="T37" fmla="*/ 120 h 120"/>
                <a:gd name="T38" fmla="*/ 0 w 135"/>
                <a:gd name="T39" fmla="*/ 90 h 120"/>
                <a:gd name="T40" fmla="*/ 8 w 135"/>
                <a:gd name="T41" fmla="*/ 60 h 120"/>
                <a:gd name="T42" fmla="*/ 23 w 135"/>
                <a:gd name="T43" fmla="*/ 38 h 120"/>
                <a:gd name="T44" fmla="*/ 30 w 135"/>
                <a:gd name="T45" fmla="*/ 23 h 120"/>
                <a:gd name="T46" fmla="*/ 30 w 135"/>
                <a:gd name="T47" fmla="*/ 2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5" h="120">
                  <a:moveTo>
                    <a:pt x="30" y="23"/>
                  </a:moveTo>
                  <a:lnTo>
                    <a:pt x="30" y="23"/>
                  </a:lnTo>
                  <a:lnTo>
                    <a:pt x="53" y="8"/>
                  </a:lnTo>
                  <a:lnTo>
                    <a:pt x="68" y="0"/>
                  </a:lnTo>
                  <a:lnTo>
                    <a:pt x="105" y="8"/>
                  </a:lnTo>
                  <a:lnTo>
                    <a:pt x="128" y="15"/>
                  </a:lnTo>
                  <a:lnTo>
                    <a:pt x="135" y="23"/>
                  </a:lnTo>
                  <a:lnTo>
                    <a:pt x="135" y="23"/>
                  </a:lnTo>
                  <a:lnTo>
                    <a:pt x="113" y="23"/>
                  </a:lnTo>
                  <a:lnTo>
                    <a:pt x="83" y="23"/>
                  </a:lnTo>
                  <a:lnTo>
                    <a:pt x="60" y="30"/>
                  </a:lnTo>
                  <a:lnTo>
                    <a:pt x="60" y="30"/>
                  </a:lnTo>
                  <a:lnTo>
                    <a:pt x="38" y="53"/>
                  </a:lnTo>
                  <a:lnTo>
                    <a:pt x="23" y="75"/>
                  </a:lnTo>
                  <a:lnTo>
                    <a:pt x="8" y="98"/>
                  </a:lnTo>
                  <a:lnTo>
                    <a:pt x="0" y="113"/>
                  </a:lnTo>
                  <a:lnTo>
                    <a:pt x="0" y="113"/>
                  </a:lnTo>
                  <a:lnTo>
                    <a:pt x="0" y="120"/>
                  </a:lnTo>
                  <a:lnTo>
                    <a:pt x="0" y="120"/>
                  </a:lnTo>
                  <a:lnTo>
                    <a:pt x="0" y="90"/>
                  </a:lnTo>
                  <a:lnTo>
                    <a:pt x="8" y="60"/>
                  </a:lnTo>
                  <a:lnTo>
                    <a:pt x="23" y="38"/>
                  </a:lnTo>
                  <a:lnTo>
                    <a:pt x="30" y="23"/>
                  </a:lnTo>
                  <a:lnTo>
                    <a:pt x="30" y="2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1" name="Freeform 9"/>
            <p:cNvSpPr>
              <a:spLocks/>
            </p:cNvSpPr>
            <p:nvPr/>
          </p:nvSpPr>
          <p:spPr bwMode="auto">
            <a:xfrm>
              <a:off x="2000250" y="1436688"/>
              <a:ext cx="692150" cy="404813"/>
            </a:xfrm>
            <a:custGeom>
              <a:avLst/>
              <a:gdLst>
                <a:gd name="T0" fmla="*/ 263 w 436"/>
                <a:gd name="T1" fmla="*/ 0 h 255"/>
                <a:gd name="T2" fmla="*/ 263 w 436"/>
                <a:gd name="T3" fmla="*/ 0 h 255"/>
                <a:gd name="T4" fmla="*/ 293 w 436"/>
                <a:gd name="T5" fmla="*/ 7 h 255"/>
                <a:gd name="T6" fmla="*/ 331 w 436"/>
                <a:gd name="T7" fmla="*/ 22 h 255"/>
                <a:gd name="T8" fmla="*/ 361 w 436"/>
                <a:gd name="T9" fmla="*/ 37 h 255"/>
                <a:gd name="T10" fmla="*/ 383 w 436"/>
                <a:gd name="T11" fmla="*/ 60 h 255"/>
                <a:gd name="T12" fmla="*/ 406 w 436"/>
                <a:gd name="T13" fmla="*/ 82 h 255"/>
                <a:gd name="T14" fmla="*/ 421 w 436"/>
                <a:gd name="T15" fmla="*/ 113 h 255"/>
                <a:gd name="T16" fmla="*/ 436 w 436"/>
                <a:gd name="T17" fmla="*/ 150 h 255"/>
                <a:gd name="T18" fmla="*/ 436 w 436"/>
                <a:gd name="T19" fmla="*/ 180 h 255"/>
                <a:gd name="T20" fmla="*/ 436 w 436"/>
                <a:gd name="T21" fmla="*/ 180 h 255"/>
                <a:gd name="T22" fmla="*/ 429 w 436"/>
                <a:gd name="T23" fmla="*/ 150 h 255"/>
                <a:gd name="T24" fmla="*/ 414 w 436"/>
                <a:gd name="T25" fmla="*/ 128 h 255"/>
                <a:gd name="T26" fmla="*/ 399 w 436"/>
                <a:gd name="T27" fmla="*/ 97 h 255"/>
                <a:gd name="T28" fmla="*/ 376 w 436"/>
                <a:gd name="T29" fmla="*/ 82 h 255"/>
                <a:gd name="T30" fmla="*/ 353 w 436"/>
                <a:gd name="T31" fmla="*/ 60 h 255"/>
                <a:gd name="T32" fmla="*/ 323 w 436"/>
                <a:gd name="T33" fmla="*/ 45 h 255"/>
                <a:gd name="T34" fmla="*/ 293 w 436"/>
                <a:gd name="T35" fmla="*/ 37 h 255"/>
                <a:gd name="T36" fmla="*/ 263 w 436"/>
                <a:gd name="T37" fmla="*/ 30 h 255"/>
                <a:gd name="T38" fmla="*/ 263 w 436"/>
                <a:gd name="T39" fmla="*/ 30 h 255"/>
                <a:gd name="T40" fmla="*/ 211 w 436"/>
                <a:gd name="T41" fmla="*/ 30 h 255"/>
                <a:gd name="T42" fmla="*/ 166 w 436"/>
                <a:gd name="T43" fmla="*/ 45 h 255"/>
                <a:gd name="T44" fmla="*/ 121 w 436"/>
                <a:gd name="T45" fmla="*/ 60 h 255"/>
                <a:gd name="T46" fmla="*/ 83 w 436"/>
                <a:gd name="T47" fmla="*/ 90 h 255"/>
                <a:gd name="T48" fmla="*/ 53 w 436"/>
                <a:gd name="T49" fmla="*/ 120 h 255"/>
                <a:gd name="T50" fmla="*/ 30 w 436"/>
                <a:gd name="T51" fmla="*/ 165 h 255"/>
                <a:gd name="T52" fmla="*/ 8 w 436"/>
                <a:gd name="T53" fmla="*/ 210 h 255"/>
                <a:gd name="T54" fmla="*/ 0 w 436"/>
                <a:gd name="T55" fmla="*/ 255 h 255"/>
                <a:gd name="T56" fmla="*/ 0 w 436"/>
                <a:gd name="T57" fmla="*/ 255 h 255"/>
                <a:gd name="T58" fmla="*/ 0 w 436"/>
                <a:gd name="T59" fmla="*/ 218 h 255"/>
                <a:gd name="T60" fmla="*/ 15 w 436"/>
                <a:gd name="T61" fmla="*/ 173 h 255"/>
                <a:gd name="T62" fmla="*/ 30 w 436"/>
                <a:gd name="T63" fmla="*/ 120 h 255"/>
                <a:gd name="T64" fmla="*/ 61 w 436"/>
                <a:gd name="T65" fmla="*/ 75 h 255"/>
                <a:gd name="T66" fmla="*/ 83 w 436"/>
                <a:gd name="T67" fmla="*/ 52 h 255"/>
                <a:gd name="T68" fmla="*/ 106 w 436"/>
                <a:gd name="T69" fmla="*/ 37 h 255"/>
                <a:gd name="T70" fmla="*/ 136 w 436"/>
                <a:gd name="T71" fmla="*/ 22 h 255"/>
                <a:gd name="T72" fmla="*/ 173 w 436"/>
                <a:gd name="T73" fmla="*/ 7 h 255"/>
                <a:gd name="T74" fmla="*/ 211 w 436"/>
                <a:gd name="T75" fmla="*/ 0 h 255"/>
                <a:gd name="T76" fmla="*/ 263 w 436"/>
                <a:gd name="T77" fmla="*/ 0 h 255"/>
                <a:gd name="T78" fmla="*/ 263 w 436"/>
                <a:gd name="T7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6" h="255">
                  <a:moveTo>
                    <a:pt x="263" y="0"/>
                  </a:moveTo>
                  <a:lnTo>
                    <a:pt x="263" y="0"/>
                  </a:lnTo>
                  <a:lnTo>
                    <a:pt x="293" y="7"/>
                  </a:lnTo>
                  <a:lnTo>
                    <a:pt x="331" y="22"/>
                  </a:lnTo>
                  <a:lnTo>
                    <a:pt x="361" y="37"/>
                  </a:lnTo>
                  <a:lnTo>
                    <a:pt x="383" y="60"/>
                  </a:lnTo>
                  <a:lnTo>
                    <a:pt x="406" y="82"/>
                  </a:lnTo>
                  <a:lnTo>
                    <a:pt x="421" y="113"/>
                  </a:lnTo>
                  <a:lnTo>
                    <a:pt x="436" y="150"/>
                  </a:lnTo>
                  <a:lnTo>
                    <a:pt x="436" y="180"/>
                  </a:lnTo>
                  <a:lnTo>
                    <a:pt x="436" y="180"/>
                  </a:lnTo>
                  <a:lnTo>
                    <a:pt x="429" y="150"/>
                  </a:lnTo>
                  <a:lnTo>
                    <a:pt x="414" y="128"/>
                  </a:lnTo>
                  <a:lnTo>
                    <a:pt x="399" y="97"/>
                  </a:lnTo>
                  <a:lnTo>
                    <a:pt x="376" y="82"/>
                  </a:lnTo>
                  <a:lnTo>
                    <a:pt x="353" y="60"/>
                  </a:lnTo>
                  <a:lnTo>
                    <a:pt x="323" y="45"/>
                  </a:lnTo>
                  <a:lnTo>
                    <a:pt x="293" y="37"/>
                  </a:lnTo>
                  <a:lnTo>
                    <a:pt x="263" y="30"/>
                  </a:lnTo>
                  <a:lnTo>
                    <a:pt x="263" y="30"/>
                  </a:lnTo>
                  <a:lnTo>
                    <a:pt x="211" y="30"/>
                  </a:lnTo>
                  <a:lnTo>
                    <a:pt x="166" y="45"/>
                  </a:lnTo>
                  <a:lnTo>
                    <a:pt x="121" y="60"/>
                  </a:lnTo>
                  <a:lnTo>
                    <a:pt x="83" y="90"/>
                  </a:lnTo>
                  <a:lnTo>
                    <a:pt x="53" y="120"/>
                  </a:lnTo>
                  <a:lnTo>
                    <a:pt x="30" y="165"/>
                  </a:lnTo>
                  <a:lnTo>
                    <a:pt x="8" y="210"/>
                  </a:lnTo>
                  <a:lnTo>
                    <a:pt x="0" y="255"/>
                  </a:lnTo>
                  <a:lnTo>
                    <a:pt x="0" y="255"/>
                  </a:lnTo>
                  <a:lnTo>
                    <a:pt x="0" y="218"/>
                  </a:lnTo>
                  <a:lnTo>
                    <a:pt x="15" y="173"/>
                  </a:lnTo>
                  <a:lnTo>
                    <a:pt x="30" y="120"/>
                  </a:lnTo>
                  <a:lnTo>
                    <a:pt x="61" y="75"/>
                  </a:lnTo>
                  <a:lnTo>
                    <a:pt x="83" y="52"/>
                  </a:lnTo>
                  <a:lnTo>
                    <a:pt x="106" y="37"/>
                  </a:lnTo>
                  <a:lnTo>
                    <a:pt x="136" y="22"/>
                  </a:lnTo>
                  <a:lnTo>
                    <a:pt x="173" y="7"/>
                  </a:lnTo>
                  <a:lnTo>
                    <a:pt x="211" y="0"/>
                  </a:lnTo>
                  <a:lnTo>
                    <a:pt x="263" y="0"/>
                  </a:lnTo>
                  <a:lnTo>
                    <a:pt x="263" y="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2" name="Freeform 10"/>
            <p:cNvSpPr>
              <a:spLocks/>
            </p:cNvSpPr>
            <p:nvPr/>
          </p:nvSpPr>
          <p:spPr bwMode="auto">
            <a:xfrm>
              <a:off x="2251075" y="1722438"/>
              <a:ext cx="454025" cy="322263"/>
            </a:xfrm>
            <a:custGeom>
              <a:avLst/>
              <a:gdLst>
                <a:gd name="T0" fmla="*/ 113 w 286"/>
                <a:gd name="T1" fmla="*/ 203 h 203"/>
                <a:gd name="T2" fmla="*/ 113 w 286"/>
                <a:gd name="T3" fmla="*/ 203 h 203"/>
                <a:gd name="T4" fmla="*/ 90 w 286"/>
                <a:gd name="T5" fmla="*/ 203 h 203"/>
                <a:gd name="T6" fmla="*/ 68 w 286"/>
                <a:gd name="T7" fmla="*/ 188 h 203"/>
                <a:gd name="T8" fmla="*/ 53 w 286"/>
                <a:gd name="T9" fmla="*/ 180 h 203"/>
                <a:gd name="T10" fmla="*/ 30 w 286"/>
                <a:gd name="T11" fmla="*/ 165 h 203"/>
                <a:gd name="T12" fmla="*/ 15 w 286"/>
                <a:gd name="T13" fmla="*/ 143 h 203"/>
                <a:gd name="T14" fmla="*/ 8 w 286"/>
                <a:gd name="T15" fmla="*/ 120 h 203"/>
                <a:gd name="T16" fmla="*/ 0 w 286"/>
                <a:gd name="T17" fmla="*/ 98 h 203"/>
                <a:gd name="T18" fmla="*/ 0 w 286"/>
                <a:gd name="T19" fmla="*/ 75 h 203"/>
                <a:gd name="T20" fmla="*/ 0 w 286"/>
                <a:gd name="T21" fmla="*/ 75 h 203"/>
                <a:gd name="T22" fmla="*/ 15 w 286"/>
                <a:gd name="T23" fmla="*/ 105 h 203"/>
                <a:gd name="T24" fmla="*/ 30 w 286"/>
                <a:gd name="T25" fmla="*/ 135 h 203"/>
                <a:gd name="T26" fmla="*/ 68 w 286"/>
                <a:gd name="T27" fmla="*/ 158 h 203"/>
                <a:gd name="T28" fmla="*/ 113 w 286"/>
                <a:gd name="T29" fmla="*/ 173 h 203"/>
                <a:gd name="T30" fmla="*/ 113 w 286"/>
                <a:gd name="T31" fmla="*/ 173 h 203"/>
                <a:gd name="T32" fmla="*/ 143 w 286"/>
                <a:gd name="T33" fmla="*/ 180 h 203"/>
                <a:gd name="T34" fmla="*/ 173 w 286"/>
                <a:gd name="T35" fmla="*/ 173 h 203"/>
                <a:gd name="T36" fmla="*/ 203 w 286"/>
                <a:gd name="T37" fmla="*/ 158 h 203"/>
                <a:gd name="T38" fmla="*/ 225 w 286"/>
                <a:gd name="T39" fmla="*/ 143 h 203"/>
                <a:gd name="T40" fmla="*/ 248 w 286"/>
                <a:gd name="T41" fmla="*/ 120 h 203"/>
                <a:gd name="T42" fmla="*/ 263 w 286"/>
                <a:gd name="T43" fmla="*/ 90 h 203"/>
                <a:gd name="T44" fmla="*/ 278 w 286"/>
                <a:gd name="T45" fmla="*/ 60 h 203"/>
                <a:gd name="T46" fmla="*/ 278 w 286"/>
                <a:gd name="T47" fmla="*/ 30 h 203"/>
                <a:gd name="T48" fmla="*/ 278 w 286"/>
                <a:gd name="T49" fmla="*/ 30 h 203"/>
                <a:gd name="T50" fmla="*/ 278 w 286"/>
                <a:gd name="T51" fmla="*/ 0 h 203"/>
                <a:gd name="T52" fmla="*/ 278 w 286"/>
                <a:gd name="T53" fmla="*/ 0 h 203"/>
                <a:gd name="T54" fmla="*/ 286 w 286"/>
                <a:gd name="T55" fmla="*/ 60 h 203"/>
                <a:gd name="T56" fmla="*/ 286 w 286"/>
                <a:gd name="T57" fmla="*/ 60 h 203"/>
                <a:gd name="T58" fmla="*/ 278 w 286"/>
                <a:gd name="T59" fmla="*/ 90 h 203"/>
                <a:gd name="T60" fmla="*/ 271 w 286"/>
                <a:gd name="T61" fmla="*/ 120 h 203"/>
                <a:gd name="T62" fmla="*/ 248 w 286"/>
                <a:gd name="T63" fmla="*/ 143 h 203"/>
                <a:gd name="T64" fmla="*/ 233 w 286"/>
                <a:gd name="T65" fmla="*/ 165 h 203"/>
                <a:gd name="T66" fmla="*/ 203 w 286"/>
                <a:gd name="T67" fmla="*/ 180 h 203"/>
                <a:gd name="T68" fmla="*/ 180 w 286"/>
                <a:gd name="T69" fmla="*/ 195 h 203"/>
                <a:gd name="T70" fmla="*/ 150 w 286"/>
                <a:gd name="T71" fmla="*/ 203 h 203"/>
                <a:gd name="T72" fmla="*/ 113 w 286"/>
                <a:gd name="T73" fmla="*/ 203 h 203"/>
                <a:gd name="T74" fmla="*/ 113 w 286"/>
                <a:gd name="T75"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6" h="203">
                  <a:moveTo>
                    <a:pt x="113" y="203"/>
                  </a:moveTo>
                  <a:lnTo>
                    <a:pt x="113" y="203"/>
                  </a:lnTo>
                  <a:lnTo>
                    <a:pt x="90" y="203"/>
                  </a:lnTo>
                  <a:lnTo>
                    <a:pt x="68" y="188"/>
                  </a:lnTo>
                  <a:lnTo>
                    <a:pt x="53" y="180"/>
                  </a:lnTo>
                  <a:lnTo>
                    <a:pt x="30" y="165"/>
                  </a:lnTo>
                  <a:lnTo>
                    <a:pt x="15" y="143"/>
                  </a:lnTo>
                  <a:lnTo>
                    <a:pt x="8" y="120"/>
                  </a:lnTo>
                  <a:lnTo>
                    <a:pt x="0" y="98"/>
                  </a:lnTo>
                  <a:lnTo>
                    <a:pt x="0" y="75"/>
                  </a:lnTo>
                  <a:lnTo>
                    <a:pt x="0" y="75"/>
                  </a:lnTo>
                  <a:lnTo>
                    <a:pt x="15" y="105"/>
                  </a:lnTo>
                  <a:lnTo>
                    <a:pt x="30" y="135"/>
                  </a:lnTo>
                  <a:lnTo>
                    <a:pt x="68" y="158"/>
                  </a:lnTo>
                  <a:lnTo>
                    <a:pt x="113" y="173"/>
                  </a:lnTo>
                  <a:lnTo>
                    <a:pt x="113" y="173"/>
                  </a:lnTo>
                  <a:lnTo>
                    <a:pt x="143" y="180"/>
                  </a:lnTo>
                  <a:lnTo>
                    <a:pt x="173" y="173"/>
                  </a:lnTo>
                  <a:lnTo>
                    <a:pt x="203" y="158"/>
                  </a:lnTo>
                  <a:lnTo>
                    <a:pt x="225" y="143"/>
                  </a:lnTo>
                  <a:lnTo>
                    <a:pt x="248" y="120"/>
                  </a:lnTo>
                  <a:lnTo>
                    <a:pt x="263" y="90"/>
                  </a:lnTo>
                  <a:lnTo>
                    <a:pt x="278" y="60"/>
                  </a:lnTo>
                  <a:lnTo>
                    <a:pt x="278" y="30"/>
                  </a:lnTo>
                  <a:lnTo>
                    <a:pt x="278" y="30"/>
                  </a:lnTo>
                  <a:lnTo>
                    <a:pt x="278" y="0"/>
                  </a:lnTo>
                  <a:lnTo>
                    <a:pt x="278" y="0"/>
                  </a:lnTo>
                  <a:lnTo>
                    <a:pt x="286" y="60"/>
                  </a:lnTo>
                  <a:lnTo>
                    <a:pt x="286" y="60"/>
                  </a:lnTo>
                  <a:lnTo>
                    <a:pt x="278" y="90"/>
                  </a:lnTo>
                  <a:lnTo>
                    <a:pt x="271" y="120"/>
                  </a:lnTo>
                  <a:lnTo>
                    <a:pt x="248" y="143"/>
                  </a:lnTo>
                  <a:lnTo>
                    <a:pt x="233" y="165"/>
                  </a:lnTo>
                  <a:lnTo>
                    <a:pt x="203" y="180"/>
                  </a:lnTo>
                  <a:lnTo>
                    <a:pt x="180" y="195"/>
                  </a:lnTo>
                  <a:lnTo>
                    <a:pt x="150" y="203"/>
                  </a:lnTo>
                  <a:lnTo>
                    <a:pt x="113" y="203"/>
                  </a:lnTo>
                  <a:lnTo>
                    <a:pt x="113" y="20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3" name="Freeform 11"/>
            <p:cNvSpPr>
              <a:spLocks/>
            </p:cNvSpPr>
            <p:nvPr/>
          </p:nvSpPr>
          <p:spPr bwMode="auto">
            <a:xfrm>
              <a:off x="-2381" y="3689628"/>
              <a:ext cx="191294" cy="96561"/>
            </a:xfrm>
            <a:custGeom>
              <a:avLst/>
              <a:gdLst/>
              <a:ahLst/>
              <a:cxnLst/>
              <a:rect l="l" t="t" r="r" b="b"/>
              <a:pathLst>
                <a:path w="191294" h="96561">
                  <a:moveTo>
                    <a:pt x="0" y="0"/>
                  </a:moveTo>
                  <a:lnTo>
                    <a:pt x="24606" y="23536"/>
                  </a:lnTo>
                  <a:lnTo>
                    <a:pt x="59531" y="48936"/>
                  </a:lnTo>
                  <a:lnTo>
                    <a:pt x="107156" y="72749"/>
                  </a:lnTo>
                  <a:lnTo>
                    <a:pt x="143669" y="83861"/>
                  </a:lnTo>
                  <a:lnTo>
                    <a:pt x="191294" y="83861"/>
                  </a:lnTo>
                  <a:lnTo>
                    <a:pt x="143669" y="96561"/>
                  </a:lnTo>
                  <a:lnTo>
                    <a:pt x="96044" y="96561"/>
                  </a:lnTo>
                  <a:lnTo>
                    <a:pt x="48419" y="96561"/>
                  </a:lnTo>
                  <a:lnTo>
                    <a:pt x="11906" y="72749"/>
                  </a:lnTo>
                  <a:lnTo>
                    <a:pt x="0" y="6084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4" name="Freeform 12"/>
            <p:cNvSpPr>
              <a:spLocks/>
            </p:cNvSpPr>
            <p:nvPr/>
          </p:nvSpPr>
          <p:spPr bwMode="auto">
            <a:xfrm>
              <a:off x="-2381" y="3999845"/>
              <a:ext cx="273844" cy="48281"/>
            </a:xfrm>
            <a:custGeom>
              <a:avLst/>
              <a:gdLst/>
              <a:ahLst/>
              <a:cxnLst/>
              <a:rect l="l" t="t" r="r" b="b"/>
              <a:pathLst>
                <a:path w="273844" h="48281">
                  <a:moveTo>
                    <a:pt x="0" y="0"/>
                  </a:moveTo>
                  <a:lnTo>
                    <a:pt x="24606" y="11769"/>
                  </a:lnTo>
                  <a:lnTo>
                    <a:pt x="107156" y="35581"/>
                  </a:lnTo>
                  <a:lnTo>
                    <a:pt x="191294" y="35581"/>
                  </a:lnTo>
                  <a:lnTo>
                    <a:pt x="273844" y="35581"/>
                  </a:lnTo>
                  <a:lnTo>
                    <a:pt x="202406" y="48281"/>
                  </a:lnTo>
                  <a:lnTo>
                    <a:pt x="130969" y="48281"/>
                  </a:lnTo>
                  <a:lnTo>
                    <a:pt x="35719" y="48281"/>
                  </a:lnTo>
                  <a:lnTo>
                    <a:pt x="0" y="39351"/>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5" name="Freeform 13"/>
            <p:cNvSpPr>
              <a:spLocks/>
            </p:cNvSpPr>
            <p:nvPr/>
          </p:nvSpPr>
          <p:spPr bwMode="auto">
            <a:xfrm>
              <a:off x="-61912" y="3308350"/>
              <a:ext cx="417513" cy="465138"/>
            </a:xfrm>
            <a:custGeom>
              <a:avLst/>
              <a:gdLst>
                <a:gd name="T0" fmla="*/ 263 w 263"/>
                <a:gd name="T1" fmla="*/ 135 h 293"/>
                <a:gd name="T2" fmla="*/ 263 w 263"/>
                <a:gd name="T3" fmla="*/ 135 h 293"/>
                <a:gd name="T4" fmla="*/ 263 w 263"/>
                <a:gd name="T5" fmla="*/ 158 h 293"/>
                <a:gd name="T6" fmla="*/ 263 w 263"/>
                <a:gd name="T7" fmla="*/ 188 h 293"/>
                <a:gd name="T8" fmla="*/ 255 w 263"/>
                <a:gd name="T9" fmla="*/ 210 h 293"/>
                <a:gd name="T10" fmla="*/ 240 w 263"/>
                <a:gd name="T11" fmla="*/ 233 h 293"/>
                <a:gd name="T12" fmla="*/ 225 w 263"/>
                <a:gd name="T13" fmla="*/ 255 h 293"/>
                <a:gd name="T14" fmla="*/ 203 w 263"/>
                <a:gd name="T15" fmla="*/ 271 h 293"/>
                <a:gd name="T16" fmla="*/ 180 w 263"/>
                <a:gd name="T17" fmla="*/ 286 h 293"/>
                <a:gd name="T18" fmla="*/ 158 w 263"/>
                <a:gd name="T19" fmla="*/ 293 h 293"/>
                <a:gd name="T20" fmla="*/ 158 w 263"/>
                <a:gd name="T21" fmla="*/ 293 h 293"/>
                <a:gd name="T22" fmla="*/ 188 w 263"/>
                <a:gd name="T23" fmla="*/ 271 h 293"/>
                <a:gd name="T24" fmla="*/ 218 w 263"/>
                <a:gd name="T25" fmla="*/ 240 h 293"/>
                <a:gd name="T26" fmla="*/ 233 w 263"/>
                <a:gd name="T27" fmla="*/ 203 h 293"/>
                <a:gd name="T28" fmla="*/ 233 w 263"/>
                <a:gd name="T29" fmla="*/ 143 h 293"/>
                <a:gd name="T30" fmla="*/ 233 w 263"/>
                <a:gd name="T31" fmla="*/ 143 h 293"/>
                <a:gd name="T32" fmla="*/ 225 w 263"/>
                <a:gd name="T33" fmla="*/ 113 h 293"/>
                <a:gd name="T34" fmla="*/ 210 w 263"/>
                <a:gd name="T35" fmla="*/ 83 h 293"/>
                <a:gd name="T36" fmla="*/ 188 w 263"/>
                <a:gd name="T37" fmla="*/ 60 h 293"/>
                <a:gd name="T38" fmla="*/ 165 w 263"/>
                <a:gd name="T39" fmla="*/ 38 h 293"/>
                <a:gd name="T40" fmla="*/ 135 w 263"/>
                <a:gd name="T41" fmla="*/ 23 h 293"/>
                <a:gd name="T42" fmla="*/ 98 w 263"/>
                <a:gd name="T43" fmla="*/ 15 h 293"/>
                <a:gd name="T44" fmla="*/ 68 w 263"/>
                <a:gd name="T45" fmla="*/ 8 h 293"/>
                <a:gd name="T46" fmla="*/ 30 w 263"/>
                <a:gd name="T47" fmla="*/ 15 h 293"/>
                <a:gd name="T48" fmla="*/ 30 w 263"/>
                <a:gd name="T49" fmla="*/ 15 h 293"/>
                <a:gd name="T50" fmla="*/ 0 w 263"/>
                <a:gd name="T51" fmla="*/ 23 h 293"/>
                <a:gd name="T52" fmla="*/ 0 w 263"/>
                <a:gd name="T53" fmla="*/ 23 h 293"/>
                <a:gd name="T54" fmla="*/ 60 w 263"/>
                <a:gd name="T55" fmla="*/ 0 h 293"/>
                <a:gd name="T56" fmla="*/ 60 w 263"/>
                <a:gd name="T57" fmla="*/ 0 h 293"/>
                <a:gd name="T58" fmla="*/ 90 w 263"/>
                <a:gd name="T59" fmla="*/ 0 h 293"/>
                <a:gd name="T60" fmla="*/ 128 w 263"/>
                <a:gd name="T61" fmla="*/ 0 h 293"/>
                <a:gd name="T62" fmla="*/ 158 w 263"/>
                <a:gd name="T63" fmla="*/ 15 h 293"/>
                <a:gd name="T64" fmla="*/ 188 w 263"/>
                <a:gd name="T65" fmla="*/ 30 h 293"/>
                <a:gd name="T66" fmla="*/ 210 w 263"/>
                <a:gd name="T67" fmla="*/ 45 h 293"/>
                <a:gd name="T68" fmla="*/ 233 w 263"/>
                <a:gd name="T69" fmla="*/ 75 h 293"/>
                <a:gd name="T70" fmla="*/ 248 w 263"/>
                <a:gd name="T71" fmla="*/ 98 h 293"/>
                <a:gd name="T72" fmla="*/ 263 w 263"/>
                <a:gd name="T73" fmla="*/ 135 h 293"/>
                <a:gd name="T74" fmla="*/ 263 w 263"/>
                <a:gd name="T75" fmla="*/ 13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3" h="293">
                  <a:moveTo>
                    <a:pt x="263" y="135"/>
                  </a:moveTo>
                  <a:lnTo>
                    <a:pt x="263" y="135"/>
                  </a:lnTo>
                  <a:lnTo>
                    <a:pt x="263" y="158"/>
                  </a:lnTo>
                  <a:lnTo>
                    <a:pt x="263" y="188"/>
                  </a:lnTo>
                  <a:lnTo>
                    <a:pt x="255" y="210"/>
                  </a:lnTo>
                  <a:lnTo>
                    <a:pt x="240" y="233"/>
                  </a:lnTo>
                  <a:lnTo>
                    <a:pt x="225" y="255"/>
                  </a:lnTo>
                  <a:lnTo>
                    <a:pt x="203" y="271"/>
                  </a:lnTo>
                  <a:lnTo>
                    <a:pt x="180" y="286"/>
                  </a:lnTo>
                  <a:lnTo>
                    <a:pt x="158" y="293"/>
                  </a:lnTo>
                  <a:lnTo>
                    <a:pt x="158" y="293"/>
                  </a:lnTo>
                  <a:lnTo>
                    <a:pt x="188" y="271"/>
                  </a:lnTo>
                  <a:lnTo>
                    <a:pt x="218" y="240"/>
                  </a:lnTo>
                  <a:lnTo>
                    <a:pt x="233" y="203"/>
                  </a:lnTo>
                  <a:lnTo>
                    <a:pt x="233" y="143"/>
                  </a:lnTo>
                  <a:lnTo>
                    <a:pt x="233" y="143"/>
                  </a:lnTo>
                  <a:lnTo>
                    <a:pt x="225" y="113"/>
                  </a:lnTo>
                  <a:lnTo>
                    <a:pt x="210" y="83"/>
                  </a:lnTo>
                  <a:lnTo>
                    <a:pt x="188" y="60"/>
                  </a:lnTo>
                  <a:lnTo>
                    <a:pt x="165" y="38"/>
                  </a:lnTo>
                  <a:lnTo>
                    <a:pt x="135" y="23"/>
                  </a:lnTo>
                  <a:lnTo>
                    <a:pt x="98" y="15"/>
                  </a:lnTo>
                  <a:lnTo>
                    <a:pt x="68" y="8"/>
                  </a:lnTo>
                  <a:lnTo>
                    <a:pt x="30" y="15"/>
                  </a:lnTo>
                  <a:lnTo>
                    <a:pt x="30" y="15"/>
                  </a:lnTo>
                  <a:lnTo>
                    <a:pt x="0" y="23"/>
                  </a:lnTo>
                  <a:lnTo>
                    <a:pt x="0" y="23"/>
                  </a:lnTo>
                  <a:lnTo>
                    <a:pt x="60" y="0"/>
                  </a:lnTo>
                  <a:lnTo>
                    <a:pt x="60" y="0"/>
                  </a:lnTo>
                  <a:lnTo>
                    <a:pt x="90" y="0"/>
                  </a:lnTo>
                  <a:lnTo>
                    <a:pt x="128" y="0"/>
                  </a:lnTo>
                  <a:lnTo>
                    <a:pt x="158" y="15"/>
                  </a:lnTo>
                  <a:lnTo>
                    <a:pt x="188" y="30"/>
                  </a:lnTo>
                  <a:lnTo>
                    <a:pt x="210" y="45"/>
                  </a:lnTo>
                  <a:lnTo>
                    <a:pt x="233" y="75"/>
                  </a:lnTo>
                  <a:lnTo>
                    <a:pt x="248" y="98"/>
                  </a:lnTo>
                  <a:lnTo>
                    <a:pt x="263" y="135"/>
                  </a:lnTo>
                  <a:lnTo>
                    <a:pt x="263" y="135"/>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8" name="Freeform 16"/>
            <p:cNvSpPr>
              <a:spLocks/>
            </p:cNvSpPr>
            <p:nvPr/>
          </p:nvSpPr>
          <p:spPr bwMode="auto">
            <a:xfrm>
              <a:off x="4659313" y="4381500"/>
              <a:ext cx="358775" cy="309563"/>
            </a:xfrm>
            <a:custGeom>
              <a:avLst/>
              <a:gdLst>
                <a:gd name="T0" fmla="*/ 8 w 226"/>
                <a:gd name="T1" fmla="*/ 90 h 195"/>
                <a:gd name="T2" fmla="*/ 8 w 226"/>
                <a:gd name="T3" fmla="*/ 90 h 195"/>
                <a:gd name="T4" fmla="*/ 30 w 226"/>
                <a:gd name="T5" fmla="*/ 45 h 195"/>
                <a:gd name="T6" fmla="*/ 61 w 226"/>
                <a:gd name="T7" fmla="*/ 15 h 195"/>
                <a:gd name="T8" fmla="*/ 83 w 226"/>
                <a:gd name="T9" fmla="*/ 8 h 195"/>
                <a:gd name="T10" fmla="*/ 106 w 226"/>
                <a:gd name="T11" fmla="*/ 0 h 195"/>
                <a:gd name="T12" fmla="*/ 136 w 226"/>
                <a:gd name="T13" fmla="*/ 0 h 195"/>
                <a:gd name="T14" fmla="*/ 158 w 226"/>
                <a:gd name="T15" fmla="*/ 0 h 195"/>
                <a:gd name="T16" fmla="*/ 158 w 226"/>
                <a:gd name="T17" fmla="*/ 0 h 195"/>
                <a:gd name="T18" fmla="*/ 181 w 226"/>
                <a:gd name="T19" fmla="*/ 15 h 195"/>
                <a:gd name="T20" fmla="*/ 203 w 226"/>
                <a:gd name="T21" fmla="*/ 30 h 195"/>
                <a:gd name="T22" fmla="*/ 218 w 226"/>
                <a:gd name="T23" fmla="*/ 53 h 195"/>
                <a:gd name="T24" fmla="*/ 226 w 226"/>
                <a:gd name="T25" fmla="*/ 75 h 195"/>
                <a:gd name="T26" fmla="*/ 226 w 226"/>
                <a:gd name="T27" fmla="*/ 75 h 195"/>
                <a:gd name="T28" fmla="*/ 203 w 226"/>
                <a:gd name="T29" fmla="*/ 45 h 195"/>
                <a:gd name="T30" fmla="*/ 173 w 226"/>
                <a:gd name="T31" fmla="*/ 30 h 195"/>
                <a:gd name="T32" fmla="*/ 173 w 226"/>
                <a:gd name="T33" fmla="*/ 30 h 195"/>
                <a:gd name="T34" fmla="*/ 143 w 226"/>
                <a:gd name="T35" fmla="*/ 23 h 195"/>
                <a:gd name="T36" fmla="*/ 121 w 226"/>
                <a:gd name="T37" fmla="*/ 30 h 195"/>
                <a:gd name="T38" fmla="*/ 98 w 226"/>
                <a:gd name="T39" fmla="*/ 30 h 195"/>
                <a:gd name="T40" fmla="*/ 76 w 226"/>
                <a:gd name="T41" fmla="*/ 45 h 195"/>
                <a:gd name="T42" fmla="*/ 38 w 226"/>
                <a:gd name="T43" fmla="*/ 75 h 195"/>
                <a:gd name="T44" fmla="*/ 15 w 226"/>
                <a:gd name="T45" fmla="*/ 113 h 195"/>
                <a:gd name="T46" fmla="*/ 15 w 226"/>
                <a:gd name="T47" fmla="*/ 113 h 195"/>
                <a:gd name="T48" fmla="*/ 8 w 226"/>
                <a:gd name="T49" fmla="*/ 158 h 195"/>
                <a:gd name="T50" fmla="*/ 15 w 226"/>
                <a:gd name="T51" fmla="*/ 195 h 195"/>
                <a:gd name="T52" fmla="*/ 15 w 226"/>
                <a:gd name="T53" fmla="*/ 195 h 195"/>
                <a:gd name="T54" fmla="*/ 8 w 226"/>
                <a:gd name="T55" fmla="*/ 173 h 195"/>
                <a:gd name="T56" fmla="*/ 0 w 226"/>
                <a:gd name="T57" fmla="*/ 143 h 195"/>
                <a:gd name="T58" fmla="*/ 0 w 226"/>
                <a:gd name="T59" fmla="*/ 113 h 195"/>
                <a:gd name="T60" fmla="*/ 8 w 226"/>
                <a:gd name="T61" fmla="*/ 90 h 195"/>
                <a:gd name="T62" fmla="*/ 8 w 226"/>
                <a:gd name="T63" fmla="*/ 9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195">
                  <a:moveTo>
                    <a:pt x="8" y="90"/>
                  </a:moveTo>
                  <a:lnTo>
                    <a:pt x="8" y="90"/>
                  </a:lnTo>
                  <a:lnTo>
                    <a:pt x="30" y="45"/>
                  </a:lnTo>
                  <a:lnTo>
                    <a:pt x="61" y="15"/>
                  </a:lnTo>
                  <a:lnTo>
                    <a:pt x="83" y="8"/>
                  </a:lnTo>
                  <a:lnTo>
                    <a:pt x="106" y="0"/>
                  </a:lnTo>
                  <a:lnTo>
                    <a:pt x="136" y="0"/>
                  </a:lnTo>
                  <a:lnTo>
                    <a:pt x="158" y="0"/>
                  </a:lnTo>
                  <a:lnTo>
                    <a:pt x="158" y="0"/>
                  </a:lnTo>
                  <a:lnTo>
                    <a:pt x="181" y="15"/>
                  </a:lnTo>
                  <a:lnTo>
                    <a:pt x="203" y="30"/>
                  </a:lnTo>
                  <a:lnTo>
                    <a:pt x="218" y="53"/>
                  </a:lnTo>
                  <a:lnTo>
                    <a:pt x="226" y="75"/>
                  </a:lnTo>
                  <a:lnTo>
                    <a:pt x="226" y="75"/>
                  </a:lnTo>
                  <a:lnTo>
                    <a:pt x="203" y="45"/>
                  </a:lnTo>
                  <a:lnTo>
                    <a:pt x="173" y="30"/>
                  </a:lnTo>
                  <a:lnTo>
                    <a:pt x="173" y="30"/>
                  </a:lnTo>
                  <a:lnTo>
                    <a:pt x="143" y="23"/>
                  </a:lnTo>
                  <a:lnTo>
                    <a:pt x="121" y="30"/>
                  </a:lnTo>
                  <a:lnTo>
                    <a:pt x="98" y="30"/>
                  </a:lnTo>
                  <a:lnTo>
                    <a:pt x="76" y="45"/>
                  </a:lnTo>
                  <a:lnTo>
                    <a:pt x="38" y="75"/>
                  </a:lnTo>
                  <a:lnTo>
                    <a:pt x="15" y="113"/>
                  </a:lnTo>
                  <a:lnTo>
                    <a:pt x="15" y="113"/>
                  </a:lnTo>
                  <a:lnTo>
                    <a:pt x="8" y="158"/>
                  </a:lnTo>
                  <a:lnTo>
                    <a:pt x="15" y="195"/>
                  </a:lnTo>
                  <a:lnTo>
                    <a:pt x="15" y="195"/>
                  </a:lnTo>
                  <a:lnTo>
                    <a:pt x="8" y="173"/>
                  </a:lnTo>
                  <a:lnTo>
                    <a:pt x="0" y="143"/>
                  </a:lnTo>
                  <a:lnTo>
                    <a:pt x="0" y="113"/>
                  </a:lnTo>
                  <a:lnTo>
                    <a:pt x="8" y="90"/>
                  </a:lnTo>
                  <a:lnTo>
                    <a:pt x="8" y="9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9" name="Freeform 17"/>
            <p:cNvSpPr>
              <a:spLocks/>
            </p:cNvSpPr>
            <p:nvPr/>
          </p:nvSpPr>
          <p:spPr bwMode="auto">
            <a:xfrm>
              <a:off x="4827588" y="4500563"/>
              <a:ext cx="214313" cy="190500"/>
            </a:xfrm>
            <a:custGeom>
              <a:avLst/>
              <a:gdLst>
                <a:gd name="T0" fmla="*/ 7 w 135"/>
                <a:gd name="T1" fmla="*/ 60 h 120"/>
                <a:gd name="T2" fmla="*/ 7 w 135"/>
                <a:gd name="T3" fmla="*/ 60 h 120"/>
                <a:gd name="T4" fmla="*/ 15 w 135"/>
                <a:gd name="T5" fmla="*/ 60 h 120"/>
                <a:gd name="T6" fmla="*/ 22 w 135"/>
                <a:gd name="T7" fmla="*/ 60 h 120"/>
                <a:gd name="T8" fmla="*/ 37 w 135"/>
                <a:gd name="T9" fmla="*/ 83 h 120"/>
                <a:gd name="T10" fmla="*/ 37 w 135"/>
                <a:gd name="T11" fmla="*/ 83 h 120"/>
                <a:gd name="T12" fmla="*/ 45 w 135"/>
                <a:gd name="T13" fmla="*/ 98 h 120"/>
                <a:gd name="T14" fmla="*/ 60 w 135"/>
                <a:gd name="T15" fmla="*/ 105 h 120"/>
                <a:gd name="T16" fmla="*/ 60 w 135"/>
                <a:gd name="T17" fmla="*/ 105 h 120"/>
                <a:gd name="T18" fmla="*/ 75 w 135"/>
                <a:gd name="T19" fmla="*/ 98 h 120"/>
                <a:gd name="T20" fmla="*/ 97 w 135"/>
                <a:gd name="T21" fmla="*/ 83 h 120"/>
                <a:gd name="T22" fmla="*/ 112 w 135"/>
                <a:gd name="T23" fmla="*/ 68 h 120"/>
                <a:gd name="T24" fmla="*/ 120 w 135"/>
                <a:gd name="T25" fmla="*/ 45 h 120"/>
                <a:gd name="T26" fmla="*/ 120 w 135"/>
                <a:gd name="T27" fmla="*/ 45 h 120"/>
                <a:gd name="T28" fmla="*/ 127 w 135"/>
                <a:gd name="T29" fmla="*/ 23 h 120"/>
                <a:gd name="T30" fmla="*/ 120 w 135"/>
                <a:gd name="T31" fmla="*/ 0 h 120"/>
                <a:gd name="T32" fmla="*/ 120 w 135"/>
                <a:gd name="T33" fmla="*/ 0 h 120"/>
                <a:gd name="T34" fmla="*/ 135 w 135"/>
                <a:gd name="T35" fmla="*/ 38 h 120"/>
                <a:gd name="T36" fmla="*/ 135 w 135"/>
                <a:gd name="T37" fmla="*/ 53 h 120"/>
                <a:gd name="T38" fmla="*/ 135 w 135"/>
                <a:gd name="T39" fmla="*/ 75 h 120"/>
                <a:gd name="T40" fmla="*/ 135 w 135"/>
                <a:gd name="T41" fmla="*/ 75 h 120"/>
                <a:gd name="T42" fmla="*/ 120 w 135"/>
                <a:gd name="T43" fmla="*/ 90 h 120"/>
                <a:gd name="T44" fmla="*/ 112 w 135"/>
                <a:gd name="T45" fmla="*/ 105 h 120"/>
                <a:gd name="T46" fmla="*/ 82 w 135"/>
                <a:gd name="T47" fmla="*/ 120 h 120"/>
                <a:gd name="T48" fmla="*/ 60 w 135"/>
                <a:gd name="T49" fmla="*/ 120 h 120"/>
                <a:gd name="T50" fmla="*/ 37 w 135"/>
                <a:gd name="T51" fmla="*/ 113 h 120"/>
                <a:gd name="T52" fmla="*/ 37 w 135"/>
                <a:gd name="T53" fmla="*/ 113 h 120"/>
                <a:gd name="T54" fmla="*/ 22 w 135"/>
                <a:gd name="T55" fmla="*/ 105 h 120"/>
                <a:gd name="T56" fmla="*/ 7 w 135"/>
                <a:gd name="T57" fmla="*/ 98 h 120"/>
                <a:gd name="T58" fmla="*/ 7 w 135"/>
                <a:gd name="T59" fmla="*/ 98 h 120"/>
                <a:gd name="T60" fmla="*/ 0 w 135"/>
                <a:gd name="T61" fmla="*/ 83 h 120"/>
                <a:gd name="T62" fmla="*/ 0 w 135"/>
                <a:gd name="T63" fmla="*/ 68 h 120"/>
                <a:gd name="T64" fmla="*/ 7 w 135"/>
                <a:gd name="T65" fmla="*/ 60 h 120"/>
                <a:gd name="T66" fmla="*/ 7 w 135"/>
                <a:gd name="T67"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20">
                  <a:moveTo>
                    <a:pt x="7" y="60"/>
                  </a:moveTo>
                  <a:lnTo>
                    <a:pt x="7" y="60"/>
                  </a:lnTo>
                  <a:lnTo>
                    <a:pt x="15" y="60"/>
                  </a:lnTo>
                  <a:lnTo>
                    <a:pt x="22" y="60"/>
                  </a:lnTo>
                  <a:lnTo>
                    <a:pt x="37" y="83"/>
                  </a:lnTo>
                  <a:lnTo>
                    <a:pt x="37" y="83"/>
                  </a:lnTo>
                  <a:lnTo>
                    <a:pt x="45" y="98"/>
                  </a:lnTo>
                  <a:lnTo>
                    <a:pt x="60" y="105"/>
                  </a:lnTo>
                  <a:lnTo>
                    <a:pt x="60" y="105"/>
                  </a:lnTo>
                  <a:lnTo>
                    <a:pt x="75" y="98"/>
                  </a:lnTo>
                  <a:lnTo>
                    <a:pt x="97" y="83"/>
                  </a:lnTo>
                  <a:lnTo>
                    <a:pt x="112" y="68"/>
                  </a:lnTo>
                  <a:lnTo>
                    <a:pt x="120" y="45"/>
                  </a:lnTo>
                  <a:lnTo>
                    <a:pt x="120" y="45"/>
                  </a:lnTo>
                  <a:lnTo>
                    <a:pt x="127" y="23"/>
                  </a:lnTo>
                  <a:lnTo>
                    <a:pt x="120" y="0"/>
                  </a:lnTo>
                  <a:lnTo>
                    <a:pt x="120" y="0"/>
                  </a:lnTo>
                  <a:lnTo>
                    <a:pt x="135" y="38"/>
                  </a:lnTo>
                  <a:lnTo>
                    <a:pt x="135" y="53"/>
                  </a:lnTo>
                  <a:lnTo>
                    <a:pt x="135" y="75"/>
                  </a:lnTo>
                  <a:lnTo>
                    <a:pt x="135" y="75"/>
                  </a:lnTo>
                  <a:lnTo>
                    <a:pt x="120" y="90"/>
                  </a:lnTo>
                  <a:lnTo>
                    <a:pt x="112" y="105"/>
                  </a:lnTo>
                  <a:lnTo>
                    <a:pt x="82" y="120"/>
                  </a:lnTo>
                  <a:lnTo>
                    <a:pt x="60" y="120"/>
                  </a:lnTo>
                  <a:lnTo>
                    <a:pt x="37" y="113"/>
                  </a:lnTo>
                  <a:lnTo>
                    <a:pt x="37" y="113"/>
                  </a:lnTo>
                  <a:lnTo>
                    <a:pt x="22" y="105"/>
                  </a:lnTo>
                  <a:lnTo>
                    <a:pt x="7" y="98"/>
                  </a:lnTo>
                  <a:lnTo>
                    <a:pt x="7" y="98"/>
                  </a:lnTo>
                  <a:lnTo>
                    <a:pt x="0" y="83"/>
                  </a:lnTo>
                  <a:lnTo>
                    <a:pt x="0" y="68"/>
                  </a:lnTo>
                  <a:lnTo>
                    <a:pt x="7" y="60"/>
                  </a:lnTo>
                  <a:lnTo>
                    <a:pt x="7" y="6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0" name="Freeform 18"/>
            <p:cNvSpPr>
              <a:spLocks/>
            </p:cNvSpPr>
            <p:nvPr/>
          </p:nvSpPr>
          <p:spPr bwMode="auto">
            <a:xfrm>
              <a:off x="4683125" y="4394200"/>
              <a:ext cx="560388" cy="488950"/>
            </a:xfrm>
            <a:custGeom>
              <a:avLst/>
              <a:gdLst>
                <a:gd name="T0" fmla="*/ 346 w 353"/>
                <a:gd name="T1" fmla="*/ 172 h 308"/>
                <a:gd name="T2" fmla="*/ 346 w 353"/>
                <a:gd name="T3" fmla="*/ 172 h 308"/>
                <a:gd name="T4" fmla="*/ 331 w 353"/>
                <a:gd name="T5" fmla="*/ 202 h 308"/>
                <a:gd name="T6" fmla="*/ 308 w 353"/>
                <a:gd name="T7" fmla="*/ 240 h 308"/>
                <a:gd name="T8" fmla="*/ 286 w 353"/>
                <a:gd name="T9" fmla="*/ 263 h 308"/>
                <a:gd name="T10" fmla="*/ 256 w 353"/>
                <a:gd name="T11" fmla="*/ 285 h 308"/>
                <a:gd name="T12" fmla="*/ 218 w 353"/>
                <a:gd name="T13" fmla="*/ 293 h 308"/>
                <a:gd name="T14" fmla="*/ 181 w 353"/>
                <a:gd name="T15" fmla="*/ 300 h 308"/>
                <a:gd name="T16" fmla="*/ 151 w 353"/>
                <a:gd name="T17" fmla="*/ 308 h 308"/>
                <a:gd name="T18" fmla="*/ 113 w 353"/>
                <a:gd name="T19" fmla="*/ 300 h 308"/>
                <a:gd name="T20" fmla="*/ 113 w 353"/>
                <a:gd name="T21" fmla="*/ 300 h 308"/>
                <a:gd name="T22" fmla="*/ 76 w 353"/>
                <a:gd name="T23" fmla="*/ 278 h 308"/>
                <a:gd name="T24" fmla="*/ 46 w 353"/>
                <a:gd name="T25" fmla="*/ 255 h 308"/>
                <a:gd name="T26" fmla="*/ 15 w 353"/>
                <a:gd name="T27" fmla="*/ 225 h 308"/>
                <a:gd name="T28" fmla="*/ 0 w 353"/>
                <a:gd name="T29" fmla="*/ 187 h 308"/>
                <a:gd name="T30" fmla="*/ 0 w 353"/>
                <a:gd name="T31" fmla="*/ 187 h 308"/>
                <a:gd name="T32" fmla="*/ 15 w 353"/>
                <a:gd name="T33" fmla="*/ 217 h 308"/>
                <a:gd name="T34" fmla="*/ 38 w 353"/>
                <a:gd name="T35" fmla="*/ 232 h 308"/>
                <a:gd name="T36" fmla="*/ 61 w 353"/>
                <a:gd name="T37" fmla="*/ 247 h 308"/>
                <a:gd name="T38" fmla="*/ 91 w 353"/>
                <a:gd name="T39" fmla="*/ 263 h 308"/>
                <a:gd name="T40" fmla="*/ 91 w 353"/>
                <a:gd name="T41" fmla="*/ 263 h 308"/>
                <a:gd name="T42" fmla="*/ 121 w 353"/>
                <a:gd name="T43" fmla="*/ 270 h 308"/>
                <a:gd name="T44" fmla="*/ 158 w 353"/>
                <a:gd name="T45" fmla="*/ 270 h 308"/>
                <a:gd name="T46" fmla="*/ 196 w 353"/>
                <a:gd name="T47" fmla="*/ 263 h 308"/>
                <a:gd name="T48" fmla="*/ 226 w 353"/>
                <a:gd name="T49" fmla="*/ 247 h 308"/>
                <a:gd name="T50" fmla="*/ 256 w 353"/>
                <a:gd name="T51" fmla="*/ 225 h 308"/>
                <a:gd name="T52" fmla="*/ 286 w 353"/>
                <a:gd name="T53" fmla="*/ 202 h 308"/>
                <a:gd name="T54" fmla="*/ 308 w 353"/>
                <a:gd name="T55" fmla="*/ 172 h 308"/>
                <a:gd name="T56" fmla="*/ 323 w 353"/>
                <a:gd name="T57" fmla="*/ 135 h 308"/>
                <a:gd name="T58" fmla="*/ 323 w 353"/>
                <a:gd name="T59" fmla="*/ 135 h 308"/>
                <a:gd name="T60" fmla="*/ 331 w 353"/>
                <a:gd name="T61" fmla="*/ 97 h 308"/>
                <a:gd name="T62" fmla="*/ 338 w 353"/>
                <a:gd name="T63" fmla="*/ 60 h 308"/>
                <a:gd name="T64" fmla="*/ 338 w 353"/>
                <a:gd name="T65" fmla="*/ 30 h 308"/>
                <a:gd name="T66" fmla="*/ 331 w 353"/>
                <a:gd name="T67" fmla="*/ 0 h 308"/>
                <a:gd name="T68" fmla="*/ 331 w 353"/>
                <a:gd name="T69" fmla="*/ 0 h 308"/>
                <a:gd name="T70" fmla="*/ 346 w 353"/>
                <a:gd name="T71" fmla="*/ 37 h 308"/>
                <a:gd name="T72" fmla="*/ 353 w 353"/>
                <a:gd name="T73" fmla="*/ 75 h 308"/>
                <a:gd name="T74" fmla="*/ 353 w 353"/>
                <a:gd name="T75" fmla="*/ 120 h 308"/>
                <a:gd name="T76" fmla="*/ 346 w 353"/>
                <a:gd name="T77" fmla="*/ 172 h 308"/>
                <a:gd name="T78" fmla="*/ 346 w 353"/>
                <a:gd name="T79" fmla="*/ 172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3" h="308">
                  <a:moveTo>
                    <a:pt x="346" y="172"/>
                  </a:moveTo>
                  <a:lnTo>
                    <a:pt x="346" y="172"/>
                  </a:lnTo>
                  <a:lnTo>
                    <a:pt x="331" y="202"/>
                  </a:lnTo>
                  <a:lnTo>
                    <a:pt x="308" y="240"/>
                  </a:lnTo>
                  <a:lnTo>
                    <a:pt x="286" y="263"/>
                  </a:lnTo>
                  <a:lnTo>
                    <a:pt x="256" y="285"/>
                  </a:lnTo>
                  <a:lnTo>
                    <a:pt x="218" y="293"/>
                  </a:lnTo>
                  <a:lnTo>
                    <a:pt x="181" y="300"/>
                  </a:lnTo>
                  <a:lnTo>
                    <a:pt x="151" y="308"/>
                  </a:lnTo>
                  <a:lnTo>
                    <a:pt x="113" y="300"/>
                  </a:lnTo>
                  <a:lnTo>
                    <a:pt x="113" y="300"/>
                  </a:lnTo>
                  <a:lnTo>
                    <a:pt x="76" y="278"/>
                  </a:lnTo>
                  <a:lnTo>
                    <a:pt x="46" y="255"/>
                  </a:lnTo>
                  <a:lnTo>
                    <a:pt x="15" y="225"/>
                  </a:lnTo>
                  <a:lnTo>
                    <a:pt x="0" y="187"/>
                  </a:lnTo>
                  <a:lnTo>
                    <a:pt x="0" y="187"/>
                  </a:lnTo>
                  <a:lnTo>
                    <a:pt x="15" y="217"/>
                  </a:lnTo>
                  <a:lnTo>
                    <a:pt x="38" y="232"/>
                  </a:lnTo>
                  <a:lnTo>
                    <a:pt x="61" y="247"/>
                  </a:lnTo>
                  <a:lnTo>
                    <a:pt x="91" y="263"/>
                  </a:lnTo>
                  <a:lnTo>
                    <a:pt x="91" y="263"/>
                  </a:lnTo>
                  <a:lnTo>
                    <a:pt x="121" y="270"/>
                  </a:lnTo>
                  <a:lnTo>
                    <a:pt x="158" y="270"/>
                  </a:lnTo>
                  <a:lnTo>
                    <a:pt x="196" y="263"/>
                  </a:lnTo>
                  <a:lnTo>
                    <a:pt x="226" y="247"/>
                  </a:lnTo>
                  <a:lnTo>
                    <a:pt x="256" y="225"/>
                  </a:lnTo>
                  <a:lnTo>
                    <a:pt x="286" y="202"/>
                  </a:lnTo>
                  <a:lnTo>
                    <a:pt x="308" y="172"/>
                  </a:lnTo>
                  <a:lnTo>
                    <a:pt x="323" y="135"/>
                  </a:lnTo>
                  <a:lnTo>
                    <a:pt x="323" y="135"/>
                  </a:lnTo>
                  <a:lnTo>
                    <a:pt x="331" y="97"/>
                  </a:lnTo>
                  <a:lnTo>
                    <a:pt x="338" y="60"/>
                  </a:lnTo>
                  <a:lnTo>
                    <a:pt x="338" y="30"/>
                  </a:lnTo>
                  <a:lnTo>
                    <a:pt x="331" y="0"/>
                  </a:lnTo>
                  <a:lnTo>
                    <a:pt x="331" y="0"/>
                  </a:lnTo>
                  <a:lnTo>
                    <a:pt x="346" y="37"/>
                  </a:lnTo>
                  <a:lnTo>
                    <a:pt x="353" y="75"/>
                  </a:lnTo>
                  <a:lnTo>
                    <a:pt x="353" y="120"/>
                  </a:lnTo>
                  <a:lnTo>
                    <a:pt x="346" y="172"/>
                  </a:lnTo>
                  <a:lnTo>
                    <a:pt x="346" y="172"/>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1" name="Freeform 19"/>
            <p:cNvSpPr>
              <a:spLocks/>
            </p:cNvSpPr>
            <p:nvPr/>
          </p:nvSpPr>
          <p:spPr bwMode="auto">
            <a:xfrm>
              <a:off x="3575050" y="4143375"/>
              <a:ext cx="1633538" cy="1179513"/>
            </a:xfrm>
            <a:custGeom>
              <a:avLst/>
              <a:gdLst>
                <a:gd name="T0" fmla="*/ 744 w 1029"/>
                <a:gd name="T1" fmla="*/ 15 h 743"/>
                <a:gd name="T2" fmla="*/ 744 w 1029"/>
                <a:gd name="T3" fmla="*/ 15 h 743"/>
                <a:gd name="T4" fmla="*/ 691 w 1029"/>
                <a:gd name="T5" fmla="*/ 37 h 743"/>
                <a:gd name="T6" fmla="*/ 646 w 1029"/>
                <a:gd name="T7" fmla="*/ 67 h 743"/>
                <a:gd name="T8" fmla="*/ 601 w 1029"/>
                <a:gd name="T9" fmla="*/ 105 h 743"/>
                <a:gd name="T10" fmla="*/ 563 w 1029"/>
                <a:gd name="T11" fmla="*/ 150 h 743"/>
                <a:gd name="T12" fmla="*/ 488 w 1029"/>
                <a:gd name="T13" fmla="*/ 248 h 743"/>
                <a:gd name="T14" fmla="*/ 398 w 1029"/>
                <a:gd name="T15" fmla="*/ 360 h 743"/>
                <a:gd name="T16" fmla="*/ 398 w 1029"/>
                <a:gd name="T17" fmla="*/ 360 h 743"/>
                <a:gd name="T18" fmla="*/ 330 w 1029"/>
                <a:gd name="T19" fmla="*/ 443 h 743"/>
                <a:gd name="T20" fmla="*/ 263 w 1029"/>
                <a:gd name="T21" fmla="*/ 511 h 743"/>
                <a:gd name="T22" fmla="*/ 135 w 1029"/>
                <a:gd name="T23" fmla="*/ 631 h 743"/>
                <a:gd name="T24" fmla="*/ 37 w 1029"/>
                <a:gd name="T25" fmla="*/ 713 h 743"/>
                <a:gd name="T26" fmla="*/ 0 w 1029"/>
                <a:gd name="T27" fmla="*/ 743 h 743"/>
                <a:gd name="T28" fmla="*/ 0 w 1029"/>
                <a:gd name="T29" fmla="*/ 743 h 743"/>
                <a:gd name="T30" fmla="*/ 22 w 1029"/>
                <a:gd name="T31" fmla="*/ 728 h 743"/>
                <a:gd name="T32" fmla="*/ 105 w 1029"/>
                <a:gd name="T33" fmla="*/ 676 h 743"/>
                <a:gd name="T34" fmla="*/ 218 w 1029"/>
                <a:gd name="T35" fmla="*/ 593 h 743"/>
                <a:gd name="T36" fmla="*/ 285 w 1029"/>
                <a:gd name="T37" fmla="*/ 533 h 743"/>
                <a:gd name="T38" fmla="*/ 353 w 1029"/>
                <a:gd name="T39" fmla="*/ 473 h 743"/>
                <a:gd name="T40" fmla="*/ 353 w 1029"/>
                <a:gd name="T41" fmla="*/ 473 h 743"/>
                <a:gd name="T42" fmla="*/ 421 w 1029"/>
                <a:gd name="T43" fmla="*/ 398 h 743"/>
                <a:gd name="T44" fmla="*/ 488 w 1029"/>
                <a:gd name="T45" fmla="*/ 315 h 743"/>
                <a:gd name="T46" fmla="*/ 556 w 1029"/>
                <a:gd name="T47" fmla="*/ 233 h 743"/>
                <a:gd name="T48" fmla="*/ 616 w 1029"/>
                <a:gd name="T49" fmla="*/ 165 h 743"/>
                <a:gd name="T50" fmla="*/ 676 w 1029"/>
                <a:gd name="T51" fmla="*/ 105 h 743"/>
                <a:gd name="T52" fmla="*/ 713 w 1029"/>
                <a:gd name="T53" fmla="*/ 83 h 743"/>
                <a:gd name="T54" fmla="*/ 744 w 1029"/>
                <a:gd name="T55" fmla="*/ 60 h 743"/>
                <a:gd name="T56" fmla="*/ 781 w 1029"/>
                <a:gd name="T57" fmla="*/ 52 h 743"/>
                <a:gd name="T58" fmla="*/ 811 w 1029"/>
                <a:gd name="T59" fmla="*/ 45 h 743"/>
                <a:gd name="T60" fmla="*/ 849 w 1029"/>
                <a:gd name="T61" fmla="*/ 45 h 743"/>
                <a:gd name="T62" fmla="*/ 886 w 1029"/>
                <a:gd name="T63" fmla="*/ 60 h 743"/>
                <a:gd name="T64" fmla="*/ 886 w 1029"/>
                <a:gd name="T65" fmla="*/ 60 h 743"/>
                <a:gd name="T66" fmla="*/ 931 w 1029"/>
                <a:gd name="T67" fmla="*/ 75 h 743"/>
                <a:gd name="T68" fmla="*/ 976 w 1029"/>
                <a:gd name="T69" fmla="*/ 98 h 743"/>
                <a:gd name="T70" fmla="*/ 1006 w 1029"/>
                <a:gd name="T71" fmla="*/ 128 h 743"/>
                <a:gd name="T72" fmla="*/ 1029 w 1029"/>
                <a:gd name="T73" fmla="*/ 158 h 743"/>
                <a:gd name="T74" fmla="*/ 1029 w 1029"/>
                <a:gd name="T75" fmla="*/ 158 h 743"/>
                <a:gd name="T76" fmla="*/ 1006 w 1029"/>
                <a:gd name="T77" fmla="*/ 113 h 743"/>
                <a:gd name="T78" fmla="*/ 976 w 1029"/>
                <a:gd name="T79" fmla="*/ 67 h 743"/>
                <a:gd name="T80" fmla="*/ 931 w 1029"/>
                <a:gd name="T81" fmla="*/ 37 h 743"/>
                <a:gd name="T82" fmla="*/ 871 w 1029"/>
                <a:gd name="T83" fmla="*/ 15 h 743"/>
                <a:gd name="T84" fmla="*/ 871 w 1029"/>
                <a:gd name="T85" fmla="*/ 15 h 743"/>
                <a:gd name="T86" fmla="*/ 811 w 1029"/>
                <a:gd name="T87" fmla="*/ 0 h 743"/>
                <a:gd name="T88" fmla="*/ 781 w 1029"/>
                <a:gd name="T89" fmla="*/ 0 h 743"/>
                <a:gd name="T90" fmla="*/ 744 w 1029"/>
                <a:gd name="T91" fmla="*/ 15 h 743"/>
                <a:gd name="T92" fmla="*/ 744 w 1029"/>
                <a:gd name="T93" fmla="*/ 1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9" h="743">
                  <a:moveTo>
                    <a:pt x="744" y="15"/>
                  </a:moveTo>
                  <a:lnTo>
                    <a:pt x="744" y="15"/>
                  </a:lnTo>
                  <a:lnTo>
                    <a:pt x="691" y="37"/>
                  </a:lnTo>
                  <a:lnTo>
                    <a:pt x="646" y="67"/>
                  </a:lnTo>
                  <a:lnTo>
                    <a:pt x="601" y="105"/>
                  </a:lnTo>
                  <a:lnTo>
                    <a:pt x="563" y="150"/>
                  </a:lnTo>
                  <a:lnTo>
                    <a:pt x="488" y="248"/>
                  </a:lnTo>
                  <a:lnTo>
                    <a:pt x="398" y="360"/>
                  </a:lnTo>
                  <a:lnTo>
                    <a:pt x="398" y="360"/>
                  </a:lnTo>
                  <a:lnTo>
                    <a:pt x="330" y="443"/>
                  </a:lnTo>
                  <a:lnTo>
                    <a:pt x="263" y="511"/>
                  </a:lnTo>
                  <a:lnTo>
                    <a:pt x="135" y="631"/>
                  </a:lnTo>
                  <a:lnTo>
                    <a:pt x="37" y="713"/>
                  </a:lnTo>
                  <a:lnTo>
                    <a:pt x="0" y="743"/>
                  </a:lnTo>
                  <a:lnTo>
                    <a:pt x="0" y="743"/>
                  </a:lnTo>
                  <a:lnTo>
                    <a:pt x="22" y="728"/>
                  </a:lnTo>
                  <a:lnTo>
                    <a:pt x="105" y="676"/>
                  </a:lnTo>
                  <a:lnTo>
                    <a:pt x="218" y="593"/>
                  </a:lnTo>
                  <a:lnTo>
                    <a:pt x="285" y="533"/>
                  </a:lnTo>
                  <a:lnTo>
                    <a:pt x="353" y="473"/>
                  </a:lnTo>
                  <a:lnTo>
                    <a:pt x="353" y="473"/>
                  </a:lnTo>
                  <a:lnTo>
                    <a:pt x="421" y="398"/>
                  </a:lnTo>
                  <a:lnTo>
                    <a:pt x="488" y="315"/>
                  </a:lnTo>
                  <a:lnTo>
                    <a:pt x="556" y="233"/>
                  </a:lnTo>
                  <a:lnTo>
                    <a:pt x="616" y="165"/>
                  </a:lnTo>
                  <a:lnTo>
                    <a:pt x="676" y="105"/>
                  </a:lnTo>
                  <a:lnTo>
                    <a:pt x="713" y="83"/>
                  </a:lnTo>
                  <a:lnTo>
                    <a:pt x="744" y="60"/>
                  </a:lnTo>
                  <a:lnTo>
                    <a:pt x="781" y="52"/>
                  </a:lnTo>
                  <a:lnTo>
                    <a:pt x="811" y="45"/>
                  </a:lnTo>
                  <a:lnTo>
                    <a:pt x="849" y="45"/>
                  </a:lnTo>
                  <a:lnTo>
                    <a:pt x="886" y="60"/>
                  </a:lnTo>
                  <a:lnTo>
                    <a:pt x="886" y="60"/>
                  </a:lnTo>
                  <a:lnTo>
                    <a:pt x="931" y="75"/>
                  </a:lnTo>
                  <a:lnTo>
                    <a:pt x="976" y="98"/>
                  </a:lnTo>
                  <a:lnTo>
                    <a:pt x="1006" y="128"/>
                  </a:lnTo>
                  <a:lnTo>
                    <a:pt x="1029" y="158"/>
                  </a:lnTo>
                  <a:lnTo>
                    <a:pt x="1029" y="158"/>
                  </a:lnTo>
                  <a:lnTo>
                    <a:pt x="1006" y="113"/>
                  </a:lnTo>
                  <a:lnTo>
                    <a:pt x="976" y="67"/>
                  </a:lnTo>
                  <a:lnTo>
                    <a:pt x="931" y="37"/>
                  </a:lnTo>
                  <a:lnTo>
                    <a:pt x="871" y="15"/>
                  </a:lnTo>
                  <a:lnTo>
                    <a:pt x="871" y="15"/>
                  </a:lnTo>
                  <a:lnTo>
                    <a:pt x="811" y="0"/>
                  </a:lnTo>
                  <a:lnTo>
                    <a:pt x="781" y="0"/>
                  </a:lnTo>
                  <a:lnTo>
                    <a:pt x="744" y="15"/>
                  </a:lnTo>
                  <a:lnTo>
                    <a:pt x="744" y="15"/>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 name="Freeform 20"/>
            <p:cNvSpPr>
              <a:spLocks/>
            </p:cNvSpPr>
            <p:nvPr/>
          </p:nvSpPr>
          <p:spPr bwMode="auto">
            <a:xfrm>
              <a:off x="-2381" y="6348413"/>
              <a:ext cx="321469" cy="538616"/>
            </a:xfrm>
            <a:custGeom>
              <a:avLst/>
              <a:gdLst/>
              <a:ahLst/>
              <a:cxnLst/>
              <a:rect l="l" t="t" r="r" b="b"/>
              <a:pathLst>
                <a:path w="321469" h="538616">
                  <a:moveTo>
                    <a:pt x="107157" y="0"/>
                  </a:moveTo>
                  <a:lnTo>
                    <a:pt x="143669" y="0"/>
                  </a:lnTo>
                  <a:lnTo>
                    <a:pt x="178594" y="0"/>
                  </a:lnTo>
                  <a:lnTo>
                    <a:pt x="226219" y="0"/>
                  </a:lnTo>
                  <a:lnTo>
                    <a:pt x="297657" y="23812"/>
                  </a:lnTo>
                  <a:lnTo>
                    <a:pt x="321469" y="36512"/>
                  </a:lnTo>
                  <a:lnTo>
                    <a:pt x="310357" y="96837"/>
                  </a:lnTo>
                  <a:lnTo>
                    <a:pt x="286544" y="144462"/>
                  </a:lnTo>
                  <a:lnTo>
                    <a:pt x="250032" y="192087"/>
                  </a:lnTo>
                  <a:lnTo>
                    <a:pt x="226219" y="203200"/>
                  </a:lnTo>
                  <a:lnTo>
                    <a:pt x="191294" y="203200"/>
                  </a:lnTo>
                  <a:lnTo>
                    <a:pt x="154782" y="215900"/>
                  </a:lnTo>
                  <a:lnTo>
                    <a:pt x="119857" y="227012"/>
                  </a:lnTo>
                  <a:lnTo>
                    <a:pt x="96044" y="263525"/>
                  </a:lnTo>
                  <a:lnTo>
                    <a:pt x="83344" y="298450"/>
                  </a:lnTo>
                  <a:lnTo>
                    <a:pt x="72232" y="346075"/>
                  </a:lnTo>
                  <a:lnTo>
                    <a:pt x="96044" y="393700"/>
                  </a:lnTo>
                  <a:lnTo>
                    <a:pt x="119857" y="454025"/>
                  </a:lnTo>
                  <a:lnTo>
                    <a:pt x="154782" y="501650"/>
                  </a:lnTo>
                  <a:lnTo>
                    <a:pt x="188185" y="538616"/>
                  </a:lnTo>
                  <a:lnTo>
                    <a:pt x="122164" y="538616"/>
                  </a:lnTo>
                  <a:lnTo>
                    <a:pt x="119857" y="536575"/>
                  </a:lnTo>
                  <a:lnTo>
                    <a:pt x="24607" y="441325"/>
                  </a:lnTo>
                  <a:lnTo>
                    <a:pt x="0" y="410218"/>
                  </a:lnTo>
                  <a:lnTo>
                    <a:pt x="0" y="334686"/>
                  </a:lnTo>
                  <a:lnTo>
                    <a:pt x="11906" y="346075"/>
                  </a:lnTo>
                  <a:lnTo>
                    <a:pt x="24607" y="334962"/>
                  </a:lnTo>
                  <a:lnTo>
                    <a:pt x="11906" y="274637"/>
                  </a:lnTo>
                  <a:lnTo>
                    <a:pt x="11906" y="192087"/>
                  </a:lnTo>
                  <a:lnTo>
                    <a:pt x="11906" y="144462"/>
                  </a:lnTo>
                  <a:lnTo>
                    <a:pt x="24607" y="107950"/>
                  </a:lnTo>
                  <a:lnTo>
                    <a:pt x="35719" y="60325"/>
                  </a:lnTo>
                  <a:lnTo>
                    <a:pt x="72232" y="23812"/>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 name="Freeform 21"/>
            <p:cNvSpPr>
              <a:spLocks/>
            </p:cNvSpPr>
            <p:nvPr/>
          </p:nvSpPr>
          <p:spPr bwMode="auto">
            <a:xfrm>
              <a:off x="4243388" y="3463925"/>
              <a:ext cx="976313" cy="822325"/>
            </a:xfrm>
            <a:custGeom>
              <a:avLst/>
              <a:gdLst>
                <a:gd name="T0" fmla="*/ 0 w 615"/>
                <a:gd name="T1" fmla="*/ 518 h 518"/>
                <a:gd name="T2" fmla="*/ 67 w 615"/>
                <a:gd name="T3" fmla="*/ 368 h 518"/>
                <a:gd name="T4" fmla="*/ 150 w 615"/>
                <a:gd name="T5" fmla="*/ 233 h 518"/>
                <a:gd name="T6" fmla="*/ 262 w 615"/>
                <a:gd name="T7" fmla="*/ 112 h 518"/>
                <a:gd name="T8" fmla="*/ 338 w 615"/>
                <a:gd name="T9" fmla="*/ 60 h 518"/>
                <a:gd name="T10" fmla="*/ 465 w 615"/>
                <a:gd name="T11" fmla="*/ 7 h 518"/>
                <a:gd name="T12" fmla="*/ 563 w 615"/>
                <a:gd name="T13" fmla="*/ 0 h 518"/>
                <a:gd name="T14" fmla="*/ 615 w 615"/>
                <a:gd name="T15" fmla="*/ 15 h 518"/>
                <a:gd name="T16" fmla="*/ 570 w 615"/>
                <a:gd name="T17" fmla="*/ 15 h 518"/>
                <a:gd name="T18" fmla="*/ 488 w 615"/>
                <a:gd name="T19" fmla="*/ 52 h 518"/>
                <a:gd name="T20" fmla="*/ 458 w 615"/>
                <a:gd name="T21" fmla="*/ 82 h 518"/>
                <a:gd name="T22" fmla="*/ 420 w 615"/>
                <a:gd name="T23" fmla="*/ 150 h 518"/>
                <a:gd name="T24" fmla="*/ 413 w 615"/>
                <a:gd name="T25" fmla="*/ 142 h 518"/>
                <a:gd name="T26" fmla="*/ 368 w 615"/>
                <a:gd name="T27" fmla="*/ 120 h 518"/>
                <a:gd name="T28" fmla="*/ 315 w 615"/>
                <a:gd name="T29" fmla="*/ 127 h 518"/>
                <a:gd name="T30" fmla="*/ 285 w 615"/>
                <a:gd name="T31" fmla="*/ 142 h 518"/>
                <a:gd name="T32" fmla="*/ 202 w 615"/>
                <a:gd name="T33" fmla="*/ 210 h 518"/>
                <a:gd name="T34" fmla="*/ 217 w 615"/>
                <a:gd name="T35" fmla="*/ 218 h 518"/>
                <a:gd name="T36" fmla="*/ 247 w 615"/>
                <a:gd name="T37" fmla="*/ 203 h 518"/>
                <a:gd name="T38" fmla="*/ 330 w 615"/>
                <a:gd name="T39" fmla="*/ 188 h 518"/>
                <a:gd name="T40" fmla="*/ 383 w 615"/>
                <a:gd name="T41" fmla="*/ 195 h 518"/>
                <a:gd name="T42" fmla="*/ 413 w 615"/>
                <a:gd name="T43" fmla="*/ 203 h 518"/>
                <a:gd name="T44" fmla="*/ 435 w 615"/>
                <a:gd name="T45" fmla="*/ 248 h 518"/>
                <a:gd name="T46" fmla="*/ 450 w 615"/>
                <a:gd name="T47" fmla="*/ 300 h 518"/>
                <a:gd name="T48" fmla="*/ 443 w 615"/>
                <a:gd name="T49" fmla="*/ 360 h 518"/>
                <a:gd name="T50" fmla="*/ 405 w 615"/>
                <a:gd name="T51" fmla="*/ 360 h 518"/>
                <a:gd name="T52" fmla="*/ 330 w 615"/>
                <a:gd name="T53" fmla="*/ 338 h 518"/>
                <a:gd name="T54" fmla="*/ 323 w 615"/>
                <a:gd name="T55" fmla="*/ 323 h 518"/>
                <a:gd name="T56" fmla="*/ 308 w 615"/>
                <a:gd name="T57" fmla="*/ 278 h 518"/>
                <a:gd name="T58" fmla="*/ 292 w 615"/>
                <a:gd name="T59" fmla="*/ 263 h 518"/>
                <a:gd name="T60" fmla="*/ 240 w 615"/>
                <a:gd name="T61" fmla="*/ 248 h 518"/>
                <a:gd name="T62" fmla="*/ 180 w 615"/>
                <a:gd name="T63" fmla="*/ 270 h 518"/>
                <a:gd name="T64" fmla="*/ 157 w 615"/>
                <a:gd name="T65" fmla="*/ 293 h 518"/>
                <a:gd name="T66" fmla="*/ 67 w 615"/>
                <a:gd name="T67" fmla="*/ 413 h 518"/>
                <a:gd name="T68" fmla="*/ 0 w 615"/>
                <a:gd name="T69" fmla="*/ 518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5" h="518">
                  <a:moveTo>
                    <a:pt x="0" y="518"/>
                  </a:moveTo>
                  <a:lnTo>
                    <a:pt x="0" y="518"/>
                  </a:lnTo>
                  <a:lnTo>
                    <a:pt x="15" y="473"/>
                  </a:lnTo>
                  <a:lnTo>
                    <a:pt x="67" y="368"/>
                  </a:lnTo>
                  <a:lnTo>
                    <a:pt x="105" y="300"/>
                  </a:lnTo>
                  <a:lnTo>
                    <a:pt x="150" y="233"/>
                  </a:lnTo>
                  <a:lnTo>
                    <a:pt x="202" y="165"/>
                  </a:lnTo>
                  <a:lnTo>
                    <a:pt x="262" y="112"/>
                  </a:lnTo>
                  <a:lnTo>
                    <a:pt x="262" y="112"/>
                  </a:lnTo>
                  <a:lnTo>
                    <a:pt x="338" y="60"/>
                  </a:lnTo>
                  <a:lnTo>
                    <a:pt x="405" y="30"/>
                  </a:lnTo>
                  <a:lnTo>
                    <a:pt x="465" y="7"/>
                  </a:lnTo>
                  <a:lnTo>
                    <a:pt x="518" y="0"/>
                  </a:lnTo>
                  <a:lnTo>
                    <a:pt x="563" y="0"/>
                  </a:lnTo>
                  <a:lnTo>
                    <a:pt x="593" y="7"/>
                  </a:lnTo>
                  <a:lnTo>
                    <a:pt x="615" y="15"/>
                  </a:lnTo>
                  <a:lnTo>
                    <a:pt x="615" y="15"/>
                  </a:lnTo>
                  <a:lnTo>
                    <a:pt x="570" y="15"/>
                  </a:lnTo>
                  <a:lnTo>
                    <a:pt x="525" y="30"/>
                  </a:lnTo>
                  <a:lnTo>
                    <a:pt x="488" y="52"/>
                  </a:lnTo>
                  <a:lnTo>
                    <a:pt x="488" y="52"/>
                  </a:lnTo>
                  <a:lnTo>
                    <a:pt x="458" y="82"/>
                  </a:lnTo>
                  <a:lnTo>
                    <a:pt x="435" y="112"/>
                  </a:lnTo>
                  <a:lnTo>
                    <a:pt x="420" y="150"/>
                  </a:lnTo>
                  <a:lnTo>
                    <a:pt x="420" y="150"/>
                  </a:lnTo>
                  <a:lnTo>
                    <a:pt x="413" y="142"/>
                  </a:lnTo>
                  <a:lnTo>
                    <a:pt x="390" y="127"/>
                  </a:lnTo>
                  <a:lnTo>
                    <a:pt x="368" y="120"/>
                  </a:lnTo>
                  <a:lnTo>
                    <a:pt x="345" y="120"/>
                  </a:lnTo>
                  <a:lnTo>
                    <a:pt x="315" y="127"/>
                  </a:lnTo>
                  <a:lnTo>
                    <a:pt x="285" y="142"/>
                  </a:lnTo>
                  <a:lnTo>
                    <a:pt x="285" y="142"/>
                  </a:lnTo>
                  <a:lnTo>
                    <a:pt x="225" y="188"/>
                  </a:lnTo>
                  <a:lnTo>
                    <a:pt x="202" y="210"/>
                  </a:lnTo>
                  <a:lnTo>
                    <a:pt x="210" y="218"/>
                  </a:lnTo>
                  <a:lnTo>
                    <a:pt x="217" y="218"/>
                  </a:lnTo>
                  <a:lnTo>
                    <a:pt x="217" y="218"/>
                  </a:lnTo>
                  <a:lnTo>
                    <a:pt x="247" y="203"/>
                  </a:lnTo>
                  <a:lnTo>
                    <a:pt x="300" y="188"/>
                  </a:lnTo>
                  <a:lnTo>
                    <a:pt x="330" y="188"/>
                  </a:lnTo>
                  <a:lnTo>
                    <a:pt x="353" y="188"/>
                  </a:lnTo>
                  <a:lnTo>
                    <a:pt x="383" y="195"/>
                  </a:lnTo>
                  <a:lnTo>
                    <a:pt x="413" y="203"/>
                  </a:lnTo>
                  <a:lnTo>
                    <a:pt x="413" y="203"/>
                  </a:lnTo>
                  <a:lnTo>
                    <a:pt x="428" y="225"/>
                  </a:lnTo>
                  <a:lnTo>
                    <a:pt x="435" y="248"/>
                  </a:lnTo>
                  <a:lnTo>
                    <a:pt x="443" y="270"/>
                  </a:lnTo>
                  <a:lnTo>
                    <a:pt x="450" y="300"/>
                  </a:lnTo>
                  <a:lnTo>
                    <a:pt x="443" y="338"/>
                  </a:lnTo>
                  <a:lnTo>
                    <a:pt x="443" y="360"/>
                  </a:lnTo>
                  <a:lnTo>
                    <a:pt x="443" y="360"/>
                  </a:lnTo>
                  <a:lnTo>
                    <a:pt x="405" y="360"/>
                  </a:lnTo>
                  <a:lnTo>
                    <a:pt x="368" y="353"/>
                  </a:lnTo>
                  <a:lnTo>
                    <a:pt x="330" y="338"/>
                  </a:lnTo>
                  <a:lnTo>
                    <a:pt x="330" y="338"/>
                  </a:lnTo>
                  <a:lnTo>
                    <a:pt x="323" y="323"/>
                  </a:lnTo>
                  <a:lnTo>
                    <a:pt x="315" y="308"/>
                  </a:lnTo>
                  <a:lnTo>
                    <a:pt x="308" y="278"/>
                  </a:lnTo>
                  <a:lnTo>
                    <a:pt x="292" y="263"/>
                  </a:lnTo>
                  <a:lnTo>
                    <a:pt x="292" y="263"/>
                  </a:lnTo>
                  <a:lnTo>
                    <a:pt x="270" y="248"/>
                  </a:lnTo>
                  <a:lnTo>
                    <a:pt x="240" y="248"/>
                  </a:lnTo>
                  <a:lnTo>
                    <a:pt x="217" y="248"/>
                  </a:lnTo>
                  <a:lnTo>
                    <a:pt x="180" y="270"/>
                  </a:lnTo>
                  <a:lnTo>
                    <a:pt x="180" y="270"/>
                  </a:lnTo>
                  <a:lnTo>
                    <a:pt x="157" y="293"/>
                  </a:lnTo>
                  <a:lnTo>
                    <a:pt x="127" y="323"/>
                  </a:lnTo>
                  <a:lnTo>
                    <a:pt x="67" y="413"/>
                  </a:lnTo>
                  <a:lnTo>
                    <a:pt x="0" y="518"/>
                  </a:lnTo>
                  <a:lnTo>
                    <a:pt x="0" y="518"/>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 name="Freeform 22"/>
            <p:cNvSpPr>
              <a:spLocks/>
            </p:cNvSpPr>
            <p:nvPr/>
          </p:nvSpPr>
          <p:spPr bwMode="auto">
            <a:xfrm>
              <a:off x="2216150" y="2533650"/>
              <a:ext cx="344488" cy="214313"/>
            </a:xfrm>
            <a:custGeom>
              <a:avLst/>
              <a:gdLst>
                <a:gd name="T0" fmla="*/ 30 w 217"/>
                <a:gd name="T1" fmla="*/ 0 h 135"/>
                <a:gd name="T2" fmla="*/ 30 w 217"/>
                <a:gd name="T3" fmla="*/ 0 h 135"/>
                <a:gd name="T4" fmla="*/ 45 w 217"/>
                <a:gd name="T5" fmla="*/ 0 h 135"/>
                <a:gd name="T6" fmla="*/ 60 w 217"/>
                <a:gd name="T7" fmla="*/ 15 h 135"/>
                <a:gd name="T8" fmla="*/ 67 w 217"/>
                <a:gd name="T9" fmla="*/ 30 h 135"/>
                <a:gd name="T10" fmla="*/ 75 w 217"/>
                <a:gd name="T11" fmla="*/ 67 h 135"/>
                <a:gd name="T12" fmla="*/ 75 w 217"/>
                <a:gd name="T13" fmla="*/ 67 h 135"/>
                <a:gd name="T14" fmla="*/ 75 w 217"/>
                <a:gd name="T15" fmla="*/ 83 h 135"/>
                <a:gd name="T16" fmla="*/ 75 w 217"/>
                <a:gd name="T17" fmla="*/ 83 h 135"/>
                <a:gd name="T18" fmla="*/ 112 w 217"/>
                <a:gd name="T19" fmla="*/ 90 h 135"/>
                <a:gd name="T20" fmla="*/ 150 w 217"/>
                <a:gd name="T21" fmla="*/ 75 h 135"/>
                <a:gd name="T22" fmla="*/ 187 w 217"/>
                <a:gd name="T23" fmla="*/ 52 h 135"/>
                <a:gd name="T24" fmla="*/ 217 w 217"/>
                <a:gd name="T25" fmla="*/ 22 h 135"/>
                <a:gd name="T26" fmla="*/ 217 w 217"/>
                <a:gd name="T27" fmla="*/ 22 h 135"/>
                <a:gd name="T28" fmla="*/ 202 w 217"/>
                <a:gd name="T29" fmla="*/ 52 h 135"/>
                <a:gd name="T30" fmla="*/ 187 w 217"/>
                <a:gd name="T31" fmla="*/ 83 h 135"/>
                <a:gd name="T32" fmla="*/ 165 w 217"/>
                <a:gd name="T33" fmla="*/ 105 h 135"/>
                <a:gd name="T34" fmla="*/ 135 w 217"/>
                <a:gd name="T35" fmla="*/ 128 h 135"/>
                <a:gd name="T36" fmla="*/ 105 w 217"/>
                <a:gd name="T37" fmla="*/ 135 h 135"/>
                <a:gd name="T38" fmla="*/ 82 w 217"/>
                <a:gd name="T39" fmla="*/ 135 h 135"/>
                <a:gd name="T40" fmla="*/ 52 w 217"/>
                <a:gd name="T41" fmla="*/ 128 h 135"/>
                <a:gd name="T42" fmla="*/ 37 w 217"/>
                <a:gd name="T43" fmla="*/ 113 h 135"/>
                <a:gd name="T44" fmla="*/ 37 w 217"/>
                <a:gd name="T45" fmla="*/ 113 h 135"/>
                <a:gd name="T46" fmla="*/ 30 w 217"/>
                <a:gd name="T47" fmla="*/ 113 h 135"/>
                <a:gd name="T48" fmla="*/ 30 w 217"/>
                <a:gd name="T49" fmla="*/ 113 h 135"/>
                <a:gd name="T50" fmla="*/ 22 w 217"/>
                <a:gd name="T51" fmla="*/ 105 h 135"/>
                <a:gd name="T52" fmla="*/ 7 w 217"/>
                <a:gd name="T53" fmla="*/ 83 h 135"/>
                <a:gd name="T54" fmla="*/ 7 w 217"/>
                <a:gd name="T55" fmla="*/ 83 h 135"/>
                <a:gd name="T56" fmla="*/ 0 w 217"/>
                <a:gd name="T57" fmla="*/ 45 h 135"/>
                <a:gd name="T58" fmla="*/ 7 w 217"/>
                <a:gd name="T59" fmla="*/ 22 h 135"/>
                <a:gd name="T60" fmla="*/ 15 w 217"/>
                <a:gd name="T61" fmla="*/ 7 h 135"/>
                <a:gd name="T62" fmla="*/ 30 w 217"/>
                <a:gd name="T63" fmla="*/ 0 h 135"/>
                <a:gd name="T64" fmla="*/ 30 w 217"/>
                <a:gd name="T6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7" h="135">
                  <a:moveTo>
                    <a:pt x="30" y="0"/>
                  </a:moveTo>
                  <a:lnTo>
                    <a:pt x="30" y="0"/>
                  </a:lnTo>
                  <a:lnTo>
                    <a:pt x="45" y="0"/>
                  </a:lnTo>
                  <a:lnTo>
                    <a:pt x="60" y="15"/>
                  </a:lnTo>
                  <a:lnTo>
                    <a:pt x="67" y="30"/>
                  </a:lnTo>
                  <a:lnTo>
                    <a:pt x="75" y="67"/>
                  </a:lnTo>
                  <a:lnTo>
                    <a:pt x="75" y="67"/>
                  </a:lnTo>
                  <a:lnTo>
                    <a:pt x="75" y="83"/>
                  </a:lnTo>
                  <a:lnTo>
                    <a:pt x="75" y="83"/>
                  </a:lnTo>
                  <a:lnTo>
                    <a:pt x="112" y="90"/>
                  </a:lnTo>
                  <a:lnTo>
                    <a:pt x="150" y="75"/>
                  </a:lnTo>
                  <a:lnTo>
                    <a:pt x="187" y="52"/>
                  </a:lnTo>
                  <a:lnTo>
                    <a:pt x="217" y="22"/>
                  </a:lnTo>
                  <a:lnTo>
                    <a:pt x="217" y="22"/>
                  </a:lnTo>
                  <a:lnTo>
                    <a:pt x="202" y="52"/>
                  </a:lnTo>
                  <a:lnTo>
                    <a:pt x="187" y="83"/>
                  </a:lnTo>
                  <a:lnTo>
                    <a:pt x="165" y="105"/>
                  </a:lnTo>
                  <a:lnTo>
                    <a:pt x="135" y="128"/>
                  </a:lnTo>
                  <a:lnTo>
                    <a:pt x="105" y="135"/>
                  </a:lnTo>
                  <a:lnTo>
                    <a:pt x="82" y="135"/>
                  </a:lnTo>
                  <a:lnTo>
                    <a:pt x="52" y="128"/>
                  </a:lnTo>
                  <a:lnTo>
                    <a:pt x="37" y="113"/>
                  </a:lnTo>
                  <a:lnTo>
                    <a:pt x="37" y="113"/>
                  </a:lnTo>
                  <a:lnTo>
                    <a:pt x="30" y="113"/>
                  </a:lnTo>
                  <a:lnTo>
                    <a:pt x="30" y="113"/>
                  </a:lnTo>
                  <a:lnTo>
                    <a:pt x="22" y="105"/>
                  </a:lnTo>
                  <a:lnTo>
                    <a:pt x="7" y="83"/>
                  </a:lnTo>
                  <a:lnTo>
                    <a:pt x="7" y="83"/>
                  </a:lnTo>
                  <a:lnTo>
                    <a:pt x="0" y="45"/>
                  </a:lnTo>
                  <a:lnTo>
                    <a:pt x="7" y="22"/>
                  </a:lnTo>
                  <a:lnTo>
                    <a:pt x="15" y="7"/>
                  </a:lnTo>
                  <a:lnTo>
                    <a:pt x="30" y="0"/>
                  </a:lnTo>
                  <a:lnTo>
                    <a:pt x="30" y="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5" name="Freeform 23"/>
            <p:cNvSpPr>
              <a:spLocks/>
            </p:cNvSpPr>
            <p:nvPr/>
          </p:nvSpPr>
          <p:spPr bwMode="auto">
            <a:xfrm>
              <a:off x="950913" y="2211388"/>
              <a:ext cx="1633538" cy="1216025"/>
            </a:xfrm>
            <a:custGeom>
              <a:avLst/>
              <a:gdLst>
                <a:gd name="T0" fmla="*/ 316 w 1029"/>
                <a:gd name="T1" fmla="*/ 278 h 766"/>
                <a:gd name="T2" fmla="*/ 316 w 1029"/>
                <a:gd name="T3" fmla="*/ 278 h 766"/>
                <a:gd name="T4" fmla="*/ 391 w 1029"/>
                <a:gd name="T5" fmla="*/ 210 h 766"/>
                <a:gd name="T6" fmla="*/ 466 w 1029"/>
                <a:gd name="T7" fmla="*/ 150 h 766"/>
                <a:gd name="T8" fmla="*/ 534 w 1029"/>
                <a:gd name="T9" fmla="*/ 98 h 766"/>
                <a:gd name="T10" fmla="*/ 601 w 1029"/>
                <a:gd name="T11" fmla="*/ 60 h 766"/>
                <a:gd name="T12" fmla="*/ 661 w 1029"/>
                <a:gd name="T13" fmla="*/ 38 h 766"/>
                <a:gd name="T14" fmla="*/ 722 w 1029"/>
                <a:gd name="T15" fmla="*/ 15 h 766"/>
                <a:gd name="T16" fmla="*/ 774 w 1029"/>
                <a:gd name="T17" fmla="*/ 0 h 766"/>
                <a:gd name="T18" fmla="*/ 827 w 1029"/>
                <a:gd name="T19" fmla="*/ 0 h 766"/>
                <a:gd name="T20" fmla="*/ 872 w 1029"/>
                <a:gd name="T21" fmla="*/ 0 h 766"/>
                <a:gd name="T22" fmla="*/ 909 w 1029"/>
                <a:gd name="T23" fmla="*/ 8 h 766"/>
                <a:gd name="T24" fmla="*/ 939 w 1029"/>
                <a:gd name="T25" fmla="*/ 23 h 766"/>
                <a:gd name="T26" fmla="*/ 969 w 1029"/>
                <a:gd name="T27" fmla="*/ 38 h 766"/>
                <a:gd name="T28" fmla="*/ 992 w 1029"/>
                <a:gd name="T29" fmla="*/ 60 h 766"/>
                <a:gd name="T30" fmla="*/ 1014 w 1029"/>
                <a:gd name="T31" fmla="*/ 83 h 766"/>
                <a:gd name="T32" fmla="*/ 1022 w 1029"/>
                <a:gd name="T33" fmla="*/ 113 h 766"/>
                <a:gd name="T34" fmla="*/ 1029 w 1029"/>
                <a:gd name="T35" fmla="*/ 135 h 766"/>
                <a:gd name="T36" fmla="*/ 1029 w 1029"/>
                <a:gd name="T37" fmla="*/ 135 h 766"/>
                <a:gd name="T38" fmla="*/ 1029 w 1029"/>
                <a:gd name="T39" fmla="*/ 188 h 766"/>
                <a:gd name="T40" fmla="*/ 1014 w 1029"/>
                <a:gd name="T41" fmla="*/ 225 h 766"/>
                <a:gd name="T42" fmla="*/ 1014 w 1029"/>
                <a:gd name="T43" fmla="*/ 225 h 766"/>
                <a:gd name="T44" fmla="*/ 1014 w 1029"/>
                <a:gd name="T45" fmla="*/ 188 h 766"/>
                <a:gd name="T46" fmla="*/ 1014 w 1029"/>
                <a:gd name="T47" fmla="*/ 188 h 766"/>
                <a:gd name="T48" fmla="*/ 1007 w 1029"/>
                <a:gd name="T49" fmla="*/ 158 h 766"/>
                <a:gd name="T50" fmla="*/ 992 w 1029"/>
                <a:gd name="T51" fmla="*/ 128 h 766"/>
                <a:gd name="T52" fmla="*/ 977 w 1029"/>
                <a:gd name="T53" fmla="*/ 105 h 766"/>
                <a:gd name="T54" fmla="*/ 954 w 1029"/>
                <a:gd name="T55" fmla="*/ 83 h 766"/>
                <a:gd name="T56" fmla="*/ 924 w 1029"/>
                <a:gd name="T57" fmla="*/ 68 h 766"/>
                <a:gd name="T58" fmla="*/ 887 w 1029"/>
                <a:gd name="T59" fmla="*/ 53 h 766"/>
                <a:gd name="T60" fmla="*/ 849 w 1029"/>
                <a:gd name="T61" fmla="*/ 45 h 766"/>
                <a:gd name="T62" fmla="*/ 804 w 1029"/>
                <a:gd name="T63" fmla="*/ 45 h 766"/>
                <a:gd name="T64" fmla="*/ 759 w 1029"/>
                <a:gd name="T65" fmla="*/ 53 h 766"/>
                <a:gd name="T66" fmla="*/ 699 w 1029"/>
                <a:gd name="T67" fmla="*/ 60 h 766"/>
                <a:gd name="T68" fmla="*/ 646 w 1029"/>
                <a:gd name="T69" fmla="*/ 83 h 766"/>
                <a:gd name="T70" fmla="*/ 586 w 1029"/>
                <a:gd name="T71" fmla="*/ 113 h 766"/>
                <a:gd name="T72" fmla="*/ 519 w 1029"/>
                <a:gd name="T73" fmla="*/ 150 h 766"/>
                <a:gd name="T74" fmla="*/ 451 w 1029"/>
                <a:gd name="T75" fmla="*/ 195 h 766"/>
                <a:gd name="T76" fmla="*/ 376 w 1029"/>
                <a:gd name="T77" fmla="*/ 255 h 766"/>
                <a:gd name="T78" fmla="*/ 301 w 1029"/>
                <a:gd name="T79" fmla="*/ 323 h 766"/>
                <a:gd name="T80" fmla="*/ 301 w 1029"/>
                <a:gd name="T81" fmla="*/ 323 h 766"/>
                <a:gd name="T82" fmla="*/ 203 w 1029"/>
                <a:gd name="T83" fmla="*/ 428 h 766"/>
                <a:gd name="T84" fmla="*/ 128 w 1029"/>
                <a:gd name="T85" fmla="*/ 533 h 766"/>
                <a:gd name="T86" fmla="*/ 61 w 1029"/>
                <a:gd name="T87" fmla="*/ 646 h 766"/>
                <a:gd name="T88" fmla="*/ 0 w 1029"/>
                <a:gd name="T89" fmla="*/ 766 h 766"/>
                <a:gd name="T90" fmla="*/ 23 w 1029"/>
                <a:gd name="T91" fmla="*/ 721 h 766"/>
                <a:gd name="T92" fmla="*/ 23 w 1029"/>
                <a:gd name="T93" fmla="*/ 721 h 766"/>
                <a:gd name="T94" fmla="*/ 76 w 1029"/>
                <a:gd name="T95" fmla="*/ 601 h 766"/>
                <a:gd name="T96" fmla="*/ 143 w 1029"/>
                <a:gd name="T97" fmla="*/ 488 h 766"/>
                <a:gd name="T98" fmla="*/ 226 w 1029"/>
                <a:gd name="T99" fmla="*/ 376 h 766"/>
                <a:gd name="T100" fmla="*/ 316 w 1029"/>
                <a:gd name="T101" fmla="*/ 278 h 766"/>
                <a:gd name="T102" fmla="*/ 316 w 1029"/>
                <a:gd name="T103" fmla="*/ 278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9" h="766">
                  <a:moveTo>
                    <a:pt x="316" y="278"/>
                  </a:moveTo>
                  <a:lnTo>
                    <a:pt x="316" y="278"/>
                  </a:lnTo>
                  <a:lnTo>
                    <a:pt x="391" y="210"/>
                  </a:lnTo>
                  <a:lnTo>
                    <a:pt x="466" y="150"/>
                  </a:lnTo>
                  <a:lnTo>
                    <a:pt x="534" y="98"/>
                  </a:lnTo>
                  <a:lnTo>
                    <a:pt x="601" y="60"/>
                  </a:lnTo>
                  <a:lnTo>
                    <a:pt x="661" y="38"/>
                  </a:lnTo>
                  <a:lnTo>
                    <a:pt x="722" y="15"/>
                  </a:lnTo>
                  <a:lnTo>
                    <a:pt x="774" y="0"/>
                  </a:lnTo>
                  <a:lnTo>
                    <a:pt x="827" y="0"/>
                  </a:lnTo>
                  <a:lnTo>
                    <a:pt x="872" y="0"/>
                  </a:lnTo>
                  <a:lnTo>
                    <a:pt x="909" y="8"/>
                  </a:lnTo>
                  <a:lnTo>
                    <a:pt x="939" y="23"/>
                  </a:lnTo>
                  <a:lnTo>
                    <a:pt x="969" y="38"/>
                  </a:lnTo>
                  <a:lnTo>
                    <a:pt x="992" y="60"/>
                  </a:lnTo>
                  <a:lnTo>
                    <a:pt x="1014" y="83"/>
                  </a:lnTo>
                  <a:lnTo>
                    <a:pt x="1022" y="113"/>
                  </a:lnTo>
                  <a:lnTo>
                    <a:pt x="1029" y="135"/>
                  </a:lnTo>
                  <a:lnTo>
                    <a:pt x="1029" y="135"/>
                  </a:lnTo>
                  <a:lnTo>
                    <a:pt x="1029" y="188"/>
                  </a:lnTo>
                  <a:lnTo>
                    <a:pt x="1014" y="225"/>
                  </a:lnTo>
                  <a:lnTo>
                    <a:pt x="1014" y="225"/>
                  </a:lnTo>
                  <a:lnTo>
                    <a:pt x="1014" y="188"/>
                  </a:lnTo>
                  <a:lnTo>
                    <a:pt x="1014" y="188"/>
                  </a:lnTo>
                  <a:lnTo>
                    <a:pt x="1007" y="158"/>
                  </a:lnTo>
                  <a:lnTo>
                    <a:pt x="992" y="128"/>
                  </a:lnTo>
                  <a:lnTo>
                    <a:pt x="977" y="105"/>
                  </a:lnTo>
                  <a:lnTo>
                    <a:pt x="954" y="83"/>
                  </a:lnTo>
                  <a:lnTo>
                    <a:pt x="924" y="68"/>
                  </a:lnTo>
                  <a:lnTo>
                    <a:pt x="887" y="53"/>
                  </a:lnTo>
                  <a:lnTo>
                    <a:pt x="849" y="45"/>
                  </a:lnTo>
                  <a:lnTo>
                    <a:pt x="804" y="45"/>
                  </a:lnTo>
                  <a:lnTo>
                    <a:pt x="759" y="53"/>
                  </a:lnTo>
                  <a:lnTo>
                    <a:pt x="699" y="60"/>
                  </a:lnTo>
                  <a:lnTo>
                    <a:pt x="646" y="83"/>
                  </a:lnTo>
                  <a:lnTo>
                    <a:pt x="586" y="113"/>
                  </a:lnTo>
                  <a:lnTo>
                    <a:pt x="519" y="150"/>
                  </a:lnTo>
                  <a:lnTo>
                    <a:pt x="451" y="195"/>
                  </a:lnTo>
                  <a:lnTo>
                    <a:pt x="376" y="255"/>
                  </a:lnTo>
                  <a:lnTo>
                    <a:pt x="301" y="323"/>
                  </a:lnTo>
                  <a:lnTo>
                    <a:pt x="301" y="323"/>
                  </a:lnTo>
                  <a:lnTo>
                    <a:pt x="203" y="428"/>
                  </a:lnTo>
                  <a:lnTo>
                    <a:pt x="128" y="533"/>
                  </a:lnTo>
                  <a:lnTo>
                    <a:pt x="61" y="646"/>
                  </a:lnTo>
                  <a:lnTo>
                    <a:pt x="0" y="766"/>
                  </a:lnTo>
                  <a:lnTo>
                    <a:pt x="23" y="721"/>
                  </a:lnTo>
                  <a:lnTo>
                    <a:pt x="23" y="721"/>
                  </a:lnTo>
                  <a:lnTo>
                    <a:pt x="76" y="601"/>
                  </a:lnTo>
                  <a:lnTo>
                    <a:pt x="143" y="488"/>
                  </a:lnTo>
                  <a:lnTo>
                    <a:pt x="226" y="376"/>
                  </a:lnTo>
                  <a:lnTo>
                    <a:pt x="316" y="278"/>
                  </a:lnTo>
                  <a:lnTo>
                    <a:pt x="316" y="278"/>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6" name="Freeform 24"/>
            <p:cNvSpPr>
              <a:spLocks/>
            </p:cNvSpPr>
            <p:nvPr/>
          </p:nvSpPr>
          <p:spPr bwMode="auto">
            <a:xfrm>
              <a:off x="808038" y="1484313"/>
              <a:ext cx="488950" cy="763588"/>
            </a:xfrm>
            <a:custGeom>
              <a:avLst/>
              <a:gdLst>
                <a:gd name="T0" fmla="*/ 211 w 308"/>
                <a:gd name="T1" fmla="*/ 421 h 481"/>
                <a:gd name="T2" fmla="*/ 211 w 308"/>
                <a:gd name="T3" fmla="*/ 421 h 481"/>
                <a:gd name="T4" fmla="*/ 241 w 308"/>
                <a:gd name="T5" fmla="*/ 383 h 481"/>
                <a:gd name="T6" fmla="*/ 271 w 308"/>
                <a:gd name="T7" fmla="*/ 345 h 481"/>
                <a:gd name="T8" fmla="*/ 293 w 308"/>
                <a:gd name="T9" fmla="*/ 308 h 481"/>
                <a:gd name="T10" fmla="*/ 301 w 308"/>
                <a:gd name="T11" fmla="*/ 263 h 481"/>
                <a:gd name="T12" fmla="*/ 308 w 308"/>
                <a:gd name="T13" fmla="*/ 218 h 481"/>
                <a:gd name="T14" fmla="*/ 301 w 308"/>
                <a:gd name="T15" fmla="*/ 165 h 481"/>
                <a:gd name="T16" fmla="*/ 286 w 308"/>
                <a:gd name="T17" fmla="*/ 120 h 481"/>
                <a:gd name="T18" fmla="*/ 263 w 308"/>
                <a:gd name="T19" fmla="*/ 75 h 481"/>
                <a:gd name="T20" fmla="*/ 263 w 308"/>
                <a:gd name="T21" fmla="*/ 75 h 481"/>
                <a:gd name="T22" fmla="*/ 226 w 308"/>
                <a:gd name="T23" fmla="*/ 45 h 481"/>
                <a:gd name="T24" fmla="*/ 181 w 308"/>
                <a:gd name="T25" fmla="*/ 15 h 481"/>
                <a:gd name="T26" fmla="*/ 128 w 308"/>
                <a:gd name="T27" fmla="*/ 0 h 481"/>
                <a:gd name="T28" fmla="*/ 83 w 308"/>
                <a:gd name="T29" fmla="*/ 0 h 481"/>
                <a:gd name="T30" fmla="*/ 83 w 308"/>
                <a:gd name="T31" fmla="*/ 0 h 481"/>
                <a:gd name="T32" fmla="*/ 113 w 308"/>
                <a:gd name="T33" fmla="*/ 15 h 481"/>
                <a:gd name="T34" fmla="*/ 143 w 308"/>
                <a:gd name="T35" fmla="*/ 30 h 481"/>
                <a:gd name="T36" fmla="*/ 173 w 308"/>
                <a:gd name="T37" fmla="*/ 52 h 481"/>
                <a:gd name="T38" fmla="*/ 196 w 308"/>
                <a:gd name="T39" fmla="*/ 75 h 481"/>
                <a:gd name="T40" fmla="*/ 196 w 308"/>
                <a:gd name="T41" fmla="*/ 75 h 481"/>
                <a:gd name="T42" fmla="*/ 226 w 308"/>
                <a:gd name="T43" fmla="*/ 120 h 481"/>
                <a:gd name="T44" fmla="*/ 241 w 308"/>
                <a:gd name="T45" fmla="*/ 165 h 481"/>
                <a:gd name="T46" fmla="*/ 248 w 308"/>
                <a:gd name="T47" fmla="*/ 210 h 481"/>
                <a:gd name="T48" fmla="*/ 241 w 308"/>
                <a:gd name="T49" fmla="*/ 255 h 481"/>
                <a:gd name="T50" fmla="*/ 233 w 308"/>
                <a:gd name="T51" fmla="*/ 300 h 481"/>
                <a:gd name="T52" fmla="*/ 211 w 308"/>
                <a:gd name="T53" fmla="*/ 345 h 481"/>
                <a:gd name="T54" fmla="*/ 181 w 308"/>
                <a:gd name="T55" fmla="*/ 383 h 481"/>
                <a:gd name="T56" fmla="*/ 151 w 308"/>
                <a:gd name="T57" fmla="*/ 421 h 481"/>
                <a:gd name="T58" fmla="*/ 151 w 308"/>
                <a:gd name="T59" fmla="*/ 421 h 481"/>
                <a:gd name="T60" fmla="*/ 113 w 308"/>
                <a:gd name="T61" fmla="*/ 443 h 481"/>
                <a:gd name="T62" fmla="*/ 83 w 308"/>
                <a:gd name="T63" fmla="*/ 458 h 481"/>
                <a:gd name="T64" fmla="*/ 38 w 308"/>
                <a:gd name="T65" fmla="*/ 473 h 481"/>
                <a:gd name="T66" fmla="*/ 0 w 308"/>
                <a:gd name="T67" fmla="*/ 481 h 481"/>
                <a:gd name="T68" fmla="*/ 0 w 308"/>
                <a:gd name="T69" fmla="*/ 481 h 481"/>
                <a:gd name="T70" fmla="*/ 53 w 308"/>
                <a:gd name="T71" fmla="*/ 481 h 481"/>
                <a:gd name="T72" fmla="*/ 113 w 308"/>
                <a:gd name="T73" fmla="*/ 473 h 481"/>
                <a:gd name="T74" fmla="*/ 166 w 308"/>
                <a:gd name="T75" fmla="*/ 451 h 481"/>
                <a:gd name="T76" fmla="*/ 211 w 308"/>
                <a:gd name="T77" fmla="*/ 421 h 481"/>
                <a:gd name="T78" fmla="*/ 211 w 308"/>
                <a:gd name="T79" fmla="*/ 42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8" h="481">
                  <a:moveTo>
                    <a:pt x="211" y="421"/>
                  </a:moveTo>
                  <a:lnTo>
                    <a:pt x="211" y="421"/>
                  </a:lnTo>
                  <a:lnTo>
                    <a:pt x="241" y="383"/>
                  </a:lnTo>
                  <a:lnTo>
                    <a:pt x="271" y="345"/>
                  </a:lnTo>
                  <a:lnTo>
                    <a:pt x="293" y="308"/>
                  </a:lnTo>
                  <a:lnTo>
                    <a:pt x="301" y="263"/>
                  </a:lnTo>
                  <a:lnTo>
                    <a:pt x="308" y="218"/>
                  </a:lnTo>
                  <a:lnTo>
                    <a:pt x="301" y="165"/>
                  </a:lnTo>
                  <a:lnTo>
                    <a:pt x="286" y="120"/>
                  </a:lnTo>
                  <a:lnTo>
                    <a:pt x="263" y="75"/>
                  </a:lnTo>
                  <a:lnTo>
                    <a:pt x="263" y="75"/>
                  </a:lnTo>
                  <a:lnTo>
                    <a:pt x="226" y="45"/>
                  </a:lnTo>
                  <a:lnTo>
                    <a:pt x="181" y="15"/>
                  </a:lnTo>
                  <a:lnTo>
                    <a:pt x="128" y="0"/>
                  </a:lnTo>
                  <a:lnTo>
                    <a:pt x="83" y="0"/>
                  </a:lnTo>
                  <a:lnTo>
                    <a:pt x="83" y="0"/>
                  </a:lnTo>
                  <a:lnTo>
                    <a:pt x="113" y="15"/>
                  </a:lnTo>
                  <a:lnTo>
                    <a:pt x="143" y="30"/>
                  </a:lnTo>
                  <a:lnTo>
                    <a:pt x="173" y="52"/>
                  </a:lnTo>
                  <a:lnTo>
                    <a:pt x="196" y="75"/>
                  </a:lnTo>
                  <a:lnTo>
                    <a:pt x="196" y="75"/>
                  </a:lnTo>
                  <a:lnTo>
                    <a:pt x="226" y="120"/>
                  </a:lnTo>
                  <a:lnTo>
                    <a:pt x="241" y="165"/>
                  </a:lnTo>
                  <a:lnTo>
                    <a:pt x="248" y="210"/>
                  </a:lnTo>
                  <a:lnTo>
                    <a:pt x="241" y="255"/>
                  </a:lnTo>
                  <a:lnTo>
                    <a:pt x="233" y="300"/>
                  </a:lnTo>
                  <a:lnTo>
                    <a:pt x="211" y="345"/>
                  </a:lnTo>
                  <a:lnTo>
                    <a:pt x="181" y="383"/>
                  </a:lnTo>
                  <a:lnTo>
                    <a:pt x="151" y="421"/>
                  </a:lnTo>
                  <a:lnTo>
                    <a:pt x="151" y="421"/>
                  </a:lnTo>
                  <a:lnTo>
                    <a:pt x="113" y="443"/>
                  </a:lnTo>
                  <a:lnTo>
                    <a:pt x="83" y="458"/>
                  </a:lnTo>
                  <a:lnTo>
                    <a:pt x="38" y="473"/>
                  </a:lnTo>
                  <a:lnTo>
                    <a:pt x="0" y="481"/>
                  </a:lnTo>
                  <a:lnTo>
                    <a:pt x="0" y="481"/>
                  </a:lnTo>
                  <a:lnTo>
                    <a:pt x="53" y="481"/>
                  </a:lnTo>
                  <a:lnTo>
                    <a:pt x="113" y="473"/>
                  </a:lnTo>
                  <a:lnTo>
                    <a:pt x="166" y="451"/>
                  </a:lnTo>
                  <a:lnTo>
                    <a:pt x="211" y="421"/>
                  </a:lnTo>
                  <a:lnTo>
                    <a:pt x="211" y="421"/>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7" name="Freeform 25"/>
            <p:cNvSpPr>
              <a:spLocks/>
            </p:cNvSpPr>
            <p:nvPr/>
          </p:nvSpPr>
          <p:spPr bwMode="auto">
            <a:xfrm>
              <a:off x="630238" y="1484313"/>
              <a:ext cx="309563" cy="452438"/>
            </a:xfrm>
            <a:custGeom>
              <a:avLst/>
              <a:gdLst>
                <a:gd name="T0" fmla="*/ 165 w 195"/>
                <a:gd name="T1" fmla="*/ 255 h 285"/>
                <a:gd name="T2" fmla="*/ 165 w 195"/>
                <a:gd name="T3" fmla="*/ 255 h 285"/>
                <a:gd name="T4" fmla="*/ 165 w 195"/>
                <a:gd name="T5" fmla="*/ 240 h 285"/>
                <a:gd name="T6" fmla="*/ 150 w 195"/>
                <a:gd name="T7" fmla="*/ 225 h 285"/>
                <a:gd name="T8" fmla="*/ 127 w 195"/>
                <a:gd name="T9" fmla="*/ 218 h 285"/>
                <a:gd name="T10" fmla="*/ 105 w 195"/>
                <a:gd name="T11" fmla="*/ 218 h 285"/>
                <a:gd name="T12" fmla="*/ 105 w 195"/>
                <a:gd name="T13" fmla="*/ 218 h 285"/>
                <a:gd name="T14" fmla="*/ 67 w 195"/>
                <a:gd name="T15" fmla="*/ 210 h 285"/>
                <a:gd name="T16" fmla="*/ 45 w 195"/>
                <a:gd name="T17" fmla="*/ 195 h 285"/>
                <a:gd name="T18" fmla="*/ 45 w 195"/>
                <a:gd name="T19" fmla="*/ 195 h 285"/>
                <a:gd name="T20" fmla="*/ 45 w 195"/>
                <a:gd name="T21" fmla="*/ 150 h 285"/>
                <a:gd name="T22" fmla="*/ 52 w 195"/>
                <a:gd name="T23" fmla="*/ 113 h 285"/>
                <a:gd name="T24" fmla="*/ 75 w 195"/>
                <a:gd name="T25" fmla="*/ 67 h 285"/>
                <a:gd name="T26" fmla="*/ 105 w 195"/>
                <a:gd name="T27" fmla="*/ 37 h 285"/>
                <a:gd name="T28" fmla="*/ 105 w 195"/>
                <a:gd name="T29" fmla="*/ 37 h 285"/>
                <a:gd name="T30" fmla="*/ 150 w 195"/>
                <a:gd name="T31" fmla="*/ 15 h 285"/>
                <a:gd name="T32" fmla="*/ 195 w 195"/>
                <a:gd name="T33" fmla="*/ 0 h 285"/>
                <a:gd name="T34" fmla="*/ 195 w 195"/>
                <a:gd name="T35" fmla="*/ 0 h 285"/>
                <a:gd name="T36" fmla="*/ 150 w 195"/>
                <a:gd name="T37" fmla="*/ 0 h 285"/>
                <a:gd name="T38" fmla="*/ 112 w 195"/>
                <a:gd name="T39" fmla="*/ 0 h 285"/>
                <a:gd name="T40" fmla="*/ 82 w 195"/>
                <a:gd name="T41" fmla="*/ 15 h 285"/>
                <a:gd name="T42" fmla="*/ 45 w 195"/>
                <a:gd name="T43" fmla="*/ 37 h 285"/>
                <a:gd name="T44" fmla="*/ 45 w 195"/>
                <a:gd name="T45" fmla="*/ 37 h 285"/>
                <a:gd name="T46" fmla="*/ 22 w 195"/>
                <a:gd name="T47" fmla="*/ 67 h 285"/>
                <a:gd name="T48" fmla="*/ 7 w 195"/>
                <a:gd name="T49" fmla="*/ 98 h 285"/>
                <a:gd name="T50" fmla="*/ 0 w 195"/>
                <a:gd name="T51" fmla="*/ 128 h 285"/>
                <a:gd name="T52" fmla="*/ 0 w 195"/>
                <a:gd name="T53" fmla="*/ 150 h 285"/>
                <a:gd name="T54" fmla="*/ 7 w 195"/>
                <a:gd name="T55" fmla="*/ 180 h 285"/>
                <a:gd name="T56" fmla="*/ 22 w 195"/>
                <a:gd name="T57" fmla="*/ 203 h 285"/>
                <a:gd name="T58" fmla="*/ 45 w 195"/>
                <a:gd name="T59" fmla="*/ 240 h 285"/>
                <a:gd name="T60" fmla="*/ 45 w 195"/>
                <a:gd name="T61" fmla="*/ 240 h 285"/>
                <a:gd name="T62" fmla="*/ 67 w 195"/>
                <a:gd name="T63" fmla="*/ 263 h 285"/>
                <a:gd name="T64" fmla="*/ 97 w 195"/>
                <a:gd name="T65" fmla="*/ 278 h 285"/>
                <a:gd name="T66" fmla="*/ 97 w 195"/>
                <a:gd name="T67" fmla="*/ 278 h 285"/>
                <a:gd name="T68" fmla="*/ 127 w 195"/>
                <a:gd name="T69" fmla="*/ 285 h 285"/>
                <a:gd name="T70" fmla="*/ 150 w 195"/>
                <a:gd name="T71" fmla="*/ 278 h 285"/>
                <a:gd name="T72" fmla="*/ 157 w 195"/>
                <a:gd name="T73" fmla="*/ 270 h 285"/>
                <a:gd name="T74" fmla="*/ 165 w 195"/>
                <a:gd name="T75" fmla="*/ 255 h 285"/>
                <a:gd name="T76" fmla="*/ 165 w 195"/>
                <a:gd name="T77" fmla="*/ 25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5" h="285">
                  <a:moveTo>
                    <a:pt x="165" y="255"/>
                  </a:moveTo>
                  <a:lnTo>
                    <a:pt x="165" y="255"/>
                  </a:lnTo>
                  <a:lnTo>
                    <a:pt x="165" y="240"/>
                  </a:lnTo>
                  <a:lnTo>
                    <a:pt x="150" y="225"/>
                  </a:lnTo>
                  <a:lnTo>
                    <a:pt x="127" y="218"/>
                  </a:lnTo>
                  <a:lnTo>
                    <a:pt x="105" y="218"/>
                  </a:lnTo>
                  <a:lnTo>
                    <a:pt x="105" y="218"/>
                  </a:lnTo>
                  <a:lnTo>
                    <a:pt x="67" y="210"/>
                  </a:lnTo>
                  <a:lnTo>
                    <a:pt x="45" y="195"/>
                  </a:lnTo>
                  <a:lnTo>
                    <a:pt x="45" y="195"/>
                  </a:lnTo>
                  <a:lnTo>
                    <a:pt x="45" y="150"/>
                  </a:lnTo>
                  <a:lnTo>
                    <a:pt x="52" y="113"/>
                  </a:lnTo>
                  <a:lnTo>
                    <a:pt x="75" y="67"/>
                  </a:lnTo>
                  <a:lnTo>
                    <a:pt x="105" y="37"/>
                  </a:lnTo>
                  <a:lnTo>
                    <a:pt x="105" y="37"/>
                  </a:lnTo>
                  <a:lnTo>
                    <a:pt x="150" y="15"/>
                  </a:lnTo>
                  <a:lnTo>
                    <a:pt x="195" y="0"/>
                  </a:lnTo>
                  <a:lnTo>
                    <a:pt x="195" y="0"/>
                  </a:lnTo>
                  <a:lnTo>
                    <a:pt x="150" y="0"/>
                  </a:lnTo>
                  <a:lnTo>
                    <a:pt x="112" y="0"/>
                  </a:lnTo>
                  <a:lnTo>
                    <a:pt x="82" y="15"/>
                  </a:lnTo>
                  <a:lnTo>
                    <a:pt x="45" y="37"/>
                  </a:lnTo>
                  <a:lnTo>
                    <a:pt x="45" y="37"/>
                  </a:lnTo>
                  <a:lnTo>
                    <a:pt x="22" y="67"/>
                  </a:lnTo>
                  <a:lnTo>
                    <a:pt x="7" y="98"/>
                  </a:lnTo>
                  <a:lnTo>
                    <a:pt x="0" y="128"/>
                  </a:lnTo>
                  <a:lnTo>
                    <a:pt x="0" y="150"/>
                  </a:lnTo>
                  <a:lnTo>
                    <a:pt x="7" y="180"/>
                  </a:lnTo>
                  <a:lnTo>
                    <a:pt x="22" y="203"/>
                  </a:lnTo>
                  <a:lnTo>
                    <a:pt x="45" y="240"/>
                  </a:lnTo>
                  <a:lnTo>
                    <a:pt x="45" y="240"/>
                  </a:lnTo>
                  <a:lnTo>
                    <a:pt x="67" y="263"/>
                  </a:lnTo>
                  <a:lnTo>
                    <a:pt x="97" y="278"/>
                  </a:lnTo>
                  <a:lnTo>
                    <a:pt x="97" y="278"/>
                  </a:lnTo>
                  <a:lnTo>
                    <a:pt x="127" y="285"/>
                  </a:lnTo>
                  <a:lnTo>
                    <a:pt x="150" y="278"/>
                  </a:lnTo>
                  <a:lnTo>
                    <a:pt x="157" y="270"/>
                  </a:lnTo>
                  <a:lnTo>
                    <a:pt x="165" y="255"/>
                  </a:lnTo>
                  <a:lnTo>
                    <a:pt x="165" y="255"/>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8" name="Freeform 26"/>
            <p:cNvSpPr>
              <a:spLocks/>
            </p:cNvSpPr>
            <p:nvPr/>
          </p:nvSpPr>
          <p:spPr bwMode="auto">
            <a:xfrm>
              <a:off x="260350" y="1066800"/>
              <a:ext cx="738188" cy="1181100"/>
            </a:xfrm>
            <a:custGeom>
              <a:avLst/>
              <a:gdLst>
                <a:gd name="T0" fmla="*/ 142 w 465"/>
                <a:gd name="T1" fmla="*/ 90 h 744"/>
                <a:gd name="T2" fmla="*/ 142 w 465"/>
                <a:gd name="T3" fmla="*/ 90 h 744"/>
                <a:gd name="T4" fmla="*/ 82 w 465"/>
                <a:gd name="T5" fmla="*/ 143 h 744"/>
                <a:gd name="T6" fmla="*/ 45 w 465"/>
                <a:gd name="T7" fmla="*/ 203 h 744"/>
                <a:gd name="T8" fmla="*/ 15 w 465"/>
                <a:gd name="T9" fmla="*/ 270 h 744"/>
                <a:gd name="T10" fmla="*/ 0 w 465"/>
                <a:gd name="T11" fmla="*/ 346 h 744"/>
                <a:gd name="T12" fmla="*/ 0 w 465"/>
                <a:gd name="T13" fmla="*/ 413 h 744"/>
                <a:gd name="T14" fmla="*/ 7 w 465"/>
                <a:gd name="T15" fmla="*/ 481 h 744"/>
                <a:gd name="T16" fmla="*/ 37 w 465"/>
                <a:gd name="T17" fmla="*/ 548 h 744"/>
                <a:gd name="T18" fmla="*/ 75 w 465"/>
                <a:gd name="T19" fmla="*/ 608 h 744"/>
                <a:gd name="T20" fmla="*/ 75 w 465"/>
                <a:gd name="T21" fmla="*/ 608 h 744"/>
                <a:gd name="T22" fmla="*/ 97 w 465"/>
                <a:gd name="T23" fmla="*/ 638 h 744"/>
                <a:gd name="T24" fmla="*/ 127 w 465"/>
                <a:gd name="T25" fmla="*/ 668 h 744"/>
                <a:gd name="T26" fmla="*/ 195 w 465"/>
                <a:gd name="T27" fmla="*/ 706 h 744"/>
                <a:gd name="T28" fmla="*/ 233 w 465"/>
                <a:gd name="T29" fmla="*/ 721 h 744"/>
                <a:gd name="T30" fmla="*/ 270 w 465"/>
                <a:gd name="T31" fmla="*/ 736 h 744"/>
                <a:gd name="T32" fmla="*/ 308 w 465"/>
                <a:gd name="T33" fmla="*/ 744 h 744"/>
                <a:gd name="T34" fmla="*/ 345 w 465"/>
                <a:gd name="T35" fmla="*/ 744 h 744"/>
                <a:gd name="T36" fmla="*/ 345 w 465"/>
                <a:gd name="T37" fmla="*/ 744 h 744"/>
                <a:gd name="T38" fmla="*/ 293 w 465"/>
                <a:gd name="T39" fmla="*/ 729 h 744"/>
                <a:gd name="T40" fmla="*/ 240 w 465"/>
                <a:gd name="T41" fmla="*/ 706 h 744"/>
                <a:gd name="T42" fmla="*/ 195 w 465"/>
                <a:gd name="T43" fmla="*/ 676 h 744"/>
                <a:gd name="T44" fmla="*/ 158 w 465"/>
                <a:gd name="T45" fmla="*/ 631 h 744"/>
                <a:gd name="T46" fmla="*/ 158 w 465"/>
                <a:gd name="T47" fmla="*/ 631 h 744"/>
                <a:gd name="T48" fmla="*/ 120 w 465"/>
                <a:gd name="T49" fmla="*/ 571 h 744"/>
                <a:gd name="T50" fmla="*/ 90 w 465"/>
                <a:gd name="T51" fmla="*/ 503 h 744"/>
                <a:gd name="T52" fmla="*/ 82 w 465"/>
                <a:gd name="T53" fmla="*/ 436 h 744"/>
                <a:gd name="T54" fmla="*/ 82 w 465"/>
                <a:gd name="T55" fmla="*/ 361 h 744"/>
                <a:gd name="T56" fmla="*/ 97 w 465"/>
                <a:gd name="T57" fmla="*/ 293 h 744"/>
                <a:gd name="T58" fmla="*/ 127 w 465"/>
                <a:gd name="T59" fmla="*/ 225 h 744"/>
                <a:gd name="T60" fmla="*/ 165 w 465"/>
                <a:gd name="T61" fmla="*/ 165 h 744"/>
                <a:gd name="T62" fmla="*/ 225 w 465"/>
                <a:gd name="T63" fmla="*/ 113 h 744"/>
                <a:gd name="T64" fmla="*/ 225 w 465"/>
                <a:gd name="T65" fmla="*/ 113 h 744"/>
                <a:gd name="T66" fmla="*/ 285 w 465"/>
                <a:gd name="T67" fmla="*/ 68 h 744"/>
                <a:gd name="T68" fmla="*/ 345 w 465"/>
                <a:gd name="T69" fmla="*/ 38 h 744"/>
                <a:gd name="T70" fmla="*/ 405 w 465"/>
                <a:gd name="T71" fmla="*/ 15 h 744"/>
                <a:gd name="T72" fmla="*/ 465 w 465"/>
                <a:gd name="T73" fmla="*/ 8 h 744"/>
                <a:gd name="T74" fmla="*/ 465 w 465"/>
                <a:gd name="T75" fmla="*/ 8 h 744"/>
                <a:gd name="T76" fmla="*/ 383 w 465"/>
                <a:gd name="T77" fmla="*/ 0 h 744"/>
                <a:gd name="T78" fmla="*/ 300 w 465"/>
                <a:gd name="T79" fmla="*/ 15 h 744"/>
                <a:gd name="T80" fmla="*/ 263 w 465"/>
                <a:gd name="T81" fmla="*/ 23 h 744"/>
                <a:gd name="T82" fmla="*/ 218 w 465"/>
                <a:gd name="T83" fmla="*/ 38 h 744"/>
                <a:gd name="T84" fmla="*/ 180 w 465"/>
                <a:gd name="T85" fmla="*/ 60 h 744"/>
                <a:gd name="T86" fmla="*/ 142 w 465"/>
                <a:gd name="T87" fmla="*/ 90 h 744"/>
                <a:gd name="T88" fmla="*/ 142 w 465"/>
                <a:gd name="T89" fmla="*/ 9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5" h="744">
                  <a:moveTo>
                    <a:pt x="142" y="90"/>
                  </a:moveTo>
                  <a:lnTo>
                    <a:pt x="142" y="90"/>
                  </a:lnTo>
                  <a:lnTo>
                    <a:pt x="82" y="143"/>
                  </a:lnTo>
                  <a:lnTo>
                    <a:pt x="45" y="203"/>
                  </a:lnTo>
                  <a:lnTo>
                    <a:pt x="15" y="270"/>
                  </a:lnTo>
                  <a:lnTo>
                    <a:pt x="0" y="346"/>
                  </a:lnTo>
                  <a:lnTo>
                    <a:pt x="0" y="413"/>
                  </a:lnTo>
                  <a:lnTo>
                    <a:pt x="7" y="481"/>
                  </a:lnTo>
                  <a:lnTo>
                    <a:pt x="37" y="548"/>
                  </a:lnTo>
                  <a:lnTo>
                    <a:pt x="75" y="608"/>
                  </a:lnTo>
                  <a:lnTo>
                    <a:pt x="75" y="608"/>
                  </a:lnTo>
                  <a:lnTo>
                    <a:pt x="97" y="638"/>
                  </a:lnTo>
                  <a:lnTo>
                    <a:pt x="127" y="668"/>
                  </a:lnTo>
                  <a:lnTo>
                    <a:pt x="195" y="706"/>
                  </a:lnTo>
                  <a:lnTo>
                    <a:pt x="233" y="721"/>
                  </a:lnTo>
                  <a:lnTo>
                    <a:pt x="270" y="736"/>
                  </a:lnTo>
                  <a:lnTo>
                    <a:pt x="308" y="744"/>
                  </a:lnTo>
                  <a:lnTo>
                    <a:pt x="345" y="744"/>
                  </a:lnTo>
                  <a:lnTo>
                    <a:pt x="345" y="744"/>
                  </a:lnTo>
                  <a:lnTo>
                    <a:pt x="293" y="729"/>
                  </a:lnTo>
                  <a:lnTo>
                    <a:pt x="240" y="706"/>
                  </a:lnTo>
                  <a:lnTo>
                    <a:pt x="195" y="676"/>
                  </a:lnTo>
                  <a:lnTo>
                    <a:pt x="158" y="631"/>
                  </a:lnTo>
                  <a:lnTo>
                    <a:pt x="158" y="631"/>
                  </a:lnTo>
                  <a:lnTo>
                    <a:pt x="120" y="571"/>
                  </a:lnTo>
                  <a:lnTo>
                    <a:pt x="90" y="503"/>
                  </a:lnTo>
                  <a:lnTo>
                    <a:pt x="82" y="436"/>
                  </a:lnTo>
                  <a:lnTo>
                    <a:pt x="82" y="361"/>
                  </a:lnTo>
                  <a:lnTo>
                    <a:pt x="97" y="293"/>
                  </a:lnTo>
                  <a:lnTo>
                    <a:pt x="127" y="225"/>
                  </a:lnTo>
                  <a:lnTo>
                    <a:pt x="165" y="165"/>
                  </a:lnTo>
                  <a:lnTo>
                    <a:pt x="225" y="113"/>
                  </a:lnTo>
                  <a:lnTo>
                    <a:pt x="225" y="113"/>
                  </a:lnTo>
                  <a:lnTo>
                    <a:pt x="285" y="68"/>
                  </a:lnTo>
                  <a:lnTo>
                    <a:pt x="345" y="38"/>
                  </a:lnTo>
                  <a:lnTo>
                    <a:pt x="405" y="15"/>
                  </a:lnTo>
                  <a:lnTo>
                    <a:pt x="465" y="8"/>
                  </a:lnTo>
                  <a:lnTo>
                    <a:pt x="465" y="8"/>
                  </a:lnTo>
                  <a:lnTo>
                    <a:pt x="383" y="0"/>
                  </a:lnTo>
                  <a:lnTo>
                    <a:pt x="300" y="15"/>
                  </a:lnTo>
                  <a:lnTo>
                    <a:pt x="263" y="23"/>
                  </a:lnTo>
                  <a:lnTo>
                    <a:pt x="218" y="38"/>
                  </a:lnTo>
                  <a:lnTo>
                    <a:pt x="180" y="60"/>
                  </a:lnTo>
                  <a:lnTo>
                    <a:pt x="142" y="90"/>
                  </a:lnTo>
                  <a:lnTo>
                    <a:pt x="142" y="9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9" name="Freeform 27"/>
            <p:cNvSpPr>
              <a:spLocks/>
            </p:cNvSpPr>
            <p:nvPr/>
          </p:nvSpPr>
          <p:spPr bwMode="auto">
            <a:xfrm>
              <a:off x="665163" y="1079500"/>
              <a:ext cx="1073150" cy="3756025"/>
            </a:xfrm>
            <a:custGeom>
              <a:avLst/>
              <a:gdLst>
                <a:gd name="T0" fmla="*/ 676 w 676"/>
                <a:gd name="T1" fmla="*/ 413 h 2366"/>
                <a:gd name="T2" fmla="*/ 669 w 676"/>
                <a:gd name="T3" fmla="*/ 525 h 2366"/>
                <a:gd name="T4" fmla="*/ 646 w 676"/>
                <a:gd name="T5" fmla="*/ 630 h 2366"/>
                <a:gd name="T6" fmla="*/ 548 w 676"/>
                <a:gd name="T7" fmla="*/ 841 h 2366"/>
                <a:gd name="T8" fmla="*/ 421 w 676"/>
                <a:gd name="T9" fmla="*/ 1051 h 2366"/>
                <a:gd name="T10" fmla="*/ 271 w 676"/>
                <a:gd name="T11" fmla="*/ 1291 h 2366"/>
                <a:gd name="T12" fmla="*/ 218 w 676"/>
                <a:gd name="T13" fmla="*/ 1389 h 2366"/>
                <a:gd name="T14" fmla="*/ 135 w 676"/>
                <a:gd name="T15" fmla="*/ 1584 h 2366"/>
                <a:gd name="T16" fmla="*/ 90 w 676"/>
                <a:gd name="T17" fmla="*/ 1772 h 2366"/>
                <a:gd name="T18" fmla="*/ 68 w 676"/>
                <a:gd name="T19" fmla="*/ 1945 h 2366"/>
                <a:gd name="T20" fmla="*/ 83 w 676"/>
                <a:gd name="T21" fmla="*/ 2163 h 2366"/>
                <a:gd name="T22" fmla="*/ 120 w 676"/>
                <a:gd name="T23" fmla="*/ 2366 h 2366"/>
                <a:gd name="T24" fmla="*/ 83 w 676"/>
                <a:gd name="T25" fmla="*/ 2290 h 2366"/>
                <a:gd name="T26" fmla="*/ 23 w 676"/>
                <a:gd name="T27" fmla="*/ 2095 h 2366"/>
                <a:gd name="T28" fmla="*/ 8 w 676"/>
                <a:gd name="T29" fmla="*/ 1960 h 2366"/>
                <a:gd name="T30" fmla="*/ 8 w 676"/>
                <a:gd name="T31" fmla="*/ 1802 h 2366"/>
                <a:gd name="T32" fmla="*/ 38 w 676"/>
                <a:gd name="T33" fmla="*/ 1637 h 2366"/>
                <a:gd name="T34" fmla="*/ 105 w 676"/>
                <a:gd name="T35" fmla="*/ 1457 h 2366"/>
                <a:gd name="T36" fmla="*/ 210 w 676"/>
                <a:gd name="T37" fmla="*/ 1276 h 2366"/>
                <a:gd name="T38" fmla="*/ 413 w 676"/>
                <a:gd name="T39" fmla="*/ 923 h 2366"/>
                <a:gd name="T40" fmla="*/ 533 w 676"/>
                <a:gd name="T41" fmla="*/ 676 h 2366"/>
                <a:gd name="T42" fmla="*/ 579 w 676"/>
                <a:gd name="T43" fmla="*/ 525 h 2366"/>
                <a:gd name="T44" fmla="*/ 579 w 676"/>
                <a:gd name="T45" fmla="*/ 383 h 2366"/>
                <a:gd name="T46" fmla="*/ 533 w 676"/>
                <a:gd name="T47" fmla="*/ 247 h 2366"/>
                <a:gd name="T48" fmla="*/ 488 w 676"/>
                <a:gd name="T49" fmla="*/ 180 h 2366"/>
                <a:gd name="T50" fmla="*/ 353 w 676"/>
                <a:gd name="T51" fmla="*/ 52 h 2366"/>
                <a:gd name="T52" fmla="*/ 286 w 676"/>
                <a:gd name="T53" fmla="*/ 15 h 2366"/>
                <a:gd name="T54" fmla="*/ 210 w 676"/>
                <a:gd name="T55" fmla="*/ 0 h 2366"/>
                <a:gd name="T56" fmla="*/ 256 w 676"/>
                <a:gd name="T57" fmla="*/ 0 h 2366"/>
                <a:gd name="T58" fmla="*/ 353 w 676"/>
                <a:gd name="T59" fmla="*/ 15 h 2366"/>
                <a:gd name="T60" fmla="*/ 458 w 676"/>
                <a:gd name="T61" fmla="*/ 60 h 2366"/>
                <a:gd name="T62" fmla="*/ 548 w 676"/>
                <a:gd name="T63" fmla="*/ 135 h 2366"/>
                <a:gd name="T64" fmla="*/ 586 w 676"/>
                <a:gd name="T65" fmla="*/ 180 h 2366"/>
                <a:gd name="T66" fmla="*/ 646 w 676"/>
                <a:gd name="T67" fmla="*/ 277 h 2366"/>
                <a:gd name="T68" fmla="*/ 676 w 676"/>
                <a:gd name="T69" fmla="*/ 413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6" h="2366">
                  <a:moveTo>
                    <a:pt x="676" y="413"/>
                  </a:moveTo>
                  <a:lnTo>
                    <a:pt x="676" y="413"/>
                  </a:lnTo>
                  <a:lnTo>
                    <a:pt x="676" y="473"/>
                  </a:lnTo>
                  <a:lnTo>
                    <a:pt x="669" y="525"/>
                  </a:lnTo>
                  <a:lnTo>
                    <a:pt x="661" y="578"/>
                  </a:lnTo>
                  <a:lnTo>
                    <a:pt x="646" y="630"/>
                  </a:lnTo>
                  <a:lnTo>
                    <a:pt x="601" y="736"/>
                  </a:lnTo>
                  <a:lnTo>
                    <a:pt x="548" y="841"/>
                  </a:lnTo>
                  <a:lnTo>
                    <a:pt x="488" y="946"/>
                  </a:lnTo>
                  <a:lnTo>
                    <a:pt x="421" y="1051"/>
                  </a:lnTo>
                  <a:lnTo>
                    <a:pt x="346" y="1164"/>
                  </a:lnTo>
                  <a:lnTo>
                    <a:pt x="271" y="1291"/>
                  </a:lnTo>
                  <a:lnTo>
                    <a:pt x="271" y="1291"/>
                  </a:lnTo>
                  <a:lnTo>
                    <a:pt x="218" y="1389"/>
                  </a:lnTo>
                  <a:lnTo>
                    <a:pt x="165" y="1487"/>
                  </a:lnTo>
                  <a:lnTo>
                    <a:pt x="135" y="1584"/>
                  </a:lnTo>
                  <a:lnTo>
                    <a:pt x="105" y="1682"/>
                  </a:lnTo>
                  <a:lnTo>
                    <a:pt x="90" y="1772"/>
                  </a:lnTo>
                  <a:lnTo>
                    <a:pt x="75" y="1862"/>
                  </a:lnTo>
                  <a:lnTo>
                    <a:pt x="68" y="1945"/>
                  </a:lnTo>
                  <a:lnTo>
                    <a:pt x="68" y="2028"/>
                  </a:lnTo>
                  <a:lnTo>
                    <a:pt x="83" y="2163"/>
                  </a:lnTo>
                  <a:lnTo>
                    <a:pt x="98" y="2268"/>
                  </a:lnTo>
                  <a:lnTo>
                    <a:pt x="120" y="2366"/>
                  </a:lnTo>
                  <a:lnTo>
                    <a:pt x="120" y="2366"/>
                  </a:lnTo>
                  <a:lnTo>
                    <a:pt x="83" y="2290"/>
                  </a:lnTo>
                  <a:lnTo>
                    <a:pt x="53" y="2208"/>
                  </a:lnTo>
                  <a:lnTo>
                    <a:pt x="23" y="2095"/>
                  </a:lnTo>
                  <a:lnTo>
                    <a:pt x="15" y="2028"/>
                  </a:lnTo>
                  <a:lnTo>
                    <a:pt x="8" y="1960"/>
                  </a:lnTo>
                  <a:lnTo>
                    <a:pt x="0" y="1885"/>
                  </a:lnTo>
                  <a:lnTo>
                    <a:pt x="8" y="1802"/>
                  </a:lnTo>
                  <a:lnTo>
                    <a:pt x="15" y="1720"/>
                  </a:lnTo>
                  <a:lnTo>
                    <a:pt x="38" y="1637"/>
                  </a:lnTo>
                  <a:lnTo>
                    <a:pt x="68" y="1547"/>
                  </a:lnTo>
                  <a:lnTo>
                    <a:pt x="105" y="1457"/>
                  </a:lnTo>
                  <a:lnTo>
                    <a:pt x="105" y="1457"/>
                  </a:lnTo>
                  <a:lnTo>
                    <a:pt x="210" y="1276"/>
                  </a:lnTo>
                  <a:lnTo>
                    <a:pt x="308" y="1096"/>
                  </a:lnTo>
                  <a:lnTo>
                    <a:pt x="413" y="923"/>
                  </a:lnTo>
                  <a:lnTo>
                    <a:pt x="496" y="758"/>
                  </a:lnTo>
                  <a:lnTo>
                    <a:pt x="533" y="676"/>
                  </a:lnTo>
                  <a:lnTo>
                    <a:pt x="556" y="600"/>
                  </a:lnTo>
                  <a:lnTo>
                    <a:pt x="579" y="525"/>
                  </a:lnTo>
                  <a:lnTo>
                    <a:pt x="586" y="450"/>
                  </a:lnTo>
                  <a:lnTo>
                    <a:pt x="579" y="383"/>
                  </a:lnTo>
                  <a:lnTo>
                    <a:pt x="563" y="307"/>
                  </a:lnTo>
                  <a:lnTo>
                    <a:pt x="533" y="247"/>
                  </a:lnTo>
                  <a:lnTo>
                    <a:pt x="488" y="180"/>
                  </a:lnTo>
                  <a:lnTo>
                    <a:pt x="488" y="180"/>
                  </a:lnTo>
                  <a:lnTo>
                    <a:pt x="428" y="112"/>
                  </a:lnTo>
                  <a:lnTo>
                    <a:pt x="353" y="52"/>
                  </a:lnTo>
                  <a:lnTo>
                    <a:pt x="323" y="30"/>
                  </a:lnTo>
                  <a:lnTo>
                    <a:pt x="286" y="15"/>
                  </a:lnTo>
                  <a:lnTo>
                    <a:pt x="248" y="7"/>
                  </a:lnTo>
                  <a:lnTo>
                    <a:pt x="210" y="0"/>
                  </a:lnTo>
                  <a:lnTo>
                    <a:pt x="210" y="0"/>
                  </a:lnTo>
                  <a:lnTo>
                    <a:pt x="256" y="0"/>
                  </a:lnTo>
                  <a:lnTo>
                    <a:pt x="308" y="0"/>
                  </a:lnTo>
                  <a:lnTo>
                    <a:pt x="353" y="15"/>
                  </a:lnTo>
                  <a:lnTo>
                    <a:pt x="406" y="37"/>
                  </a:lnTo>
                  <a:lnTo>
                    <a:pt x="458" y="60"/>
                  </a:lnTo>
                  <a:lnTo>
                    <a:pt x="503" y="90"/>
                  </a:lnTo>
                  <a:lnTo>
                    <a:pt x="548" y="135"/>
                  </a:lnTo>
                  <a:lnTo>
                    <a:pt x="586" y="180"/>
                  </a:lnTo>
                  <a:lnTo>
                    <a:pt x="586" y="180"/>
                  </a:lnTo>
                  <a:lnTo>
                    <a:pt x="616" y="225"/>
                  </a:lnTo>
                  <a:lnTo>
                    <a:pt x="646" y="277"/>
                  </a:lnTo>
                  <a:lnTo>
                    <a:pt x="669" y="345"/>
                  </a:lnTo>
                  <a:lnTo>
                    <a:pt x="676" y="413"/>
                  </a:lnTo>
                  <a:lnTo>
                    <a:pt x="676" y="41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0" name="Freeform 28"/>
            <p:cNvSpPr>
              <a:spLocks/>
            </p:cNvSpPr>
            <p:nvPr/>
          </p:nvSpPr>
          <p:spPr bwMode="auto">
            <a:xfrm>
              <a:off x="1022350" y="2998788"/>
              <a:ext cx="1955800" cy="1490663"/>
            </a:xfrm>
            <a:custGeom>
              <a:avLst/>
              <a:gdLst>
                <a:gd name="T0" fmla="*/ 0 w 1232"/>
                <a:gd name="T1" fmla="*/ 698 h 939"/>
                <a:gd name="T2" fmla="*/ 0 w 1232"/>
                <a:gd name="T3" fmla="*/ 698 h 939"/>
                <a:gd name="T4" fmla="*/ 8 w 1232"/>
                <a:gd name="T5" fmla="*/ 623 h 939"/>
                <a:gd name="T6" fmla="*/ 16 w 1232"/>
                <a:gd name="T7" fmla="*/ 556 h 939"/>
                <a:gd name="T8" fmla="*/ 38 w 1232"/>
                <a:gd name="T9" fmla="*/ 488 h 939"/>
                <a:gd name="T10" fmla="*/ 61 w 1232"/>
                <a:gd name="T11" fmla="*/ 428 h 939"/>
                <a:gd name="T12" fmla="*/ 91 w 1232"/>
                <a:gd name="T13" fmla="*/ 360 h 939"/>
                <a:gd name="T14" fmla="*/ 128 w 1232"/>
                <a:gd name="T15" fmla="*/ 300 h 939"/>
                <a:gd name="T16" fmla="*/ 166 w 1232"/>
                <a:gd name="T17" fmla="*/ 248 h 939"/>
                <a:gd name="T18" fmla="*/ 211 w 1232"/>
                <a:gd name="T19" fmla="*/ 195 h 939"/>
                <a:gd name="T20" fmla="*/ 256 w 1232"/>
                <a:gd name="T21" fmla="*/ 150 h 939"/>
                <a:gd name="T22" fmla="*/ 308 w 1232"/>
                <a:gd name="T23" fmla="*/ 112 h 939"/>
                <a:gd name="T24" fmla="*/ 369 w 1232"/>
                <a:gd name="T25" fmla="*/ 75 h 939"/>
                <a:gd name="T26" fmla="*/ 429 w 1232"/>
                <a:gd name="T27" fmla="*/ 45 h 939"/>
                <a:gd name="T28" fmla="*/ 489 w 1232"/>
                <a:gd name="T29" fmla="*/ 22 h 939"/>
                <a:gd name="T30" fmla="*/ 556 w 1232"/>
                <a:gd name="T31" fmla="*/ 7 h 939"/>
                <a:gd name="T32" fmla="*/ 624 w 1232"/>
                <a:gd name="T33" fmla="*/ 0 h 939"/>
                <a:gd name="T34" fmla="*/ 692 w 1232"/>
                <a:gd name="T35" fmla="*/ 0 h 939"/>
                <a:gd name="T36" fmla="*/ 692 w 1232"/>
                <a:gd name="T37" fmla="*/ 0 h 939"/>
                <a:gd name="T38" fmla="*/ 744 w 1232"/>
                <a:gd name="T39" fmla="*/ 7 h 939"/>
                <a:gd name="T40" fmla="*/ 789 w 1232"/>
                <a:gd name="T41" fmla="*/ 15 h 939"/>
                <a:gd name="T42" fmla="*/ 834 w 1232"/>
                <a:gd name="T43" fmla="*/ 30 h 939"/>
                <a:gd name="T44" fmla="*/ 879 w 1232"/>
                <a:gd name="T45" fmla="*/ 52 h 939"/>
                <a:gd name="T46" fmla="*/ 969 w 1232"/>
                <a:gd name="T47" fmla="*/ 105 h 939"/>
                <a:gd name="T48" fmla="*/ 1045 w 1232"/>
                <a:gd name="T49" fmla="*/ 165 h 939"/>
                <a:gd name="T50" fmla="*/ 1112 w 1232"/>
                <a:gd name="T51" fmla="*/ 240 h 939"/>
                <a:gd name="T52" fmla="*/ 1165 w 1232"/>
                <a:gd name="T53" fmla="*/ 330 h 939"/>
                <a:gd name="T54" fmla="*/ 1210 w 1232"/>
                <a:gd name="T55" fmla="*/ 420 h 939"/>
                <a:gd name="T56" fmla="*/ 1232 w 1232"/>
                <a:gd name="T57" fmla="*/ 511 h 939"/>
                <a:gd name="T58" fmla="*/ 1232 w 1232"/>
                <a:gd name="T59" fmla="*/ 511 h 939"/>
                <a:gd name="T60" fmla="*/ 1202 w 1232"/>
                <a:gd name="T61" fmla="*/ 428 h 939"/>
                <a:gd name="T62" fmla="*/ 1165 w 1232"/>
                <a:gd name="T63" fmla="*/ 353 h 939"/>
                <a:gd name="T64" fmla="*/ 1112 w 1232"/>
                <a:gd name="T65" fmla="*/ 285 h 939"/>
                <a:gd name="T66" fmla="*/ 1052 w 1232"/>
                <a:gd name="T67" fmla="*/ 225 h 939"/>
                <a:gd name="T68" fmla="*/ 977 w 1232"/>
                <a:gd name="T69" fmla="*/ 180 h 939"/>
                <a:gd name="T70" fmla="*/ 902 w 1232"/>
                <a:gd name="T71" fmla="*/ 143 h 939"/>
                <a:gd name="T72" fmla="*/ 819 w 1232"/>
                <a:gd name="T73" fmla="*/ 112 h 939"/>
                <a:gd name="T74" fmla="*/ 729 w 1232"/>
                <a:gd name="T75" fmla="*/ 105 h 939"/>
                <a:gd name="T76" fmla="*/ 729 w 1232"/>
                <a:gd name="T77" fmla="*/ 105 h 939"/>
                <a:gd name="T78" fmla="*/ 661 w 1232"/>
                <a:gd name="T79" fmla="*/ 97 h 939"/>
                <a:gd name="T80" fmla="*/ 594 w 1232"/>
                <a:gd name="T81" fmla="*/ 105 h 939"/>
                <a:gd name="T82" fmla="*/ 526 w 1232"/>
                <a:gd name="T83" fmla="*/ 120 h 939"/>
                <a:gd name="T84" fmla="*/ 459 w 1232"/>
                <a:gd name="T85" fmla="*/ 143 h 939"/>
                <a:gd name="T86" fmla="*/ 399 w 1232"/>
                <a:gd name="T87" fmla="*/ 165 h 939"/>
                <a:gd name="T88" fmla="*/ 338 w 1232"/>
                <a:gd name="T89" fmla="*/ 195 h 939"/>
                <a:gd name="T90" fmla="*/ 286 w 1232"/>
                <a:gd name="T91" fmla="*/ 233 h 939"/>
                <a:gd name="T92" fmla="*/ 233 w 1232"/>
                <a:gd name="T93" fmla="*/ 270 h 939"/>
                <a:gd name="T94" fmla="*/ 188 w 1232"/>
                <a:gd name="T95" fmla="*/ 315 h 939"/>
                <a:gd name="T96" fmla="*/ 143 w 1232"/>
                <a:gd name="T97" fmla="*/ 368 h 939"/>
                <a:gd name="T98" fmla="*/ 106 w 1232"/>
                <a:gd name="T99" fmla="*/ 420 h 939"/>
                <a:gd name="T100" fmla="*/ 76 w 1232"/>
                <a:gd name="T101" fmla="*/ 481 h 939"/>
                <a:gd name="T102" fmla="*/ 53 w 1232"/>
                <a:gd name="T103" fmla="*/ 541 h 939"/>
                <a:gd name="T104" fmla="*/ 31 w 1232"/>
                <a:gd name="T105" fmla="*/ 608 h 939"/>
                <a:gd name="T106" fmla="*/ 16 w 1232"/>
                <a:gd name="T107" fmla="*/ 676 h 939"/>
                <a:gd name="T108" fmla="*/ 8 w 1232"/>
                <a:gd name="T109" fmla="*/ 743 h 939"/>
                <a:gd name="T110" fmla="*/ 8 w 1232"/>
                <a:gd name="T111" fmla="*/ 743 h 939"/>
                <a:gd name="T112" fmla="*/ 8 w 1232"/>
                <a:gd name="T113" fmla="*/ 841 h 939"/>
                <a:gd name="T114" fmla="*/ 23 w 1232"/>
                <a:gd name="T115" fmla="*/ 939 h 939"/>
                <a:gd name="T116" fmla="*/ 23 w 1232"/>
                <a:gd name="T117" fmla="*/ 939 h 939"/>
                <a:gd name="T118" fmla="*/ 0 w 1232"/>
                <a:gd name="T119" fmla="*/ 819 h 939"/>
                <a:gd name="T120" fmla="*/ 0 w 1232"/>
                <a:gd name="T121" fmla="*/ 758 h 939"/>
                <a:gd name="T122" fmla="*/ 0 w 1232"/>
                <a:gd name="T123" fmla="*/ 698 h 939"/>
                <a:gd name="T124" fmla="*/ 0 w 1232"/>
                <a:gd name="T125" fmla="*/ 698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2" h="939">
                  <a:moveTo>
                    <a:pt x="0" y="698"/>
                  </a:moveTo>
                  <a:lnTo>
                    <a:pt x="0" y="698"/>
                  </a:lnTo>
                  <a:lnTo>
                    <a:pt x="8" y="623"/>
                  </a:lnTo>
                  <a:lnTo>
                    <a:pt x="16" y="556"/>
                  </a:lnTo>
                  <a:lnTo>
                    <a:pt x="38" y="488"/>
                  </a:lnTo>
                  <a:lnTo>
                    <a:pt x="61" y="428"/>
                  </a:lnTo>
                  <a:lnTo>
                    <a:pt x="91" y="360"/>
                  </a:lnTo>
                  <a:lnTo>
                    <a:pt x="128" y="300"/>
                  </a:lnTo>
                  <a:lnTo>
                    <a:pt x="166" y="248"/>
                  </a:lnTo>
                  <a:lnTo>
                    <a:pt x="211" y="195"/>
                  </a:lnTo>
                  <a:lnTo>
                    <a:pt x="256" y="150"/>
                  </a:lnTo>
                  <a:lnTo>
                    <a:pt x="308" y="112"/>
                  </a:lnTo>
                  <a:lnTo>
                    <a:pt x="369" y="75"/>
                  </a:lnTo>
                  <a:lnTo>
                    <a:pt x="429" y="45"/>
                  </a:lnTo>
                  <a:lnTo>
                    <a:pt x="489" y="22"/>
                  </a:lnTo>
                  <a:lnTo>
                    <a:pt x="556" y="7"/>
                  </a:lnTo>
                  <a:lnTo>
                    <a:pt x="624" y="0"/>
                  </a:lnTo>
                  <a:lnTo>
                    <a:pt x="692" y="0"/>
                  </a:lnTo>
                  <a:lnTo>
                    <a:pt x="692" y="0"/>
                  </a:lnTo>
                  <a:lnTo>
                    <a:pt x="744" y="7"/>
                  </a:lnTo>
                  <a:lnTo>
                    <a:pt x="789" y="15"/>
                  </a:lnTo>
                  <a:lnTo>
                    <a:pt x="834" y="30"/>
                  </a:lnTo>
                  <a:lnTo>
                    <a:pt x="879" y="52"/>
                  </a:lnTo>
                  <a:lnTo>
                    <a:pt x="969" y="105"/>
                  </a:lnTo>
                  <a:lnTo>
                    <a:pt x="1045" y="165"/>
                  </a:lnTo>
                  <a:lnTo>
                    <a:pt x="1112" y="240"/>
                  </a:lnTo>
                  <a:lnTo>
                    <a:pt x="1165" y="330"/>
                  </a:lnTo>
                  <a:lnTo>
                    <a:pt x="1210" y="420"/>
                  </a:lnTo>
                  <a:lnTo>
                    <a:pt x="1232" y="511"/>
                  </a:lnTo>
                  <a:lnTo>
                    <a:pt x="1232" y="511"/>
                  </a:lnTo>
                  <a:lnTo>
                    <a:pt x="1202" y="428"/>
                  </a:lnTo>
                  <a:lnTo>
                    <a:pt x="1165" y="353"/>
                  </a:lnTo>
                  <a:lnTo>
                    <a:pt x="1112" y="285"/>
                  </a:lnTo>
                  <a:lnTo>
                    <a:pt x="1052" y="225"/>
                  </a:lnTo>
                  <a:lnTo>
                    <a:pt x="977" y="180"/>
                  </a:lnTo>
                  <a:lnTo>
                    <a:pt x="902" y="143"/>
                  </a:lnTo>
                  <a:lnTo>
                    <a:pt x="819" y="112"/>
                  </a:lnTo>
                  <a:lnTo>
                    <a:pt x="729" y="105"/>
                  </a:lnTo>
                  <a:lnTo>
                    <a:pt x="729" y="105"/>
                  </a:lnTo>
                  <a:lnTo>
                    <a:pt x="661" y="97"/>
                  </a:lnTo>
                  <a:lnTo>
                    <a:pt x="594" y="105"/>
                  </a:lnTo>
                  <a:lnTo>
                    <a:pt x="526" y="120"/>
                  </a:lnTo>
                  <a:lnTo>
                    <a:pt x="459" y="143"/>
                  </a:lnTo>
                  <a:lnTo>
                    <a:pt x="399" y="165"/>
                  </a:lnTo>
                  <a:lnTo>
                    <a:pt x="338" y="195"/>
                  </a:lnTo>
                  <a:lnTo>
                    <a:pt x="286" y="233"/>
                  </a:lnTo>
                  <a:lnTo>
                    <a:pt x="233" y="270"/>
                  </a:lnTo>
                  <a:lnTo>
                    <a:pt x="188" y="315"/>
                  </a:lnTo>
                  <a:lnTo>
                    <a:pt x="143" y="368"/>
                  </a:lnTo>
                  <a:lnTo>
                    <a:pt x="106" y="420"/>
                  </a:lnTo>
                  <a:lnTo>
                    <a:pt x="76" y="481"/>
                  </a:lnTo>
                  <a:lnTo>
                    <a:pt x="53" y="541"/>
                  </a:lnTo>
                  <a:lnTo>
                    <a:pt x="31" y="608"/>
                  </a:lnTo>
                  <a:lnTo>
                    <a:pt x="16" y="676"/>
                  </a:lnTo>
                  <a:lnTo>
                    <a:pt x="8" y="743"/>
                  </a:lnTo>
                  <a:lnTo>
                    <a:pt x="8" y="743"/>
                  </a:lnTo>
                  <a:lnTo>
                    <a:pt x="8" y="841"/>
                  </a:lnTo>
                  <a:lnTo>
                    <a:pt x="23" y="939"/>
                  </a:lnTo>
                  <a:lnTo>
                    <a:pt x="23" y="939"/>
                  </a:lnTo>
                  <a:lnTo>
                    <a:pt x="0" y="819"/>
                  </a:lnTo>
                  <a:lnTo>
                    <a:pt x="0" y="758"/>
                  </a:lnTo>
                  <a:lnTo>
                    <a:pt x="0" y="698"/>
                  </a:lnTo>
                  <a:lnTo>
                    <a:pt x="0" y="698"/>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1" name="Freeform 29"/>
            <p:cNvSpPr>
              <a:spLocks/>
            </p:cNvSpPr>
            <p:nvPr/>
          </p:nvSpPr>
          <p:spPr bwMode="auto">
            <a:xfrm>
              <a:off x="1751013" y="3810000"/>
              <a:ext cx="1263650" cy="1001713"/>
            </a:xfrm>
            <a:custGeom>
              <a:avLst/>
              <a:gdLst>
                <a:gd name="T0" fmla="*/ 360 w 796"/>
                <a:gd name="T1" fmla="*/ 631 h 631"/>
                <a:gd name="T2" fmla="*/ 225 w 796"/>
                <a:gd name="T3" fmla="*/ 585 h 631"/>
                <a:gd name="T4" fmla="*/ 97 w 796"/>
                <a:gd name="T5" fmla="*/ 495 h 631"/>
                <a:gd name="T6" fmla="*/ 37 w 796"/>
                <a:gd name="T7" fmla="*/ 398 h 631"/>
                <a:gd name="T8" fmla="*/ 7 w 796"/>
                <a:gd name="T9" fmla="*/ 323 h 631"/>
                <a:gd name="T10" fmla="*/ 0 w 796"/>
                <a:gd name="T11" fmla="*/ 240 h 631"/>
                <a:gd name="T12" fmla="*/ 7 w 796"/>
                <a:gd name="T13" fmla="*/ 195 h 631"/>
                <a:gd name="T14" fmla="*/ 37 w 796"/>
                <a:gd name="T15" fmla="*/ 105 h 631"/>
                <a:gd name="T16" fmla="*/ 82 w 796"/>
                <a:gd name="T17" fmla="*/ 67 h 631"/>
                <a:gd name="T18" fmla="*/ 127 w 796"/>
                <a:gd name="T19" fmla="*/ 67 h 631"/>
                <a:gd name="T20" fmla="*/ 165 w 796"/>
                <a:gd name="T21" fmla="*/ 82 h 631"/>
                <a:gd name="T22" fmla="*/ 187 w 796"/>
                <a:gd name="T23" fmla="*/ 112 h 631"/>
                <a:gd name="T24" fmla="*/ 202 w 796"/>
                <a:gd name="T25" fmla="*/ 157 h 631"/>
                <a:gd name="T26" fmla="*/ 187 w 796"/>
                <a:gd name="T27" fmla="*/ 202 h 631"/>
                <a:gd name="T28" fmla="*/ 150 w 796"/>
                <a:gd name="T29" fmla="*/ 255 h 631"/>
                <a:gd name="T30" fmla="*/ 127 w 796"/>
                <a:gd name="T31" fmla="*/ 285 h 631"/>
                <a:gd name="T32" fmla="*/ 90 w 796"/>
                <a:gd name="T33" fmla="*/ 360 h 631"/>
                <a:gd name="T34" fmla="*/ 90 w 796"/>
                <a:gd name="T35" fmla="*/ 420 h 631"/>
                <a:gd name="T36" fmla="*/ 97 w 796"/>
                <a:gd name="T37" fmla="*/ 435 h 631"/>
                <a:gd name="T38" fmla="*/ 195 w 796"/>
                <a:gd name="T39" fmla="*/ 510 h 631"/>
                <a:gd name="T40" fmla="*/ 323 w 796"/>
                <a:gd name="T41" fmla="*/ 533 h 631"/>
                <a:gd name="T42" fmla="*/ 368 w 796"/>
                <a:gd name="T43" fmla="*/ 540 h 631"/>
                <a:gd name="T44" fmla="*/ 495 w 796"/>
                <a:gd name="T45" fmla="*/ 510 h 631"/>
                <a:gd name="T46" fmla="*/ 638 w 796"/>
                <a:gd name="T47" fmla="*/ 428 h 631"/>
                <a:gd name="T48" fmla="*/ 736 w 796"/>
                <a:gd name="T49" fmla="*/ 293 h 631"/>
                <a:gd name="T50" fmla="*/ 781 w 796"/>
                <a:gd name="T51" fmla="*/ 172 h 631"/>
                <a:gd name="T52" fmla="*/ 781 w 796"/>
                <a:gd name="T53" fmla="*/ 127 h 631"/>
                <a:gd name="T54" fmla="*/ 773 w 796"/>
                <a:gd name="T55" fmla="*/ 0 h 631"/>
                <a:gd name="T56" fmla="*/ 788 w 796"/>
                <a:gd name="T57" fmla="*/ 82 h 631"/>
                <a:gd name="T58" fmla="*/ 796 w 796"/>
                <a:gd name="T59" fmla="*/ 172 h 631"/>
                <a:gd name="T60" fmla="*/ 751 w 796"/>
                <a:gd name="T61" fmla="*/ 353 h 631"/>
                <a:gd name="T62" fmla="*/ 661 w 796"/>
                <a:gd name="T63" fmla="*/ 495 h 631"/>
                <a:gd name="T64" fmla="*/ 563 w 796"/>
                <a:gd name="T65" fmla="*/ 578 h 631"/>
                <a:gd name="T66" fmla="*/ 488 w 796"/>
                <a:gd name="T67" fmla="*/ 615 h 631"/>
                <a:gd name="T68" fmla="*/ 405 w 796"/>
                <a:gd name="T69" fmla="*/ 631 h 631"/>
                <a:gd name="T70" fmla="*/ 360 w 796"/>
                <a:gd name="T71" fmla="*/ 631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6" h="631">
                  <a:moveTo>
                    <a:pt x="360" y="631"/>
                  </a:moveTo>
                  <a:lnTo>
                    <a:pt x="360" y="631"/>
                  </a:lnTo>
                  <a:lnTo>
                    <a:pt x="293" y="615"/>
                  </a:lnTo>
                  <a:lnTo>
                    <a:pt x="225" y="585"/>
                  </a:lnTo>
                  <a:lnTo>
                    <a:pt x="157" y="548"/>
                  </a:lnTo>
                  <a:lnTo>
                    <a:pt x="97" y="495"/>
                  </a:lnTo>
                  <a:lnTo>
                    <a:pt x="52" y="435"/>
                  </a:lnTo>
                  <a:lnTo>
                    <a:pt x="37" y="398"/>
                  </a:lnTo>
                  <a:lnTo>
                    <a:pt x="22" y="360"/>
                  </a:lnTo>
                  <a:lnTo>
                    <a:pt x="7" y="323"/>
                  </a:lnTo>
                  <a:lnTo>
                    <a:pt x="0" y="277"/>
                  </a:lnTo>
                  <a:lnTo>
                    <a:pt x="0" y="240"/>
                  </a:lnTo>
                  <a:lnTo>
                    <a:pt x="7" y="195"/>
                  </a:lnTo>
                  <a:lnTo>
                    <a:pt x="7" y="195"/>
                  </a:lnTo>
                  <a:lnTo>
                    <a:pt x="22" y="142"/>
                  </a:lnTo>
                  <a:lnTo>
                    <a:pt x="37" y="105"/>
                  </a:lnTo>
                  <a:lnTo>
                    <a:pt x="60" y="82"/>
                  </a:lnTo>
                  <a:lnTo>
                    <a:pt x="82" y="67"/>
                  </a:lnTo>
                  <a:lnTo>
                    <a:pt x="105" y="67"/>
                  </a:lnTo>
                  <a:lnTo>
                    <a:pt x="127" y="67"/>
                  </a:lnTo>
                  <a:lnTo>
                    <a:pt x="142" y="75"/>
                  </a:lnTo>
                  <a:lnTo>
                    <a:pt x="165" y="82"/>
                  </a:lnTo>
                  <a:lnTo>
                    <a:pt x="165" y="82"/>
                  </a:lnTo>
                  <a:lnTo>
                    <a:pt x="187" y="112"/>
                  </a:lnTo>
                  <a:lnTo>
                    <a:pt x="195" y="135"/>
                  </a:lnTo>
                  <a:lnTo>
                    <a:pt x="202" y="157"/>
                  </a:lnTo>
                  <a:lnTo>
                    <a:pt x="195" y="180"/>
                  </a:lnTo>
                  <a:lnTo>
                    <a:pt x="187" y="202"/>
                  </a:lnTo>
                  <a:lnTo>
                    <a:pt x="172" y="225"/>
                  </a:lnTo>
                  <a:lnTo>
                    <a:pt x="150" y="255"/>
                  </a:lnTo>
                  <a:lnTo>
                    <a:pt x="150" y="255"/>
                  </a:lnTo>
                  <a:lnTo>
                    <a:pt x="127" y="285"/>
                  </a:lnTo>
                  <a:lnTo>
                    <a:pt x="105" y="308"/>
                  </a:lnTo>
                  <a:lnTo>
                    <a:pt x="90" y="360"/>
                  </a:lnTo>
                  <a:lnTo>
                    <a:pt x="82" y="405"/>
                  </a:lnTo>
                  <a:lnTo>
                    <a:pt x="90" y="420"/>
                  </a:lnTo>
                  <a:lnTo>
                    <a:pt x="97" y="435"/>
                  </a:lnTo>
                  <a:lnTo>
                    <a:pt x="97" y="435"/>
                  </a:lnTo>
                  <a:lnTo>
                    <a:pt x="142" y="480"/>
                  </a:lnTo>
                  <a:lnTo>
                    <a:pt x="195" y="510"/>
                  </a:lnTo>
                  <a:lnTo>
                    <a:pt x="255" y="525"/>
                  </a:lnTo>
                  <a:lnTo>
                    <a:pt x="323" y="533"/>
                  </a:lnTo>
                  <a:lnTo>
                    <a:pt x="323" y="533"/>
                  </a:lnTo>
                  <a:lnTo>
                    <a:pt x="368" y="540"/>
                  </a:lnTo>
                  <a:lnTo>
                    <a:pt x="413" y="533"/>
                  </a:lnTo>
                  <a:lnTo>
                    <a:pt x="495" y="510"/>
                  </a:lnTo>
                  <a:lnTo>
                    <a:pt x="571" y="480"/>
                  </a:lnTo>
                  <a:lnTo>
                    <a:pt x="638" y="428"/>
                  </a:lnTo>
                  <a:lnTo>
                    <a:pt x="698" y="368"/>
                  </a:lnTo>
                  <a:lnTo>
                    <a:pt x="736" y="293"/>
                  </a:lnTo>
                  <a:lnTo>
                    <a:pt x="766" y="210"/>
                  </a:lnTo>
                  <a:lnTo>
                    <a:pt x="781" y="172"/>
                  </a:lnTo>
                  <a:lnTo>
                    <a:pt x="781" y="127"/>
                  </a:lnTo>
                  <a:lnTo>
                    <a:pt x="781" y="127"/>
                  </a:lnTo>
                  <a:lnTo>
                    <a:pt x="781" y="60"/>
                  </a:lnTo>
                  <a:lnTo>
                    <a:pt x="773" y="0"/>
                  </a:lnTo>
                  <a:lnTo>
                    <a:pt x="773" y="0"/>
                  </a:lnTo>
                  <a:lnTo>
                    <a:pt x="788" y="82"/>
                  </a:lnTo>
                  <a:lnTo>
                    <a:pt x="796" y="172"/>
                  </a:lnTo>
                  <a:lnTo>
                    <a:pt x="796" y="172"/>
                  </a:lnTo>
                  <a:lnTo>
                    <a:pt x="781" y="262"/>
                  </a:lnTo>
                  <a:lnTo>
                    <a:pt x="751" y="353"/>
                  </a:lnTo>
                  <a:lnTo>
                    <a:pt x="713" y="428"/>
                  </a:lnTo>
                  <a:lnTo>
                    <a:pt x="661" y="495"/>
                  </a:lnTo>
                  <a:lnTo>
                    <a:pt x="601" y="555"/>
                  </a:lnTo>
                  <a:lnTo>
                    <a:pt x="563" y="578"/>
                  </a:lnTo>
                  <a:lnTo>
                    <a:pt x="533" y="600"/>
                  </a:lnTo>
                  <a:lnTo>
                    <a:pt x="488" y="615"/>
                  </a:lnTo>
                  <a:lnTo>
                    <a:pt x="450" y="623"/>
                  </a:lnTo>
                  <a:lnTo>
                    <a:pt x="405" y="631"/>
                  </a:lnTo>
                  <a:lnTo>
                    <a:pt x="360" y="631"/>
                  </a:lnTo>
                  <a:lnTo>
                    <a:pt x="360" y="631"/>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4" name="Freeform 30"/>
            <p:cNvSpPr>
              <a:spLocks/>
            </p:cNvSpPr>
            <p:nvPr/>
          </p:nvSpPr>
          <p:spPr bwMode="auto">
            <a:xfrm>
              <a:off x="1058863" y="3440113"/>
              <a:ext cx="3063875" cy="2276475"/>
            </a:xfrm>
            <a:custGeom>
              <a:avLst/>
              <a:gdLst>
                <a:gd name="T0" fmla="*/ 819 w 1930"/>
                <a:gd name="T1" fmla="*/ 1434 h 1434"/>
                <a:gd name="T2" fmla="*/ 669 w 1930"/>
                <a:gd name="T3" fmla="*/ 1412 h 1434"/>
                <a:gd name="T4" fmla="*/ 526 w 1930"/>
                <a:gd name="T5" fmla="*/ 1359 h 1434"/>
                <a:gd name="T6" fmla="*/ 398 w 1930"/>
                <a:gd name="T7" fmla="*/ 1284 h 1434"/>
                <a:gd name="T8" fmla="*/ 285 w 1930"/>
                <a:gd name="T9" fmla="*/ 1186 h 1434"/>
                <a:gd name="T10" fmla="*/ 180 w 1930"/>
                <a:gd name="T11" fmla="*/ 1074 h 1434"/>
                <a:gd name="T12" fmla="*/ 98 w 1930"/>
                <a:gd name="T13" fmla="*/ 946 h 1434"/>
                <a:gd name="T14" fmla="*/ 38 w 1930"/>
                <a:gd name="T15" fmla="*/ 803 h 1434"/>
                <a:gd name="T16" fmla="*/ 0 w 1930"/>
                <a:gd name="T17" fmla="*/ 661 h 1434"/>
                <a:gd name="T18" fmla="*/ 15 w 1930"/>
                <a:gd name="T19" fmla="*/ 728 h 1434"/>
                <a:gd name="T20" fmla="*/ 68 w 1930"/>
                <a:gd name="T21" fmla="*/ 856 h 1434"/>
                <a:gd name="T22" fmla="*/ 143 w 1930"/>
                <a:gd name="T23" fmla="*/ 969 h 1434"/>
                <a:gd name="T24" fmla="*/ 233 w 1930"/>
                <a:gd name="T25" fmla="*/ 1074 h 1434"/>
                <a:gd name="T26" fmla="*/ 338 w 1930"/>
                <a:gd name="T27" fmla="*/ 1164 h 1434"/>
                <a:gd name="T28" fmla="*/ 451 w 1930"/>
                <a:gd name="T29" fmla="*/ 1239 h 1434"/>
                <a:gd name="T30" fmla="*/ 578 w 1930"/>
                <a:gd name="T31" fmla="*/ 1292 h 1434"/>
                <a:gd name="T32" fmla="*/ 721 w 1930"/>
                <a:gd name="T33" fmla="*/ 1322 h 1434"/>
                <a:gd name="T34" fmla="*/ 789 w 1930"/>
                <a:gd name="T35" fmla="*/ 1329 h 1434"/>
                <a:gd name="T36" fmla="*/ 1007 w 1930"/>
                <a:gd name="T37" fmla="*/ 1322 h 1434"/>
                <a:gd name="T38" fmla="*/ 1217 w 1930"/>
                <a:gd name="T39" fmla="*/ 1269 h 1434"/>
                <a:gd name="T40" fmla="*/ 1397 w 1930"/>
                <a:gd name="T41" fmla="*/ 1179 h 1434"/>
                <a:gd name="T42" fmla="*/ 1562 w 1930"/>
                <a:gd name="T43" fmla="*/ 1059 h 1434"/>
                <a:gd name="T44" fmla="*/ 1705 w 1930"/>
                <a:gd name="T45" fmla="*/ 909 h 1434"/>
                <a:gd name="T46" fmla="*/ 1810 w 1930"/>
                <a:gd name="T47" fmla="*/ 736 h 1434"/>
                <a:gd name="T48" fmla="*/ 1885 w 1930"/>
                <a:gd name="T49" fmla="*/ 541 h 1434"/>
                <a:gd name="T50" fmla="*/ 1915 w 1930"/>
                <a:gd name="T51" fmla="*/ 323 h 1434"/>
                <a:gd name="T52" fmla="*/ 1915 w 1930"/>
                <a:gd name="T53" fmla="*/ 240 h 1434"/>
                <a:gd name="T54" fmla="*/ 1908 w 1930"/>
                <a:gd name="T55" fmla="*/ 82 h 1434"/>
                <a:gd name="T56" fmla="*/ 1893 w 1930"/>
                <a:gd name="T57" fmla="*/ 0 h 1434"/>
                <a:gd name="T58" fmla="*/ 1923 w 1930"/>
                <a:gd name="T59" fmla="*/ 180 h 1434"/>
                <a:gd name="T60" fmla="*/ 1930 w 1930"/>
                <a:gd name="T61" fmla="*/ 375 h 1434"/>
                <a:gd name="T62" fmla="*/ 1915 w 1930"/>
                <a:gd name="T63" fmla="*/ 480 h 1434"/>
                <a:gd name="T64" fmla="*/ 1863 w 1930"/>
                <a:gd name="T65" fmla="*/ 691 h 1434"/>
                <a:gd name="T66" fmla="*/ 1773 w 1930"/>
                <a:gd name="T67" fmla="*/ 886 h 1434"/>
                <a:gd name="T68" fmla="*/ 1653 w 1930"/>
                <a:gd name="T69" fmla="*/ 1059 h 1434"/>
                <a:gd name="T70" fmla="*/ 1502 w 1930"/>
                <a:gd name="T71" fmla="*/ 1209 h 1434"/>
                <a:gd name="T72" fmla="*/ 1330 w 1930"/>
                <a:gd name="T73" fmla="*/ 1322 h 1434"/>
                <a:gd name="T74" fmla="*/ 1142 w 1930"/>
                <a:gd name="T75" fmla="*/ 1397 h 1434"/>
                <a:gd name="T76" fmla="*/ 931 w 1930"/>
                <a:gd name="T77" fmla="*/ 1434 h 1434"/>
                <a:gd name="T78" fmla="*/ 819 w 1930"/>
                <a:gd name="T79" fmla="*/ 1434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30" h="1434">
                  <a:moveTo>
                    <a:pt x="819" y="1434"/>
                  </a:moveTo>
                  <a:lnTo>
                    <a:pt x="819" y="1434"/>
                  </a:lnTo>
                  <a:lnTo>
                    <a:pt x="744" y="1427"/>
                  </a:lnTo>
                  <a:lnTo>
                    <a:pt x="669" y="1412"/>
                  </a:lnTo>
                  <a:lnTo>
                    <a:pt x="601" y="1389"/>
                  </a:lnTo>
                  <a:lnTo>
                    <a:pt x="526" y="1359"/>
                  </a:lnTo>
                  <a:lnTo>
                    <a:pt x="466" y="1322"/>
                  </a:lnTo>
                  <a:lnTo>
                    <a:pt x="398" y="1284"/>
                  </a:lnTo>
                  <a:lnTo>
                    <a:pt x="338" y="1239"/>
                  </a:lnTo>
                  <a:lnTo>
                    <a:pt x="285" y="1186"/>
                  </a:lnTo>
                  <a:lnTo>
                    <a:pt x="233" y="1134"/>
                  </a:lnTo>
                  <a:lnTo>
                    <a:pt x="180" y="1074"/>
                  </a:lnTo>
                  <a:lnTo>
                    <a:pt x="135" y="1006"/>
                  </a:lnTo>
                  <a:lnTo>
                    <a:pt x="98" y="946"/>
                  </a:lnTo>
                  <a:lnTo>
                    <a:pt x="68" y="879"/>
                  </a:lnTo>
                  <a:lnTo>
                    <a:pt x="38" y="803"/>
                  </a:lnTo>
                  <a:lnTo>
                    <a:pt x="15" y="736"/>
                  </a:lnTo>
                  <a:lnTo>
                    <a:pt x="0" y="661"/>
                  </a:lnTo>
                  <a:lnTo>
                    <a:pt x="0" y="661"/>
                  </a:lnTo>
                  <a:lnTo>
                    <a:pt x="15" y="728"/>
                  </a:lnTo>
                  <a:lnTo>
                    <a:pt x="45" y="796"/>
                  </a:lnTo>
                  <a:lnTo>
                    <a:pt x="68" y="856"/>
                  </a:lnTo>
                  <a:lnTo>
                    <a:pt x="105" y="916"/>
                  </a:lnTo>
                  <a:lnTo>
                    <a:pt x="143" y="969"/>
                  </a:lnTo>
                  <a:lnTo>
                    <a:pt x="188" y="1029"/>
                  </a:lnTo>
                  <a:lnTo>
                    <a:pt x="233" y="1074"/>
                  </a:lnTo>
                  <a:lnTo>
                    <a:pt x="278" y="1119"/>
                  </a:lnTo>
                  <a:lnTo>
                    <a:pt x="338" y="1164"/>
                  </a:lnTo>
                  <a:lnTo>
                    <a:pt x="391" y="1202"/>
                  </a:lnTo>
                  <a:lnTo>
                    <a:pt x="451" y="1239"/>
                  </a:lnTo>
                  <a:lnTo>
                    <a:pt x="518" y="1262"/>
                  </a:lnTo>
                  <a:lnTo>
                    <a:pt x="578" y="1292"/>
                  </a:lnTo>
                  <a:lnTo>
                    <a:pt x="646" y="1307"/>
                  </a:lnTo>
                  <a:lnTo>
                    <a:pt x="721" y="1322"/>
                  </a:lnTo>
                  <a:lnTo>
                    <a:pt x="789" y="1329"/>
                  </a:lnTo>
                  <a:lnTo>
                    <a:pt x="789" y="1329"/>
                  </a:lnTo>
                  <a:lnTo>
                    <a:pt x="901" y="1329"/>
                  </a:lnTo>
                  <a:lnTo>
                    <a:pt x="1007" y="1322"/>
                  </a:lnTo>
                  <a:lnTo>
                    <a:pt x="1112" y="1299"/>
                  </a:lnTo>
                  <a:lnTo>
                    <a:pt x="1217" y="1269"/>
                  </a:lnTo>
                  <a:lnTo>
                    <a:pt x="1307" y="1232"/>
                  </a:lnTo>
                  <a:lnTo>
                    <a:pt x="1397" y="1179"/>
                  </a:lnTo>
                  <a:lnTo>
                    <a:pt x="1487" y="1126"/>
                  </a:lnTo>
                  <a:lnTo>
                    <a:pt x="1562" y="1059"/>
                  </a:lnTo>
                  <a:lnTo>
                    <a:pt x="1637" y="991"/>
                  </a:lnTo>
                  <a:lnTo>
                    <a:pt x="1705" y="909"/>
                  </a:lnTo>
                  <a:lnTo>
                    <a:pt x="1765" y="826"/>
                  </a:lnTo>
                  <a:lnTo>
                    <a:pt x="1810" y="736"/>
                  </a:lnTo>
                  <a:lnTo>
                    <a:pt x="1855" y="638"/>
                  </a:lnTo>
                  <a:lnTo>
                    <a:pt x="1885" y="541"/>
                  </a:lnTo>
                  <a:lnTo>
                    <a:pt x="1908" y="435"/>
                  </a:lnTo>
                  <a:lnTo>
                    <a:pt x="1915" y="323"/>
                  </a:lnTo>
                  <a:lnTo>
                    <a:pt x="1915" y="323"/>
                  </a:lnTo>
                  <a:lnTo>
                    <a:pt x="1915" y="240"/>
                  </a:lnTo>
                  <a:lnTo>
                    <a:pt x="1915" y="157"/>
                  </a:lnTo>
                  <a:lnTo>
                    <a:pt x="1908" y="82"/>
                  </a:lnTo>
                  <a:lnTo>
                    <a:pt x="1893" y="0"/>
                  </a:lnTo>
                  <a:lnTo>
                    <a:pt x="1893" y="0"/>
                  </a:lnTo>
                  <a:lnTo>
                    <a:pt x="1915" y="90"/>
                  </a:lnTo>
                  <a:lnTo>
                    <a:pt x="1923" y="180"/>
                  </a:lnTo>
                  <a:lnTo>
                    <a:pt x="1930" y="278"/>
                  </a:lnTo>
                  <a:lnTo>
                    <a:pt x="1930" y="375"/>
                  </a:lnTo>
                  <a:lnTo>
                    <a:pt x="1930" y="375"/>
                  </a:lnTo>
                  <a:lnTo>
                    <a:pt x="1915" y="480"/>
                  </a:lnTo>
                  <a:lnTo>
                    <a:pt x="1893" y="586"/>
                  </a:lnTo>
                  <a:lnTo>
                    <a:pt x="1863" y="691"/>
                  </a:lnTo>
                  <a:lnTo>
                    <a:pt x="1818" y="796"/>
                  </a:lnTo>
                  <a:lnTo>
                    <a:pt x="1773" y="886"/>
                  </a:lnTo>
                  <a:lnTo>
                    <a:pt x="1713" y="976"/>
                  </a:lnTo>
                  <a:lnTo>
                    <a:pt x="1653" y="1059"/>
                  </a:lnTo>
                  <a:lnTo>
                    <a:pt x="1577" y="1141"/>
                  </a:lnTo>
                  <a:lnTo>
                    <a:pt x="1502" y="1209"/>
                  </a:lnTo>
                  <a:lnTo>
                    <a:pt x="1420" y="1269"/>
                  </a:lnTo>
                  <a:lnTo>
                    <a:pt x="1330" y="1322"/>
                  </a:lnTo>
                  <a:lnTo>
                    <a:pt x="1239" y="1367"/>
                  </a:lnTo>
                  <a:lnTo>
                    <a:pt x="1142" y="1397"/>
                  </a:lnTo>
                  <a:lnTo>
                    <a:pt x="1037" y="1419"/>
                  </a:lnTo>
                  <a:lnTo>
                    <a:pt x="931" y="1434"/>
                  </a:lnTo>
                  <a:lnTo>
                    <a:pt x="819" y="1434"/>
                  </a:lnTo>
                  <a:lnTo>
                    <a:pt x="819" y="1434"/>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5" name="Freeform 31"/>
            <p:cNvSpPr>
              <a:spLocks/>
            </p:cNvSpPr>
            <p:nvPr/>
          </p:nvSpPr>
          <p:spPr bwMode="auto">
            <a:xfrm>
              <a:off x="2000250" y="3749675"/>
              <a:ext cx="311150" cy="298450"/>
            </a:xfrm>
            <a:custGeom>
              <a:avLst/>
              <a:gdLst>
                <a:gd name="T0" fmla="*/ 166 w 196"/>
                <a:gd name="T1" fmla="*/ 38 h 188"/>
                <a:gd name="T2" fmla="*/ 166 w 196"/>
                <a:gd name="T3" fmla="*/ 38 h 188"/>
                <a:gd name="T4" fmla="*/ 188 w 196"/>
                <a:gd name="T5" fmla="*/ 60 h 188"/>
                <a:gd name="T6" fmla="*/ 196 w 196"/>
                <a:gd name="T7" fmla="*/ 90 h 188"/>
                <a:gd name="T8" fmla="*/ 188 w 196"/>
                <a:gd name="T9" fmla="*/ 113 h 188"/>
                <a:gd name="T10" fmla="*/ 181 w 196"/>
                <a:gd name="T11" fmla="*/ 143 h 188"/>
                <a:gd name="T12" fmla="*/ 166 w 196"/>
                <a:gd name="T13" fmla="*/ 165 h 188"/>
                <a:gd name="T14" fmla="*/ 151 w 196"/>
                <a:gd name="T15" fmla="*/ 180 h 188"/>
                <a:gd name="T16" fmla="*/ 128 w 196"/>
                <a:gd name="T17" fmla="*/ 188 h 188"/>
                <a:gd name="T18" fmla="*/ 98 w 196"/>
                <a:gd name="T19" fmla="*/ 188 h 188"/>
                <a:gd name="T20" fmla="*/ 98 w 196"/>
                <a:gd name="T21" fmla="*/ 188 h 188"/>
                <a:gd name="T22" fmla="*/ 128 w 196"/>
                <a:gd name="T23" fmla="*/ 165 h 188"/>
                <a:gd name="T24" fmla="*/ 143 w 196"/>
                <a:gd name="T25" fmla="*/ 128 h 188"/>
                <a:gd name="T26" fmla="*/ 143 w 196"/>
                <a:gd name="T27" fmla="*/ 105 h 188"/>
                <a:gd name="T28" fmla="*/ 143 w 196"/>
                <a:gd name="T29" fmla="*/ 90 h 188"/>
                <a:gd name="T30" fmla="*/ 136 w 196"/>
                <a:gd name="T31" fmla="*/ 68 h 188"/>
                <a:gd name="T32" fmla="*/ 121 w 196"/>
                <a:gd name="T33" fmla="*/ 45 h 188"/>
                <a:gd name="T34" fmla="*/ 121 w 196"/>
                <a:gd name="T35" fmla="*/ 45 h 188"/>
                <a:gd name="T36" fmla="*/ 98 w 196"/>
                <a:gd name="T37" fmla="*/ 30 h 188"/>
                <a:gd name="T38" fmla="*/ 68 w 196"/>
                <a:gd name="T39" fmla="*/ 23 h 188"/>
                <a:gd name="T40" fmla="*/ 38 w 196"/>
                <a:gd name="T41" fmla="*/ 15 h 188"/>
                <a:gd name="T42" fmla="*/ 0 w 196"/>
                <a:gd name="T43" fmla="*/ 15 h 188"/>
                <a:gd name="T44" fmla="*/ 0 w 196"/>
                <a:gd name="T45" fmla="*/ 15 h 188"/>
                <a:gd name="T46" fmla="*/ 53 w 196"/>
                <a:gd name="T47" fmla="*/ 0 h 188"/>
                <a:gd name="T48" fmla="*/ 98 w 196"/>
                <a:gd name="T49" fmla="*/ 0 h 188"/>
                <a:gd name="T50" fmla="*/ 136 w 196"/>
                <a:gd name="T51" fmla="*/ 15 h 188"/>
                <a:gd name="T52" fmla="*/ 166 w 196"/>
                <a:gd name="T53" fmla="*/ 38 h 188"/>
                <a:gd name="T54" fmla="*/ 166 w 196"/>
                <a:gd name="T55" fmla="*/ 3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6" h="188">
                  <a:moveTo>
                    <a:pt x="166" y="38"/>
                  </a:moveTo>
                  <a:lnTo>
                    <a:pt x="166" y="38"/>
                  </a:lnTo>
                  <a:lnTo>
                    <a:pt x="188" y="60"/>
                  </a:lnTo>
                  <a:lnTo>
                    <a:pt x="196" y="90"/>
                  </a:lnTo>
                  <a:lnTo>
                    <a:pt x="188" y="113"/>
                  </a:lnTo>
                  <a:lnTo>
                    <a:pt x="181" y="143"/>
                  </a:lnTo>
                  <a:lnTo>
                    <a:pt x="166" y="165"/>
                  </a:lnTo>
                  <a:lnTo>
                    <a:pt x="151" y="180"/>
                  </a:lnTo>
                  <a:lnTo>
                    <a:pt x="128" y="188"/>
                  </a:lnTo>
                  <a:lnTo>
                    <a:pt x="98" y="188"/>
                  </a:lnTo>
                  <a:lnTo>
                    <a:pt x="98" y="188"/>
                  </a:lnTo>
                  <a:lnTo>
                    <a:pt x="128" y="165"/>
                  </a:lnTo>
                  <a:lnTo>
                    <a:pt x="143" y="128"/>
                  </a:lnTo>
                  <a:lnTo>
                    <a:pt x="143" y="105"/>
                  </a:lnTo>
                  <a:lnTo>
                    <a:pt x="143" y="90"/>
                  </a:lnTo>
                  <a:lnTo>
                    <a:pt x="136" y="68"/>
                  </a:lnTo>
                  <a:lnTo>
                    <a:pt x="121" y="45"/>
                  </a:lnTo>
                  <a:lnTo>
                    <a:pt x="121" y="45"/>
                  </a:lnTo>
                  <a:lnTo>
                    <a:pt x="98" y="30"/>
                  </a:lnTo>
                  <a:lnTo>
                    <a:pt x="68" y="23"/>
                  </a:lnTo>
                  <a:lnTo>
                    <a:pt x="38" y="15"/>
                  </a:lnTo>
                  <a:lnTo>
                    <a:pt x="0" y="15"/>
                  </a:lnTo>
                  <a:lnTo>
                    <a:pt x="0" y="15"/>
                  </a:lnTo>
                  <a:lnTo>
                    <a:pt x="53" y="0"/>
                  </a:lnTo>
                  <a:lnTo>
                    <a:pt x="98" y="0"/>
                  </a:lnTo>
                  <a:lnTo>
                    <a:pt x="136" y="15"/>
                  </a:lnTo>
                  <a:lnTo>
                    <a:pt x="166" y="38"/>
                  </a:lnTo>
                  <a:lnTo>
                    <a:pt x="166" y="38"/>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6" name="Freeform 32"/>
            <p:cNvSpPr>
              <a:spLocks/>
            </p:cNvSpPr>
            <p:nvPr/>
          </p:nvSpPr>
          <p:spPr bwMode="auto">
            <a:xfrm>
              <a:off x="3194050" y="5848350"/>
              <a:ext cx="249238" cy="238125"/>
            </a:xfrm>
            <a:custGeom>
              <a:avLst/>
              <a:gdLst>
                <a:gd name="T0" fmla="*/ 22 w 157"/>
                <a:gd name="T1" fmla="*/ 23 h 150"/>
                <a:gd name="T2" fmla="*/ 22 w 157"/>
                <a:gd name="T3" fmla="*/ 23 h 150"/>
                <a:gd name="T4" fmla="*/ 7 w 157"/>
                <a:gd name="T5" fmla="*/ 45 h 150"/>
                <a:gd name="T6" fmla="*/ 0 w 157"/>
                <a:gd name="T7" fmla="*/ 68 h 150"/>
                <a:gd name="T8" fmla="*/ 0 w 157"/>
                <a:gd name="T9" fmla="*/ 90 h 150"/>
                <a:gd name="T10" fmla="*/ 7 w 157"/>
                <a:gd name="T11" fmla="*/ 113 h 150"/>
                <a:gd name="T12" fmla="*/ 15 w 157"/>
                <a:gd name="T13" fmla="*/ 128 h 150"/>
                <a:gd name="T14" fmla="*/ 30 w 157"/>
                <a:gd name="T15" fmla="*/ 143 h 150"/>
                <a:gd name="T16" fmla="*/ 52 w 157"/>
                <a:gd name="T17" fmla="*/ 150 h 150"/>
                <a:gd name="T18" fmla="*/ 67 w 157"/>
                <a:gd name="T19" fmla="*/ 150 h 150"/>
                <a:gd name="T20" fmla="*/ 67 w 157"/>
                <a:gd name="T21" fmla="*/ 150 h 150"/>
                <a:gd name="T22" fmla="*/ 45 w 157"/>
                <a:gd name="T23" fmla="*/ 128 h 150"/>
                <a:gd name="T24" fmla="*/ 37 w 157"/>
                <a:gd name="T25" fmla="*/ 98 h 150"/>
                <a:gd name="T26" fmla="*/ 45 w 157"/>
                <a:gd name="T27" fmla="*/ 68 h 150"/>
                <a:gd name="T28" fmla="*/ 52 w 157"/>
                <a:gd name="T29" fmla="*/ 53 h 150"/>
                <a:gd name="T30" fmla="*/ 60 w 157"/>
                <a:gd name="T31" fmla="*/ 38 h 150"/>
                <a:gd name="T32" fmla="*/ 60 w 157"/>
                <a:gd name="T33" fmla="*/ 38 h 150"/>
                <a:gd name="T34" fmla="*/ 82 w 157"/>
                <a:gd name="T35" fmla="*/ 23 h 150"/>
                <a:gd name="T36" fmla="*/ 105 w 157"/>
                <a:gd name="T37" fmla="*/ 15 h 150"/>
                <a:gd name="T38" fmla="*/ 127 w 157"/>
                <a:gd name="T39" fmla="*/ 8 h 150"/>
                <a:gd name="T40" fmla="*/ 157 w 157"/>
                <a:gd name="T41" fmla="*/ 15 h 150"/>
                <a:gd name="T42" fmla="*/ 157 w 157"/>
                <a:gd name="T43" fmla="*/ 15 h 150"/>
                <a:gd name="T44" fmla="*/ 120 w 157"/>
                <a:gd name="T45" fmla="*/ 0 h 150"/>
                <a:gd name="T46" fmla="*/ 82 w 157"/>
                <a:gd name="T47" fmla="*/ 0 h 150"/>
                <a:gd name="T48" fmla="*/ 45 w 157"/>
                <a:gd name="T49" fmla="*/ 8 h 150"/>
                <a:gd name="T50" fmla="*/ 22 w 157"/>
                <a:gd name="T51" fmla="*/ 23 h 150"/>
                <a:gd name="T52" fmla="*/ 22 w 157"/>
                <a:gd name="T53" fmla="*/ 2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 h="150">
                  <a:moveTo>
                    <a:pt x="22" y="23"/>
                  </a:moveTo>
                  <a:lnTo>
                    <a:pt x="22" y="23"/>
                  </a:lnTo>
                  <a:lnTo>
                    <a:pt x="7" y="45"/>
                  </a:lnTo>
                  <a:lnTo>
                    <a:pt x="0" y="68"/>
                  </a:lnTo>
                  <a:lnTo>
                    <a:pt x="0" y="90"/>
                  </a:lnTo>
                  <a:lnTo>
                    <a:pt x="7" y="113"/>
                  </a:lnTo>
                  <a:lnTo>
                    <a:pt x="15" y="128"/>
                  </a:lnTo>
                  <a:lnTo>
                    <a:pt x="30" y="143"/>
                  </a:lnTo>
                  <a:lnTo>
                    <a:pt x="52" y="150"/>
                  </a:lnTo>
                  <a:lnTo>
                    <a:pt x="67" y="150"/>
                  </a:lnTo>
                  <a:lnTo>
                    <a:pt x="67" y="150"/>
                  </a:lnTo>
                  <a:lnTo>
                    <a:pt x="45" y="128"/>
                  </a:lnTo>
                  <a:lnTo>
                    <a:pt x="37" y="98"/>
                  </a:lnTo>
                  <a:lnTo>
                    <a:pt x="45" y="68"/>
                  </a:lnTo>
                  <a:lnTo>
                    <a:pt x="52" y="53"/>
                  </a:lnTo>
                  <a:lnTo>
                    <a:pt x="60" y="38"/>
                  </a:lnTo>
                  <a:lnTo>
                    <a:pt x="60" y="38"/>
                  </a:lnTo>
                  <a:lnTo>
                    <a:pt x="82" y="23"/>
                  </a:lnTo>
                  <a:lnTo>
                    <a:pt x="105" y="15"/>
                  </a:lnTo>
                  <a:lnTo>
                    <a:pt x="127" y="8"/>
                  </a:lnTo>
                  <a:lnTo>
                    <a:pt x="157" y="15"/>
                  </a:lnTo>
                  <a:lnTo>
                    <a:pt x="157" y="15"/>
                  </a:lnTo>
                  <a:lnTo>
                    <a:pt x="120" y="0"/>
                  </a:lnTo>
                  <a:lnTo>
                    <a:pt x="82" y="0"/>
                  </a:lnTo>
                  <a:lnTo>
                    <a:pt x="45" y="8"/>
                  </a:lnTo>
                  <a:lnTo>
                    <a:pt x="22" y="23"/>
                  </a:lnTo>
                  <a:lnTo>
                    <a:pt x="22" y="2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7" name="Freeform 33"/>
            <p:cNvSpPr>
              <a:spLocks/>
            </p:cNvSpPr>
            <p:nvPr/>
          </p:nvSpPr>
          <p:spPr bwMode="auto">
            <a:xfrm>
              <a:off x="2859088" y="4762500"/>
              <a:ext cx="238125" cy="274638"/>
            </a:xfrm>
            <a:custGeom>
              <a:avLst/>
              <a:gdLst>
                <a:gd name="T0" fmla="*/ 8 w 150"/>
                <a:gd name="T1" fmla="*/ 128 h 173"/>
                <a:gd name="T2" fmla="*/ 8 w 150"/>
                <a:gd name="T3" fmla="*/ 128 h 173"/>
                <a:gd name="T4" fmla="*/ 23 w 150"/>
                <a:gd name="T5" fmla="*/ 151 h 173"/>
                <a:gd name="T6" fmla="*/ 38 w 150"/>
                <a:gd name="T7" fmla="*/ 166 h 173"/>
                <a:gd name="T8" fmla="*/ 60 w 150"/>
                <a:gd name="T9" fmla="*/ 173 h 173"/>
                <a:gd name="T10" fmla="*/ 83 w 150"/>
                <a:gd name="T11" fmla="*/ 173 h 173"/>
                <a:gd name="T12" fmla="*/ 105 w 150"/>
                <a:gd name="T13" fmla="*/ 173 h 173"/>
                <a:gd name="T14" fmla="*/ 128 w 150"/>
                <a:gd name="T15" fmla="*/ 166 h 173"/>
                <a:gd name="T16" fmla="*/ 143 w 150"/>
                <a:gd name="T17" fmla="*/ 151 h 173"/>
                <a:gd name="T18" fmla="*/ 150 w 150"/>
                <a:gd name="T19" fmla="*/ 128 h 173"/>
                <a:gd name="T20" fmla="*/ 150 w 150"/>
                <a:gd name="T21" fmla="*/ 128 h 173"/>
                <a:gd name="T22" fmla="*/ 120 w 150"/>
                <a:gd name="T23" fmla="*/ 143 h 173"/>
                <a:gd name="T24" fmla="*/ 83 w 150"/>
                <a:gd name="T25" fmla="*/ 143 h 173"/>
                <a:gd name="T26" fmla="*/ 53 w 150"/>
                <a:gd name="T27" fmla="*/ 128 h 173"/>
                <a:gd name="T28" fmla="*/ 45 w 150"/>
                <a:gd name="T29" fmla="*/ 113 h 173"/>
                <a:gd name="T30" fmla="*/ 38 w 150"/>
                <a:gd name="T31" fmla="*/ 98 h 173"/>
                <a:gd name="T32" fmla="*/ 38 w 150"/>
                <a:gd name="T33" fmla="*/ 98 h 173"/>
                <a:gd name="T34" fmla="*/ 30 w 150"/>
                <a:gd name="T35" fmla="*/ 76 h 173"/>
                <a:gd name="T36" fmla="*/ 30 w 150"/>
                <a:gd name="T37" fmla="*/ 53 h 173"/>
                <a:gd name="T38" fmla="*/ 38 w 150"/>
                <a:gd name="T39" fmla="*/ 23 h 173"/>
                <a:gd name="T40" fmla="*/ 45 w 150"/>
                <a:gd name="T41" fmla="*/ 0 h 173"/>
                <a:gd name="T42" fmla="*/ 45 w 150"/>
                <a:gd name="T43" fmla="*/ 0 h 173"/>
                <a:gd name="T44" fmla="*/ 23 w 150"/>
                <a:gd name="T45" fmla="*/ 31 h 173"/>
                <a:gd name="T46" fmla="*/ 8 w 150"/>
                <a:gd name="T47" fmla="*/ 68 h 173"/>
                <a:gd name="T48" fmla="*/ 0 w 150"/>
                <a:gd name="T49" fmla="*/ 98 h 173"/>
                <a:gd name="T50" fmla="*/ 8 w 150"/>
                <a:gd name="T51" fmla="*/ 128 h 173"/>
                <a:gd name="T52" fmla="*/ 8 w 150"/>
                <a:gd name="T53" fmla="*/ 12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 h="173">
                  <a:moveTo>
                    <a:pt x="8" y="128"/>
                  </a:moveTo>
                  <a:lnTo>
                    <a:pt x="8" y="128"/>
                  </a:lnTo>
                  <a:lnTo>
                    <a:pt x="23" y="151"/>
                  </a:lnTo>
                  <a:lnTo>
                    <a:pt x="38" y="166"/>
                  </a:lnTo>
                  <a:lnTo>
                    <a:pt x="60" y="173"/>
                  </a:lnTo>
                  <a:lnTo>
                    <a:pt x="83" y="173"/>
                  </a:lnTo>
                  <a:lnTo>
                    <a:pt x="105" y="173"/>
                  </a:lnTo>
                  <a:lnTo>
                    <a:pt x="128" y="166"/>
                  </a:lnTo>
                  <a:lnTo>
                    <a:pt x="143" y="151"/>
                  </a:lnTo>
                  <a:lnTo>
                    <a:pt x="150" y="128"/>
                  </a:lnTo>
                  <a:lnTo>
                    <a:pt x="150" y="128"/>
                  </a:lnTo>
                  <a:lnTo>
                    <a:pt x="120" y="143"/>
                  </a:lnTo>
                  <a:lnTo>
                    <a:pt x="83" y="143"/>
                  </a:lnTo>
                  <a:lnTo>
                    <a:pt x="53" y="128"/>
                  </a:lnTo>
                  <a:lnTo>
                    <a:pt x="45" y="113"/>
                  </a:lnTo>
                  <a:lnTo>
                    <a:pt x="38" y="98"/>
                  </a:lnTo>
                  <a:lnTo>
                    <a:pt x="38" y="98"/>
                  </a:lnTo>
                  <a:lnTo>
                    <a:pt x="30" y="76"/>
                  </a:lnTo>
                  <a:lnTo>
                    <a:pt x="30" y="53"/>
                  </a:lnTo>
                  <a:lnTo>
                    <a:pt x="38" y="23"/>
                  </a:lnTo>
                  <a:lnTo>
                    <a:pt x="45" y="0"/>
                  </a:lnTo>
                  <a:lnTo>
                    <a:pt x="45" y="0"/>
                  </a:lnTo>
                  <a:lnTo>
                    <a:pt x="23" y="31"/>
                  </a:lnTo>
                  <a:lnTo>
                    <a:pt x="8" y="68"/>
                  </a:lnTo>
                  <a:lnTo>
                    <a:pt x="0" y="98"/>
                  </a:lnTo>
                  <a:lnTo>
                    <a:pt x="8" y="128"/>
                  </a:lnTo>
                  <a:lnTo>
                    <a:pt x="8" y="128"/>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8" name="Freeform 34"/>
            <p:cNvSpPr>
              <a:spLocks/>
            </p:cNvSpPr>
            <p:nvPr/>
          </p:nvSpPr>
          <p:spPr bwMode="auto">
            <a:xfrm>
              <a:off x="3038475" y="4703763"/>
              <a:ext cx="119063" cy="166688"/>
            </a:xfrm>
            <a:custGeom>
              <a:avLst/>
              <a:gdLst>
                <a:gd name="T0" fmla="*/ 75 w 75"/>
                <a:gd name="T1" fmla="*/ 83 h 105"/>
                <a:gd name="T2" fmla="*/ 75 w 75"/>
                <a:gd name="T3" fmla="*/ 83 h 105"/>
                <a:gd name="T4" fmla="*/ 67 w 75"/>
                <a:gd name="T5" fmla="*/ 75 h 105"/>
                <a:gd name="T6" fmla="*/ 60 w 75"/>
                <a:gd name="T7" fmla="*/ 68 h 105"/>
                <a:gd name="T8" fmla="*/ 37 w 75"/>
                <a:gd name="T9" fmla="*/ 68 h 105"/>
                <a:gd name="T10" fmla="*/ 37 w 75"/>
                <a:gd name="T11" fmla="*/ 68 h 105"/>
                <a:gd name="T12" fmla="*/ 30 w 75"/>
                <a:gd name="T13" fmla="*/ 75 h 105"/>
                <a:gd name="T14" fmla="*/ 30 w 75"/>
                <a:gd name="T15" fmla="*/ 75 h 105"/>
                <a:gd name="T16" fmla="*/ 22 w 75"/>
                <a:gd name="T17" fmla="*/ 60 h 105"/>
                <a:gd name="T18" fmla="*/ 22 w 75"/>
                <a:gd name="T19" fmla="*/ 37 h 105"/>
                <a:gd name="T20" fmla="*/ 30 w 75"/>
                <a:gd name="T21" fmla="*/ 15 h 105"/>
                <a:gd name="T22" fmla="*/ 45 w 75"/>
                <a:gd name="T23" fmla="*/ 0 h 105"/>
                <a:gd name="T24" fmla="*/ 45 w 75"/>
                <a:gd name="T25" fmla="*/ 0 h 105"/>
                <a:gd name="T26" fmla="*/ 15 w 75"/>
                <a:gd name="T27" fmla="*/ 22 h 105"/>
                <a:gd name="T28" fmla="*/ 0 w 75"/>
                <a:gd name="T29" fmla="*/ 52 h 105"/>
                <a:gd name="T30" fmla="*/ 7 w 75"/>
                <a:gd name="T31" fmla="*/ 75 h 105"/>
                <a:gd name="T32" fmla="*/ 7 w 75"/>
                <a:gd name="T33" fmla="*/ 90 h 105"/>
                <a:gd name="T34" fmla="*/ 15 w 75"/>
                <a:gd name="T35" fmla="*/ 98 h 105"/>
                <a:gd name="T36" fmla="*/ 15 w 75"/>
                <a:gd name="T37" fmla="*/ 98 h 105"/>
                <a:gd name="T38" fmla="*/ 22 w 75"/>
                <a:gd name="T39" fmla="*/ 98 h 105"/>
                <a:gd name="T40" fmla="*/ 22 w 75"/>
                <a:gd name="T41" fmla="*/ 98 h 105"/>
                <a:gd name="T42" fmla="*/ 37 w 75"/>
                <a:gd name="T43" fmla="*/ 105 h 105"/>
                <a:gd name="T44" fmla="*/ 37 w 75"/>
                <a:gd name="T45" fmla="*/ 105 h 105"/>
                <a:gd name="T46" fmla="*/ 52 w 75"/>
                <a:gd name="T47" fmla="*/ 105 h 105"/>
                <a:gd name="T48" fmla="*/ 67 w 75"/>
                <a:gd name="T49" fmla="*/ 98 h 105"/>
                <a:gd name="T50" fmla="*/ 75 w 75"/>
                <a:gd name="T51" fmla="*/ 83 h 105"/>
                <a:gd name="T52" fmla="*/ 75 w 75"/>
                <a:gd name="T5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5" h="105">
                  <a:moveTo>
                    <a:pt x="75" y="83"/>
                  </a:moveTo>
                  <a:lnTo>
                    <a:pt x="75" y="83"/>
                  </a:lnTo>
                  <a:lnTo>
                    <a:pt x="67" y="75"/>
                  </a:lnTo>
                  <a:lnTo>
                    <a:pt x="60" y="68"/>
                  </a:lnTo>
                  <a:lnTo>
                    <a:pt x="37" y="68"/>
                  </a:lnTo>
                  <a:lnTo>
                    <a:pt x="37" y="68"/>
                  </a:lnTo>
                  <a:lnTo>
                    <a:pt x="30" y="75"/>
                  </a:lnTo>
                  <a:lnTo>
                    <a:pt x="30" y="75"/>
                  </a:lnTo>
                  <a:lnTo>
                    <a:pt x="22" y="60"/>
                  </a:lnTo>
                  <a:lnTo>
                    <a:pt x="22" y="37"/>
                  </a:lnTo>
                  <a:lnTo>
                    <a:pt x="30" y="15"/>
                  </a:lnTo>
                  <a:lnTo>
                    <a:pt x="45" y="0"/>
                  </a:lnTo>
                  <a:lnTo>
                    <a:pt x="45" y="0"/>
                  </a:lnTo>
                  <a:lnTo>
                    <a:pt x="15" y="22"/>
                  </a:lnTo>
                  <a:lnTo>
                    <a:pt x="0" y="52"/>
                  </a:lnTo>
                  <a:lnTo>
                    <a:pt x="7" y="75"/>
                  </a:lnTo>
                  <a:lnTo>
                    <a:pt x="7" y="90"/>
                  </a:lnTo>
                  <a:lnTo>
                    <a:pt x="15" y="98"/>
                  </a:lnTo>
                  <a:lnTo>
                    <a:pt x="15" y="98"/>
                  </a:lnTo>
                  <a:lnTo>
                    <a:pt x="22" y="98"/>
                  </a:lnTo>
                  <a:lnTo>
                    <a:pt x="22" y="98"/>
                  </a:lnTo>
                  <a:lnTo>
                    <a:pt x="37" y="105"/>
                  </a:lnTo>
                  <a:lnTo>
                    <a:pt x="37" y="105"/>
                  </a:lnTo>
                  <a:lnTo>
                    <a:pt x="52" y="105"/>
                  </a:lnTo>
                  <a:lnTo>
                    <a:pt x="67" y="98"/>
                  </a:lnTo>
                  <a:lnTo>
                    <a:pt x="75" y="83"/>
                  </a:lnTo>
                  <a:lnTo>
                    <a:pt x="75" y="8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9" name="Freeform 35"/>
            <p:cNvSpPr>
              <a:spLocks/>
            </p:cNvSpPr>
            <p:nvPr/>
          </p:nvSpPr>
          <p:spPr bwMode="auto">
            <a:xfrm>
              <a:off x="2895600" y="4679950"/>
              <a:ext cx="417513" cy="858838"/>
            </a:xfrm>
            <a:custGeom>
              <a:avLst/>
              <a:gdLst>
                <a:gd name="T0" fmla="*/ 188 w 263"/>
                <a:gd name="T1" fmla="*/ 345 h 541"/>
                <a:gd name="T2" fmla="*/ 188 w 263"/>
                <a:gd name="T3" fmla="*/ 345 h 541"/>
                <a:gd name="T4" fmla="*/ 233 w 263"/>
                <a:gd name="T5" fmla="*/ 255 h 541"/>
                <a:gd name="T6" fmla="*/ 255 w 263"/>
                <a:gd name="T7" fmla="*/ 188 h 541"/>
                <a:gd name="T8" fmla="*/ 263 w 263"/>
                <a:gd name="T9" fmla="*/ 128 h 541"/>
                <a:gd name="T10" fmla="*/ 255 w 263"/>
                <a:gd name="T11" fmla="*/ 75 h 541"/>
                <a:gd name="T12" fmla="*/ 240 w 263"/>
                <a:gd name="T13" fmla="*/ 37 h 541"/>
                <a:gd name="T14" fmla="*/ 225 w 263"/>
                <a:gd name="T15" fmla="*/ 15 h 541"/>
                <a:gd name="T16" fmla="*/ 195 w 263"/>
                <a:gd name="T17" fmla="*/ 0 h 541"/>
                <a:gd name="T18" fmla="*/ 173 w 263"/>
                <a:gd name="T19" fmla="*/ 0 h 541"/>
                <a:gd name="T20" fmla="*/ 173 w 263"/>
                <a:gd name="T21" fmla="*/ 0 h 541"/>
                <a:gd name="T22" fmla="*/ 150 w 263"/>
                <a:gd name="T23" fmla="*/ 0 h 541"/>
                <a:gd name="T24" fmla="*/ 135 w 263"/>
                <a:gd name="T25" fmla="*/ 15 h 541"/>
                <a:gd name="T26" fmla="*/ 135 w 263"/>
                <a:gd name="T27" fmla="*/ 15 h 541"/>
                <a:gd name="T28" fmla="*/ 150 w 263"/>
                <a:gd name="T29" fmla="*/ 7 h 541"/>
                <a:gd name="T30" fmla="*/ 150 w 263"/>
                <a:gd name="T31" fmla="*/ 7 h 541"/>
                <a:gd name="T32" fmla="*/ 180 w 263"/>
                <a:gd name="T33" fmla="*/ 15 h 541"/>
                <a:gd name="T34" fmla="*/ 203 w 263"/>
                <a:gd name="T35" fmla="*/ 30 h 541"/>
                <a:gd name="T36" fmla="*/ 225 w 263"/>
                <a:gd name="T37" fmla="*/ 52 h 541"/>
                <a:gd name="T38" fmla="*/ 240 w 263"/>
                <a:gd name="T39" fmla="*/ 90 h 541"/>
                <a:gd name="T40" fmla="*/ 240 w 263"/>
                <a:gd name="T41" fmla="*/ 143 h 541"/>
                <a:gd name="T42" fmla="*/ 233 w 263"/>
                <a:gd name="T43" fmla="*/ 203 h 541"/>
                <a:gd name="T44" fmla="*/ 210 w 263"/>
                <a:gd name="T45" fmla="*/ 270 h 541"/>
                <a:gd name="T46" fmla="*/ 165 w 263"/>
                <a:gd name="T47" fmla="*/ 353 h 541"/>
                <a:gd name="T48" fmla="*/ 165 w 263"/>
                <a:gd name="T49" fmla="*/ 353 h 541"/>
                <a:gd name="T50" fmla="*/ 127 w 263"/>
                <a:gd name="T51" fmla="*/ 413 h 541"/>
                <a:gd name="T52" fmla="*/ 90 w 263"/>
                <a:gd name="T53" fmla="*/ 458 h 541"/>
                <a:gd name="T54" fmla="*/ 45 w 263"/>
                <a:gd name="T55" fmla="*/ 503 h 541"/>
                <a:gd name="T56" fmla="*/ 0 w 263"/>
                <a:gd name="T57" fmla="*/ 541 h 541"/>
                <a:gd name="T58" fmla="*/ 15 w 263"/>
                <a:gd name="T59" fmla="*/ 526 h 541"/>
                <a:gd name="T60" fmla="*/ 15 w 263"/>
                <a:gd name="T61" fmla="*/ 526 h 541"/>
                <a:gd name="T62" fmla="*/ 67 w 263"/>
                <a:gd name="T63" fmla="*/ 488 h 541"/>
                <a:gd name="T64" fmla="*/ 112 w 263"/>
                <a:gd name="T65" fmla="*/ 443 h 541"/>
                <a:gd name="T66" fmla="*/ 150 w 263"/>
                <a:gd name="T67" fmla="*/ 398 h 541"/>
                <a:gd name="T68" fmla="*/ 188 w 263"/>
                <a:gd name="T69" fmla="*/ 345 h 541"/>
                <a:gd name="T70" fmla="*/ 188 w 263"/>
                <a:gd name="T71" fmla="*/ 345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3" h="541">
                  <a:moveTo>
                    <a:pt x="188" y="345"/>
                  </a:moveTo>
                  <a:lnTo>
                    <a:pt x="188" y="345"/>
                  </a:lnTo>
                  <a:lnTo>
                    <a:pt x="233" y="255"/>
                  </a:lnTo>
                  <a:lnTo>
                    <a:pt x="255" y="188"/>
                  </a:lnTo>
                  <a:lnTo>
                    <a:pt x="263" y="128"/>
                  </a:lnTo>
                  <a:lnTo>
                    <a:pt x="255" y="75"/>
                  </a:lnTo>
                  <a:lnTo>
                    <a:pt x="240" y="37"/>
                  </a:lnTo>
                  <a:lnTo>
                    <a:pt x="225" y="15"/>
                  </a:lnTo>
                  <a:lnTo>
                    <a:pt x="195" y="0"/>
                  </a:lnTo>
                  <a:lnTo>
                    <a:pt x="173" y="0"/>
                  </a:lnTo>
                  <a:lnTo>
                    <a:pt x="173" y="0"/>
                  </a:lnTo>
                  <a:lnTo>
                    <a:pt x="150" y="0"/>
                  </a:lnTo>
                  <a:lnTo>
                    <a:pt x="135" y="15"/>
                  </a:lnTo>
                  <a:lnTo>
                    <a:pt x="135" y="15"/>
                  </a:lnTo>
                  <a:lnTo>
                    <a:pt x="150" y="7"/>
                  </a:lnTo>
                  <a:lnTo>
                    <a:pt x="150" y="7"/>
                  </a:lnTo>
                  <a:lnTo>
                    <a:pt x="180" y="15"/>
                  </a:lnTo>
                  <a:lnTo>
                    <a:pt x="203" y="30"/>
                  </a:lnTo>
                  <a:lnTo>
                    <a:pt x="225" y="52"/>
                  </a:lnTo>
                  <a:lnTo>
                    <a:pt x="240" y="90"/>
                  </a:lnTo>
                  <a:lnTo>
                    <a:pt x="240" y="143"/>
                  </a:lnTo>
                  <a:lnTo>
                    <a:pt x="233" y="203"/>
                  </a:lnTo>
                  <a:lnTo>
                    <a:pt x="210" y="270"/>
                  </a:lnTo>
                  <a:lnTo>
                    <a:pt x="165" y="353"/>
                  </a:lnTo>
                  <a:lnTo>
                    <a:pt x="165" y="353"/>
                  </a:lnTo>
                  <a:lnTo>
                    <a:pt x="127" y="413"/>
                  </a:lnTo>
                  <a:lnTo>
                    <a:pt x="90" y="458"/>
                  </a:lnTo>
                  <a:lnTo>
                    <a:pt x="45" y="503"/>
                  </a:lnTo>
                  <a:lnTo>
                    <a:pt x="0" y="541"/>
                  </a:lnTo>
                  <a:lnTo>
                    <a:pt x="15" y="526"/>
                  </a:lnTo>
                  <a:lnTo>
                    <a:pt x="15" y="526"/>
                  </a:lnTo>
                  <a:lnTo>
                    <a:pt x="67" y="488"/>
                  </a:lnTo>
                  <a:lnTo>
                    <a:pt x="112" y="443"/>
                  </a:lnTo>
                  <a:lnTo>
                    <a:pt x="150" y="398"/>
                  </a:lnTo>
                  <a:lnTo>
                    <a:pt x="188" y="345"/>
                  </a:lnTo>
                  <a:lnTo>
                    <a:pt x="188" y="345"/>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0" name="Freeform 36"/>
            <p:cNvSpPr>
              <a:spLocks/>
            </p:cNvSpPr>
            <p:nvPr/>
          </p:nvSpPr>
          <p:spPr bwMode="auto">
            <a:xfrm>
              <a:off x="3348038" y="4178300"/>
              <a:ext cx="155575" cy="239713"/>
            </a:xfrm>
            <a:custGeom>
              <a:avLst/>
              <a:gdLst>
                <a:gd name="T0" fmla="*/ 98 w 98"/>
                <a:gd name="T1" fmla="*/ 121 h 151"/>
                <a:gd name="T2" fmla="*/ 98 w 98"/>
                <a:gd name="T3" fmla="*/ 121 h 151"/>
                <a:gd name="T4" fmla="*/ 98 w 98"/>
                <a:gd name="T5" fmla="*/ 113 h 151"/>
                <a:gd name="T6" fmla="*/ 90 w 98"/>
                <a:gd name="T7" fmla="*/ 106 h 151"/>
                <a:gd name="T8" fmla="*/ 75 w 98"/>
                <a:gd name="T9" fmla="*/ 106 h 151"/>
                <a:gd name="T10" fmla="*/ 53 w 98"/>
                <a:gd name="T11" fmla="*/ 106 h 151"/>
                <a:gd name="T12" fmla="*/ 53 w 98"/>
                <a:gd name="T13" fmla="*/ 106 h 151"/>
                <a:gd name="T14" fmla="*/ 38 w 98"/>
                <a:gd name="T15" fmla="*/ 106 h 151"/>
                <a:gd name="T16" fmla="*/ 38 w 98"/>
                <a:gd name="T17" fmla="*/ 106 h 151"/>
                <a:gd name="T18" fmla="*/ 30 w 98"/>
                <a:gd name="T19" fmla="*/ 83 h 151"/>
                <a:gd name="T20" fmla="*/ 30 w 98"/>
                <a:gd name="T21" fmla="*/ 61 h 151"/>
                <a:gd name="T22" fmla="*/ 38 w 98"/>
                <a:gd name="T23" fmla="*/ 30 h 151"/>
                <a:gd name="T24" fmla="*/ 53 w 98"/>
                <a:gd name="T25" fmla="*/ 0 h 151"/>
                <a:gd name="T26" fmla="*/ 53 w 98"/>
                <a:gd name="T27" fmla="*/ 0 h 151"/>
                <a:gd name="T28" fmla="*/ 38 w 98"/>
                <a:gd name="T29" fmla="*/ 15 h 151"/>
                <a:gd name="T30" fmla="*/ 15 w 98"/>
                <a:gd name="T31" fmla="*/ 30 h 151"/>
                <a:gd name="T32" fmla="*/ 8 w 98"/>
                <a:gd name="T33" fmla="*/ 53 h 151"/>
                <a:gd name="T34" fmla="*/ 0 w 98"/>
                <a:gd name="T35" fmla="*/ 76 h 151"/>
                <a:gd name="T36" fmla="*/ 0 w 98"/>
                <a:gd name="T37" fmla="*/ 98 h 151"/>
                <a:gd name="T38" fmla="*/ 0 w 98"/>
                <a:gd name="T39" fmla="*/ 113 h 151"/>
                <a:gd name="T40" fmla="*/ 8 w 98"/>
                <a:gd name="T41" fmla="*/ 128 h 151"/>
                <a:gd name="T42" fmla="*/ 23 w 98"/>
                <a:gd name="T43" fmla="*/ 143 h 151"/>
                <a:gd name="T44" fmla="*/ 23 w 98"/>
                <a:gd name="T45" fmla="*/ 143 h 151"/>
                <a:gd name="T46" fmla="*/ 23 w 98"/>
                <a:gd name="T47" fmla="*/ 143 h 151"/>
                <a:gd name="T48" fmla="*/ 23 w 98"/>
                <a:gd name="T49" fmla="*/ 143 h 151"/>
                <a:gd name="T50" fmla="*/ 45 w 98"/>
                <a:gd name="T51" fmla="*/ 151 h 151"/>
                <a:gd name="T52" fmla="*/ 45 w 98"/>
                <a:gd name="T53" fmla="*/ 151 h 151"/>
                <a:gd name="T54" fmla="*/ 75 w 98"/>
                <a:gd name="T55" fmla="*/ 151 h 151"/>
                <a:gd name="T56" fmla="*/ 90 w 98"/>
                <a:gd name="T57" fmla="*/ 143 h 151"/>
                <a:gd name="T58" fmla="*/ 98 w 98"/>
                <a:gd name="T59" fmla="*/ 136 h 151"/>
                <a:gd name="T60" fmla="*/ 98 w 98"/>
                <a:gd name="T61" fmla="*/ 121 h 151"/>
                <a:gd name="T62" fmla="*/ 98 w 98"/>
                <a:gd name="T63" fmla="*/ 12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151">
                  <a:moveTo>
                    <a:pt x="98" y="121"/>
                  </a:moveTo>
                  <a:lnTo>
                    <a:pt x="98" y="121"/>
                  </a:lnTo>
                  <a:lnTo>
                    <a:pt x="98" y="113"/>
                  </a:lnTo>
                  <a:lnTo>
                    <a:pt x="90" y="106"/>
                  </a:lnTo>
                  <a:lnTo>
                    <a:pt x="75" y="106"/>
                  </a:lnTo>
                  <a:lnTo>
                    <a:pt x="53" y="106"/>
                  </a:lnTo>
                  <a:lnTo>
                    <a:pt x="53" y="106"/>
                  </a:lnTo>
                  <a:lnTo>
                    <a:pt x="38" y="106"/>
                  </a:lnTo>
                  <a:lnTo>
                    <a:pt x="38" y="106"/>
                  </a:lnTo>
                  <a:lnTo>
                    <a:pt x="30" y="83"/>
                  </a:lnTo>
                  <a:lnTo>
                    <a:pt x="30" y="61"/>
                  </a:lnTo>
                  <a:lnTo>
                    <a:pt x="38" y="30"/>
                  </a:lnTo>
                  <a:lnTo>
                    <a:pt x="53" y="0"/>
                  </a:lnTo>
                  <a:lnTo>
                    <a:pt x="53" y="0"/>
                  </a:lnTo>
                  <a:lnTo>
                    <a:pt x="38" y="15"/>
                  </a:lnTo>
                  <a:lnTo>
                    <a:pt x="15" y="30"/>
                  </a:lnTo>
                  <a:lnTo>
                    <a:pt x="8" y="53"/>
                  </a:lnTo>
                  <a:lnTo>
                    <a:pt x="0" y="76"/>
                  </a:lnTo>
                  <a:lnTo>
                    <a:pt x="0" y="98"/>
                  </a:lnTo>
                  <a:lnTo>
                    <a:pt x="0" y="113"/>
                  </a:lnTo>
                  <a:lnTo>
                    <a:pt x="8" y="128"/>
                  </a:lnTo>
                  <a:lnTo>
                    <a:pt x="23" y="143"/>
                  </a:lnTo>
                  <a:lnTo>
                    <a:pt x="23" y="143"/>
                  </a:lnTo>
                  <a:lnTo>
                    <a:pt x="23" y="143"/>
                  </a:lnTo>
                  <a:lnTo>
                    <a:pt x="23" y="143"/>
                  </a:lnTo>
                  <a:lnTo>
                    <a:pt x="45" y="151"/>
                  </a:lnTo>
                  <a:lnTo>
                    <a:pt x="45" y="151"/>
                  </a:lnTo>
                  <a:lnTo>
                    <a:pt x="75" y="151"/>
                  </a:lnTo>
                  <a:lnTo>
                    <a:pt x="90" y="143"/>
                  </a:lnTo>
                  <a:lnTo>
                    <a:pt x="98" y="136"/>
                  </a:lnTo>
                  <a:lnTo>
                    <a:pt x="98" y="121"/>
                  </a:lnTo>
                  <a:lnTo>
                    <a:pt x="98" y="121"/>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1" name="Freeform 37"/>
            <p:cNvSpPr>
              <a:spLocks/>
            </p:cNvSpPr>
            <p:nvPr/>
          </p:nvSpPr>
          <p:spPr bwMode="auto">
            <a:xfrm>
              <a:off x="3144838" y="4130675"/>
              <a:ext cx="596900" cy="1289050"/>
            </a:xfrm>
            <a:custGeom>
              <a:avLst/>
              <a:gdLst>
                <a:gd name="T0" fmla="*/ 271 w 376"/>
                <a:gd name="T1" fmla="*/ 511 h 812"/>
                <a:gd name="T2" fmla="*/ 271 w 376"/>
                <a:gd name="T3" fmla="*/ 511 h 812"/>
                <a:gd name="T4" fmla="*/ 308 w 376"/>
                <a:gd name="T5" fmla="*/ 444 h 812"/>
                <a:gd name="T6" fmla="*/ 331 w 376"/>
                <a:gd name="T7" fmla="*/ 383 h 812"/>
                <a:gd name="T8" fmla="*/ 354 w 376"/>
                <a:gd name="T9" fmla="*/ 331 h 812"/>
                <a:gd name="T10" fmla="*/ 369 w 376"/>
                <a:gd name="T11" fmla="*/ 278 h 812"/>
                <a:gd name="T12" fmla="*/ 376 w 376"/>
                <a:gd name="T13" fmla="*/ 233 h 812"/>
                <a:gd name="T14" fmla="*/ 376 w 376"/>
                <a:gd name="T15" fmla="*/ 188 h 812"/>
                <a:gd name="T16" fmla="*/ 376 w 376"/>
                <a:gd name="T17" fmla="*/ 151 h 812"/>
                <a:gd name="T18" fmla="*/ 369 w 376"/>
                <a:gd name="T19" fmla="*/ 121 h 812"/>
                <a:gd name="T20" fmla="*/ 361 w 376"/>
                <a:gd name="T21" fmla="*/ 91 h 812"/>
                <a:gd name="T22" fmla="*/ 346 w 376"/>
                <a:gd name="T23" fmla="*/ 60 h 812"/>
                <a:gd name="T24" fmla="*/ 331 w 376"/>
                <a:gd name="T25" fmla="*/ 45 h 812"/>
                <a:gd name="T26" fmla="*/ 316 w 376"/>
                <a:gd name="T27" fmla="*/ 23 h 812"/>
                <a:gd name="T28" fmla="*/ 278 w 376"/>
                <a:gd name="T29" fmla="*/ 8 h 812"/>
                <a:gd name="T30" fmla="*/ 241 w 376"/>
                <a:gd name="T31" fmla="*/ 0 h 812"/>
                <a:gd name="T32" fmla="*/ 241 w 376"/>
                <a:gd name="T33" fmla="*/ 0 h 812"/>
                <a:gd name="T34" fmla="*/ 203 w 376"/>
                <a:gd name="T35" fmla="*/ 15 h 812"/>
                <a:gd name="T36" fmla="*/ 181 w 376"/>
                <a:gd name="T37" fmla="*/ 30 h 812"/>
                <a:gd name="T38" fmla="*/ 181 w 376"/>
                <a:gd name="T39" fmla="*/ 30 h 812"/>
                <a:gd name="T40" fmla="*/ 211 w 376"/>
                <a:gd name="T41" fmla="*/ 23 h 812"/>
                <a:gd name="T42" fmla="*/ 211 w 376"/>
                <a:gd name="T43" fmla="*/ 23 h 812"/>
                <a:gd name="T44" fmla="*/ 248 w 376"/>
                <a:gd name="T45" fmla="*/ 30 h 812"/>
                <a:gd name="T46" fmla="*/ 286 w 376"/>
                <a:gd name="T47" fmla="*/ 45 h 812"/>
                <a:gd name="T48" fmla="*/ 301 w 376"/>
                <a:gd name="T49" fmla="*/ 60 h 812"/>
                <a:gd name="T50" fmla="*/ 316 w 376"/>
                <a:gd name="T51" fmla="*/ 83 h 812"/>
                <a:gd name="T52" fmla="*/ 331 w 376"/>
                <a:gd name="T53" fmla="*/ 113 h 812"/>
                <a:gd name="T54" fmla="*/ 339 w 376"/>
                <a:gd name="T55" fmla="*/ 136 h 812"/>
                <a:gd name="T56" fmla="*/ 346 w 376"/>
                <a:gd name="T57" fmla="*/ 173 h 812"/>
                <a:gd name="T58" fmla="*/ 346 w 376"/>
                <a:gd name="T59" fmla="*/ 211 h 812"/>
                <a:gd name="T60" fmla="*/ 346 w 376"/>
                <a:gd name="T61" fmla="*/ 256 h 812"/>
                <a:gd name="T62" fmla="*/ 339 w 376"/>
                <a:gd name="T63" fmla="*/ 301 h 812"/>
                <a:gd name="T64" fmla="*/ 323 w 376"/>
                <a:gd name="T65" fmla="*/ 353 h 812"/>
                <a:gd name="T66" fmla="*/ 301 w 376"/>
                <a:gd name="T67" fmla="*/ 406 h 812"/>
                <a:gd name="T68" fmla="*/ 278 w 376"/>
                <a:gd name="T69" fmla="*/ 466 h 812"/>
                <a:gd name="T70" fmla="*/ 241 w 376"/>
                <a:gd name="T71" fmla="*/ 534 h 812"/>
                <a:gd name="T72" fmla="*/ 241 w 376"/>
                <a:gd name="T73" fmla="*/ 534 h 812"/>
                <a:gd name="T74" fmla="*/ 188 w 376"/>
                <a:gd name="T75" fmla="*/ 609 h 812"/>
                <a:gd name="T76" fmla="*/ 136 w 376"/>
                <a:gd name="T77" fmla="*/ 684 h 812"/>
                <a:gd name="T78" fmla="*/ 68 w 376"/>
                <a:gd name="T79" fmla="*/ 751 h 812"/>
                <a:gd name="T80" fmla="*/ 0 w 376"/>
                <a:gd name="T81" fmla="*/ 812 h 812"/>
                <a:gd name="T82" fmla="*/ 31 w 376"/>
                <a:gd name="T83" fmla="*/ 789 h 812"/>
                <a:gd name="T84" fmla="*/ 31 w 376"/>
                <a:gd name="T85" fmla="*/ 789 h 812"/>
                <a:gd name="T86" fmla="*/ 98 w 376"/>
                <a:gd name="T87" fmla="*/ 729 h 812"/>
                <a:gd name="T88" fmla="*/ 158 w 376"/>
                <a:gd name="T89" fmla="*/ 661 h 812"/>
                <a:gd name="T90" fmla="*/ 218 w 376"/>
                <a:gd name="T91" fmla="*/ 594 h 812"/>
                <a:gd name="T92" fmla="*/ 271 w 376"/>
                <a:gd name="T93" fmla="*/ 511 h 812"/>
                <a:gd name="T94" fmla="*/ 271 w 376"/>
                <a:gd name="T95" fmla="*/ 511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6" h="812">
                  <a:moveTo>
                    <a:pt x="271" y="511"/>
                  </a:moveTo>
                  <a:lnTo>
                    <a:pt x="271" y="511"/>
                  </a:lnTo>
                  <a:lnTo>
                    <a:pt x="308" y="444"/>
                  </a:lnTo>
                  <a:lnTo>
                    <a:pt x="331" y="383"/>
                  </a:lnTo>
                  <a:lnTo>
                    <a:pt x="354" y="331"/>
                  </a:lnTo>
                  <a:lnTo>
                    <a:pt x="369" y="278"/>
                  </a:lnTo>
                  <a:lnTo>
                    <a:pt x="376" y="233"/>
                  </a:lnTo>
                  <a:lnTo>
                    <a:pt x="376" y="188"/>
                  </a:lnTo>
                  <a:lnTo>
                    <a:pt x="376" y="151"/>
                  </a:lnTo>
                  <a:lnTo>
                    <a:pt x="369" y="121"/>
                  </a:lnTo>
                  <a:lnTo>
                    <a:pt x="361" y="91"/>
                  </a:lnTo>
                  <a:lnTo>
                    <a:pt x="346" y="60"/>
                  </a:lnTo>
                  <a:lnTo>
                    <a:pt x="331" y="45"/>
                  </a:lnTo>
                  <a:lnTo>
                    <a:pt x="316" y="23"/>
                  </a:lnTo>
                  <a:lnTo>
                    <a:pt x="278" y="8"/>
                  </a:lnTo>
                  <a:lnTo>
                    <a:pt x="241" y="0"/>
                  </a:lnTo>
                  <a:lnTo>
                    <a:pt x="241" y="0"/>
                  </a:lnTo>
                  <a:lnTo>
                    <a:pt x="203" y="15"/>
                  </a:lnTo>
                  <a:lnTo>
                    <a:pt x="181" y="30"/>
                  </a:lnTo>
                  <a:lnTo>
                    <a:pt x="181" y="30"/>
                  </a:lnTo>
                  <a:lnTo>
                    <a:pt x="211" y="23"/>
                  </a:lnTo>
                  <a:lnTo>
                    <a:pt x="211" y="23"/>
                  </a:lnTo>
                  <a:lnTo>
                    <a:pt x="248" y="30"/>
                  </a:lnTo>
                  <a:lnTo>
                    <a:pt x="286" y="45"/>
                  </a:lnTo>
                  <a:lnTo>
                    <a:pt x="301" y="60"/>
                  </a:lnTo>
                  <a:lnTo>
                    <a:pt x="316" y="83"/>
                  </a:lnTo>
                  <a:lnTo>
                    <a:pt x="331" y="113"/>
                  </a:lnTo>
                  <a:lnTo>
                    <a:pt x="339" y="136"/>
                  </a:lnTo>
                  <a:lnTo>
                    <a:pt x="346" y="173"/>
                  </a:lnTo>
                  <a:lnTo>
                    <a:pt x="346" y="211"/>
                  </a:lnTo>
                  <a:lnTo>
                    <a:pt x="346" y="256"/>
                  </a:lnTo>
                  <a:lnTo>
                    <a:pt x="339" y="301"/>
                  </a:lnTo>
                  <a:lnTo>
                    <a:pt x="323" y="353"/>
                  </a:lnTo>
                  <a:lnTo>
                    <a:pt x="301" y="406"/>
                  </a:lnTo>
                  <a:lnTo>
                    <a:pt x="278" y="466"/>
                  </a:lnTo>
                  <a:lnTo>
                    <a:pt x="241" y="534"/>
                  </a:lnTo>
                  <a:lnTo>
                    <a:pt x="241" y="534"/>
                  </a:lnTo>
                  <a:lnTo>
                    <a:pt x="188" y="609"/>
                  </a:lnTo>
                  <a:lnTo>
                    <a:pt x="136" y="684"/>
                  </a:lnTo>
                  <a:lnTo>
                    <a:pt x="68" y="751"/>
                  </a:lnTo>
                  <a:lnTo>
                    <a:pt x="0" y="812"/>
                  </a:lnTo>
                  <a:lnTo>
                    <a:pt x="31" y="789"/>
                  </a:lnTo>
                  <a:lnTo>
                    <a:pt x="31" y="789"/>
                  </a:lnTo>
                  <a:lnTo>
                    <a:pt x="98" y="729"/>
                  </a:lnTo>
                  <a:lnTo>
                    <a:pt x="158" y="661"/>
                  </a:lnTo>
                  <a:lnTo>
                    <a:pt x="218" y="594"/>
                  </a:lnTo>
                  <a:lnTo>
                    <a:pt x="271" y="511"/>
                  </a:lnTo>
                  <a:lnTo>
                    <a:pt x="271" y="511"/>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2" name="Freeform 38"/>
            <p:cNvSpPr>
              <a:spLocks/>
            </p:cNvSpPr>
            <p:nvPr/>
          </p:nvSpPr>
          <p:spPr bwMode="auto">
            <a:xfrm>
              <a:off x="3265488" y="3321050"/>
              <a:ext cx="201613" cy="190500"/>
            </a:xfrm>
            <a:custGeom>
              <a:avLst/>
              <a:gdLst>
                <a:gd name="T0" fmla="*/ 120 w 127"/>
                <a:gd name="T1" fmla="*/ 60 h 120"/>
                <a:gd name="T2" fmla="*/ 120 w 127"/>
                <a:gd name="T3" fmla="*/ 60 h 120"/>
                <a:gd name="T4" fmla="*/ 112 w 127"/>
                <a:gd name="T5" fmla="*/ 52 h 120"/>
                <a:gd name="T6" fmla="*/ 97 w 127"/>
                <a:gd name="T7" fmla="*/ 52 h 120"/>
                <a:gd name="T8" fmla="*/ 90 w 127"/>
                <a:gd name="T9" fmla="*/ 60 h 120"/>
                <a:gd name="T10" fmla="*/ 75 w 127"/>
                <a:gd name="T11" fmla="*/ 75 h 120"/>
                <a:gd name="T12" fmla="*/ 75 w 127"/>
                <a:gd name="T13" fmla="*/ 75 h 120"/>
                <a:gd name="T14" fmla="*/ 67 w 127"/>
                <a:gd name="T15" fmla="*/ 90 h 120"/>
                <a:gd name="T16" fmla="*/ 67 w 127"/>
                <a:gd name="T17" fmla="*/ 90 h 120"/>
                <a:gd name="T18" fmla="*/ 45 w 127"/>
                <a:gd name="T19" fmla="*/ 75 h 120"/>
                <a:gd name="T20" fmla="*/ 22 w 127"/>
                <a:gd name="T21" fmla="*/ 60 h 120"/>
                <a:gd name="T22" fmla="*/ 7 w 127"/>
                <a:gd name="T23" fmla="*/ 30 h 120"/>
                <a:gd name="T24" fmla="*/ 7 w 127"/>
                <a:gd name="T25" fmla="*/ 0 h 120"/>
                <a:gd name="T26" fmla="*/ 7 w 127"/>
                <a:gd name="T27" fmla="*/ 0 h 120"/>
                <a:gd name="T28" fmla="*/ 0 w 127"/>
                <a:gd name="T29" fmla="*/ 22 h 120"/>
                <a:gd name="T30" fmla="*/ 0 w 127"/>
                <a:gd name="T31" fmla="*/ 45 h 120"/>
                <a:gd name="T32" fmla="*/ 7 w 127"/>
                <a:gd name="T33" fmla="*/ 67 h 120"/>
                <a:gd name="T34" fmla="*/ 15 w 127"/>
                <a:gd name="T35" fmla="*/ 90 h 120"/>
                <a:gd name="T36" fmla="*/ 30 w 127"/>
                <a:gd name="T37" fmla="*/ 105 h 120"/>
                <a:gd name="T38" fmla="*/ 45 w 127"/>
                <a:gd name="T39" fmla="*/ 120 h 120"/>
                <a:gd name="T40" fmla="*/ 60 w 127"/>
                <a:gd name="T41" fmla="*/ 120 h 120"/>
                <a:gd name="T42" fmla="*/ 75 w 127"/>
                <a:gd name="T43" fmla="*/ 120 h 120"/>
                <a:gd name="T44" fmla="*/ 75 w 127"/>
                <a:gd name="T45" fmla="*/ 120 h 120"/>
                <a:gd name="T46" fmla="*/ 75 w 127"/>
                <a:gd name="T47" fmla="*/ 120 h 120"/>
                <a:gd name="T48" fmla="*/ 75 w 127"/>
                <a:gd name="T49" fmla="*/ 120 h 120"/>
                <a:gd name="T50" fmla="*/ 105 w 127"/>
                <a:gd name="T51" fmla="*/ 112 h 120"/>
                <a:gd name="T52" fmla="*/ 105 w 127"/>
                <a:gd name="T53" fmla="*/ 112 h 120"/>
                <a:gd name="T54" fmla="*/ 120 w 127"/>
                <a:gd name="T55" fmla="*/ 97 h 120"/>
                <a:gd name="T56" fmla="*/ 127 w 127"/>
                <a:gd name="T57" fmla="*/ 82 h 120"/>
                <a:gd name="T58" fmla="*/ 127 w 127"/>
                <a:gd name="T59" fmla="*/ 67 h 120"/>
                <a:gd name="T60" fmla="*/ 120 w 127"/>
                <a:gd name="T61" fmla="*/ 60 h 120"/>
                <a:gd name="T62" fmla="*/ 120 w 127"/>
                <a:gd name="T63"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120">
                  <a:moveTo>
                    <a:pt x="120" y="60"/>
                  </a:moveTo>
                  <a:lnTo>
                    <a:pt x="120" y="60"/>
                  </a:lnTo>
                  <a:lnTo>
                    <a:pt x="112" y="52"/>
                  </a:lnTo>
                  <a:lnTo>
                    <a:pt x="97" y="52"/>
                  </a:lnTo>
                  <a:lnTo>
                    <a:pt x="90" y="60"/>
                  </a:lnTo>
                  <a:lnTo>
                    <a:pt x="75" y="75"/>
                  </a:lnTo>
                  <a:lnTo>
                    <a:pt x="75" y="75"/>
                  </a:lnTo>
                  <a:lnTo>
                    <a:pt x="67" y="90"/>
                  </a:lnTo>
                  <a:lnTo>
                    <a:pt x="67" y="90"/>
                  </a:lnTo>
                  <a:lnTo>
                    <a:pt x="45" y="75"/>
                  </a:lnTo>
                  <a:lnTo>
                    <a:pt x="22" y="60"/>
                  </a:lnTo>
                  <a:lnTo>
                    <a:pt x="7" y="30"/>
                  </a:lnTo>
                  <a:lnTo>
                    <a:pt x="7" y="0"/>
                  </a:lnTo>
                  <a:lnTo>
                    <a:pt x="7" y="0"/>
                  </a:lnTo>
                  <a:lnTo>
                    <a:pt x="0" y="22"/>
                  </a:lnTo>
                  <a:lnTo>
                    <a:pt x="0" y="45"/>
                  </a:lnTo>
                  <a:lnTo>
                    <a:pt x="7" y="67"/>
                  </a:lnTo>
                  <a:lnTo>
                    <a:pt x="15" y="90"/>
                  </a:lnTo>
                  <a:lnTo>
                    <a:pt x="30" y="105"/>
                  </a:lnTo>
                  <a:lnTo>
                    <a:pt x="45" y="120"/>
                  </a:lnTo>
                  <a:lnTo>
                    <a:pt x="60" y="120"/>
                  </a:lnTo>
                  <a:lnTo>
                    <a:pt x="75" y="120"/>
                  </a:lnTo>
                  <a:lnTo>
                    <a:pt x="75" y="120"/>
                  </a:lnTo>
                  <a:lnTo>
                    <a:pt x="75" y="120"/>
                  </a:lnTo>
                  <a:lnTo>
                    <a:pt x="75" y="120"/>
                  </a:lnTo>
                  <a:lnTo>
                    <a:pt x="105" y="112"/>
                  </a:lnTo>
                  <a:lnTo>
                    <a:pt x="105" y="112"/>
                  </a:lnTo>
                  <a:lnTo>
                    <a:pt x="120" y="97"/>
                  </a:lnTo>
                  <a:lnTo>
                    <a:pt x="127" y="82"/>
                  </a:lnTo>
                  <a:lnTo>
                    <a:pt x="127" y="67"/>
                  </a:lnTo>
                  <a:lnTo>
                    <a:pt x="120" y="60"/>
                  </a:lnTo>
                  <a:lnTo>
                    <a:pt x="120" y="6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3" name="Freeform 39"/>
            <p:cNvSpPr>
              <a:spLocks/>
            </p:cNvSpPr>
            <p:nvPr/>
          </p:nvSpPr>
          <p:spPr bwMode="auto">
            <a:xfrm>
              <a:off x="3276600" y="3165475"/>
              <a:ext cx="644525" cy="1263650"/>
            </a:xfrm>
            <a:custGeom>
              <a:avLst/>
              <a:gdLst>
                <a:gd name="T0" fmla="*/ 383 w 406"/>
                <a:gd name="T1" fmla="*/ 391 h 796"/>
                <a:gd name="T2" fmla="*/ 383 w 406"/>
                <a:gd name="T3" fmla="*/ 391 h 796"/>
                <a:gd name="T4" fmla="*/ 368 w 406"/>
                <a:gd name="T5" fmla="*/ 323 h 796"/>
                <a:gd name="T6" fmla="*/ 346 w 406"/>
                <a:gd name="T7" fmla="*/ 263 h 796"/>
                <a:gd name="T8" fmla="*/ 323 w 406"/>
                <a:gd name="T9" fmla="*/ 203 h 796"/>
                <a:gd name="T10" fmla="*/ 301 w 406"/>
                <a:gd name="T11" fmla="*/ 158 h 796"/>
                <a:gd name="T12" fmla="*/ 278 w 406"/>
                <a:gd name="T13" fmla="*/ 120 h 796"/>
                <a:gd name="T14" fmla="*/ 248 w 406"/>
                <a:gd name="T15" fmla="*/ 83 h 796"/>
                <a:gd name="T16" fmla="*/ 225 w 406"/>
                <a:gd name="T17" fmla="*/ 53 h 796"/>
                <a:gd name="T18" fmla="*/ 195 w 406"/>
                <a:gd name="T19" fmla="*/ 38 h 796"/>
                <a:gd name="T20" fmla="*/ 165 w 406"/>
                <a:gd name="T21" fmla="*/ 23 h 796"/>
                <a:gd name="T22" fmla="*/ 143 w 406"/>
                <a:gd name="T23" fmla="*/ 7 h 796"/>
                <a:gd name="T24" fmla="*/ 120 w 406"/>
                <a:gd name="T25" fmla="*/ 0 h 796"/>
                <a:gd name="T26" fmla="*/ 90 w 406"/>
                <a:gd name="T27" fmla="*/ 0 h 796"/>
                <a:gd name="T28" fmla="*/ 53 w 406"/>
                <a:gd name="T29" fmla="*/ 15 h 796"/>
                <a:gd name="T30" fmla="*/ 23 w 406"/>
                <a:gd name="T31" fmla="*/ 38 h 796"/>
                <a:gd name="T32" fmla="*/ 23 w 406"/>
                <a:gd name="T33" fmla="*/ 38 h 796"/>
                <a:gd name="T34" fmla="*/ 8 w 406"/>
                <a:gd name="T35" fmla="*/ 68 h 796"/>
                <a:gd name="T36" fmla="*/ 0 w 406"/>
                <a:gd name="T37" fmla="*/ 98 h 796"/>
                <a:gd name="T38" fmla="*/ 0 w 406"/>
                <a:gd name="T39" fmla="*/ 98 h 796"/>
                <a:gd name="T40" fmla="*/ 15 w 406"/>
                <a:gd name="T41" fmla="*/ 75 h 796"/>
                <a:gd name="T42" fmla="*/ 15 w 406"/>
                <a:gd name="T43" fmla="*/ 75 h 796"/>
                <a:gd name="T44" fmla="*/ 45 w 406"/>
                <a:gd name="T45" fmla="*/ 45 h 796"/>
                <a:gd name="T46" fmla="*/ 83 w 406"/>
                <a:gd name="T47" fmla="*/ 38 h 796"/>
                <a:gd name="T48" fmla="*/ 113 w 406"/>
                <a:gd name="T49" fmla="*/ 38 h 796"/>
                <a:gd name="T50" fmla="*/ 135 w 406"/>
                <a:gd name="T51" fmla="*/ 45 h 796"/>
                <a:gd name="T52" fmla="*/ 158 w 406"/>
                <a:gd name="T53" fmla="*/ 53 h 796"/>
                <a:gd name="T54" fmla="*/ 188 w 406"/>
                <a:gd name="T55" fmla="*/ 68 h 796"/>
                <a:gd name="T56" fmla="*/ 218 w 406"/>
                <a:gd name="T57" fmla="*/ 90 h 796"/>
                <a:gd name="T58" fmla="*/ 240 w 406"/>
                <a:gd name="T59" fmla="*/ 120 h 796"/>
                <a:gd name="T60" fmla="*/ 271 w 406"/>
                <a:gd name="T61" fmla="*/ 150 h 796"/>
                <a:gd name="T62" fmla="*/ 293 w 406"/>
                <a:gd name="T63" fmla="*/ 195 h 796"/>
                <a:gd name="T64" fmla="*/ 316 w 406"/>
                <a:gd name="T65" fmla="*/ 240 h 796"/>
                <a:gd name="T66" fmla="*/ 338 w 406"/>
                <a:gd name="T67" fmla="*/ 293 h 796"/>
                <a:gd name="T68" fmla="*/ 361 w 406"/>
                <a:gd name="T69" fmla="*/ 361 h 796"/>
                <a:gd name="T70" fmla="*/ 376 w 406"/>
                <a:gd name="T71" fmla="*/ 428 h 796"/>
                <a:gd name="T72" fmla="*/ 376 w 406"/>
                <a:gd name="T73" fmla="*/ 428 h 796"/>
                <a:gd name="T74" fmla="*/ 391 w 406"/>
                <a:gd name="T75" fmla="*/ 518 h 796"/>
                <a:gd name="T76" fmla="*/ 398 w 406"/>
                <a:gd name="T77" fmla="*/ 616 h 796"/>
                <a:gd name="T78" fmla="*/ 398 w 406"/>
                <a:gd name="T79" fmla="*/ 706 h 796"/>
                <a:gd name="T80" fmla="*/ 383 w 406"/>
                <a:gd name="T81" fmla="*/ 796 h 796"/>
                <a:gd name="T82" fmla="*/ 391 w 406"/>
                <a:gd name="T83" fmla="*/ 766 h 796"/>
                <a:gd name="T84" fmla="*/ 391 w 406"/>
                <a:gd name="T85" fmla="*/ 766 h 796"/>
                <a:gd name="T86" fmla="*/ 406 w 406"/>
                <a:gd name="T87" fmla="*/ 668 h 796"/>
                <a:gd name="T88" fmla="*/ 406 w 406"/>
                <a:gd name="T89" fmla="*/ 578 h 796"/>
                <a:gd name="T90" fmla="*/ 398 w 406"/>
                <a:gd name="T91" fmla="*/ 488 h 796"/>
                <a:gd name="T92" fmla="*/ 383 w 406"/>
                <a:gd name="T93" fmla="*/ 391 h 796"/>
                <a:gd name="T94" fmla="*/ 383 w 406"/>
                <a:gd name="T95" fmla="*/ 391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6" h="796">
                  <a:moveTo>
                    <a:pt x="383" y="391"/>
                  </a:moveTo>
                  <a:lnTo>
                    <a:pt x="383" y="391"/>
                  </a:lnTo>
                  <a:lnTo>
                    <a:pt x="368" y="323"/>
                  </a:lnTo>
                  <a:lnTo>
                    <a:pt x="346" y="263"/>
                  </a:lnTo>
                  <a:lnTo>
                    <a:pt x="323" y="203"/>
                  </a:lnTo>
                  <a:lnTo>
                    <a:pt x="301" y="158"/>
                  </a:lnTo>
                  <a:lnTo>
                    <a:pt x="278" y="120"/>
                  </a:lnTo>
                  <a:lnTo>
                    <a:pt x="248" y="83"/>
                  </a:lnTo>
                  <a:lnTo>
                    <a:pt x="225" y="53"/>
                  </a:lnTo>
                  <a:lnTo>
                    <a:pt x="195" y="38"/>
                  </a:lnTo>
                  <a:lnTo>
                    <a:pt x="165" y="23"/>
                  </a:lnTo>
                  <a:lnTo>
                    <a:pt x="143" y="7"/>
                  </a:lnTo>
                  <a:lnTo>
                    <a:pt x="120" y="0"/>
                  </a:lnTo>
                  <a:lnTo>
                    <a:pt x="90" y="0"/>
                  </a:lnTo>
                  <a:lnTo>
                    <a:pt x="53" y="15"/>
                  </a:lnTo>
                  <a:lnTo>
                    <a:pt x="23" y="38"/>
                  </a:lnTo>
                  <a:lnTo>
                    <a:pt x="23" y="38"/>
                  </a:lnTo>
                  <a:lnTo>
                    <a:pt x="8" y="68"/>
                  </a:lnTo>
                  <a:lnTo>
                    <a:pt x="0" y="98"/>
                  </a:lnTo>
                  <a:lnTo>
                    <a:pt x="0" y="98"/>
                  </a:lnTo>
                  <a:lnTo>
                    <a:pt x="15" y="75"/>
                  </a:lnTo>
                  <a:lnTo>
                    <a:pt x="15" y="75"/>
                  </a:lnTo>
                  <a:lnTo>
                    <a:pt x="45" y="45"/>
                  </a:lnTo>
                  <a:lnTo>
                    <a:pt x="83" y="38"/>
                  </a:lnTo>
                  <a:lnTo>
                    <a:pt x="113" y="38"/>
                  </a:lnTo>
                  <a:lnTo>
                    <a:pt x="135" y="45"/>
                  </a:lnTo>
                  <a:lnTo>
                    <a:pt x="158" y="53"/>
                  </a:lnTo>
                  <a:lnTo>
                    <a:pt x="188" y="68"/>
                  </a:lnTo>
                  <a:lnTo>
                    <a:pt x="218" y="90"/>
                  </a:lnTo>
                  <a:lnTo>
                    <a:pt x="240" y="120"/>
                  </a:lnTo>
                  <a:lnTo>
                    <a:pt x="271" y="150"/>
                  </a:lnTo>
                  <a:lnTo>
                    <a:pt x="293" y="195"/>
                  </a:lnTo>
                  <a:lnTo>
                    <a:pt x="316" y="240"/>
                  </a:lnTo>
                  <a:lnTo>
                    <a:pt x="338" y="293"/>
                  </a:lnTo>
                  <a:lnTo>
                    <a:pt x="361" y="361"/>
                  </a:lnTo>
                  <a:lnTo>
                    <a:pt x="376" y="428"/>
                  </a:lnTo>
                  <a:lnTo>
                    <a:pt x="376" y="428"/>
                  </a:lnTo>
                  <a:lnTo>
                    <a:pt x="391" y="518"/>
                  </a:lnTo>
                  <a:lnTo>
                    <a:pt x="398" y="616"/>
                  </a:lnTo>
                  <a:lnTo>
                    <a:pt x="398" y="706"/>
                  </a:lnTo>
                  <a:lnTo>
                    <a:pt x="383" y="796"/>
                  </a:lnTo>
                  <a:lnTo>
                    <a:pt x="391" y="766"/>
                  </a:lnTo>
                  <a:lnTo>
                    <a:pt x="391" y="766"/>
                  </a:lnTo>
                  <a:lnTo>
                    <a:pt x="406" y="668"/>
                  </a:lnTo>
                  <a:lnTo>
                    <a:pt x="406" y="578"/>
                  </a:lnTo>
                  <a:lnTo>
                    <a:pt x="398" y="488"/>
                  </a:lnTo>
                  <a:lnTo>
                    <a:pt x="383" y="391"/>
                  </a:lnTo>
                  <a:lnTo>
                    <a:pt x="383" y="391"/>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4" name="Freeform 40"/>
            <p:cNvSpPr>
              <a:spLocks/>
            </p:cNvSpPr>
            <p:nvPr/>
          </p:nvSpPr>
          <p:spPr bwMode="auto">
            <a:xfrm>
              <a:off x="3408363" y="5932488"/>
              <a:ext cx="130175" cy="142875"/>
            </a:xfrm>
            <a:custGeom>
              <a:avLst/>
              <a:gdLst>
                <a:gd name="T0" fmla="*/ 52 w 82"/>
                <a:gd name="T1" fmla="*/ 7 h 90"/>
                <a:gd name="T2" fmla="*/ 52 w 82"/>
                <a:gd name="T3" fmla="*/ 7 h 90"/>
                <a:gd name="T4" fmla="*/ 52 w 82"/>
                <a:gd name="T5" fmla="*/ 15 h 90"/>
                <a:gd name="T6" fmla="*/ 52 w 82"/>
                <a:gd name="T7" fmla="*/ 22 h 90"/>
                <a:gd name="T8" fmla="*/ 37 w 82"/>
                <a:gd name="T9" fmla="*/ 37 h 90"/>
                <a:gd name="T10" fmla="*/ 37 w 82"/>
                <a:gd name="T11" fmla="*/ 37 h 90"/>
                <a:gd name="T12" fmla="*/ 30 w 82"/>
                <a:gd name="T13" fmla="*/ 45 h 90"/>
                <a:gd name="T14" fmla="*/ 30 w 82"/>
                <a:gd name="T15" fmla="*/ 45 h 90"/>
                <a:gd name="T16" fmla="*/ 30 w 82"/>
                <a:gd name="T17" fmla="*/ 60 h 90"/>
                <a:gd name="T18" fmla="*/ 45 w 82"/>
                <a:gd name="T19" fmla="*/ 75 h 90"/>
                <a:gd name="T20" fmla="*/ 60 w 82"/>
                <a:gd name="T21" fmla="*/ 82 h 90"/>
                <a:gd name="T22" fmla="*/ 82 w 82"/>
                <a:gd name="T23" fmla="*/ 90 h 90"/>
                <a:gd name="T24" fmla="*/ 82 w 82"/>
                <a:gd name="T25" fmla="*/ 90 h 90"/>
                <a:gd name="T26" fmla="*/ 52 w 82"/>
                <a:gd name="T27" fmla="*/ 90 h 90"/>
                <a:gd name="T28" fmla="*/ 22 w 82"/>
                <a:gd name="T29" fmla="*/ 75 h 90"/>
                <a:gd name="T30" fmla="*/ 7 w 82"/>
                <a:gd name="T31" fmla="*/ 52 h 90"/>
                <a:gd name="T32" fmla="*/ 0 w 82"/>
                <a:gd name="T33" fmla="*/ 45 h 90"/>
                <a:gd name="T34" fmla="*/ 7 w 82"/>
                <a:gd name="T35" fmla="*/ 30 h 90"/>
                <a:gd name="T36" fmla="*/ 7 w 82"/>
                <a:gd name="T37" fmla="*/ 30 h 90"/>
                <a:gd name="T38" fmla="*/ 7 w 82"/>
                <a:gd name="T39" fmla="*/ 30 h 90"/>
                <a:gd name="T40" fmla="*/ 7 w 82"/>
                <a:gd name="T41" fmla="*/ 30 h 90"/>
                <a:gd name="T42" fmla="*/ 15 w 82"/>
                <a:gd name="T43" fmla="*/ 15 h 90"/>
                <a:gd name="T44" fmla="*/ 15 w 82"/>
                <a:gd name="T45" fmla="*/ 15 h 90"/>
                <a:gd name="T46" fmla="*/ 30 w 82"/>
                <a:gd name="T47" fmla="*/ 7 h 90"/>
                <a:gd name="T48" fmla="*/ 37 w 82"/>
                <a:gd name="T49" fmla="*/ 0 h 90"/>
                <a:gd name="T50" fmla="*/ 52 w 82"/>
                <a:gd name="T51" fmla="*/ 7 h 90"/>
                <a:gd name="T52" fmla="*/ 52 w 82"/>
                <a:gd name="T53" fmla="*/ 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90">
                  <a:moveTo>
                    <a:pt x="52" y="7"/>
                  </a:moveTo>
                  <a:lnTo>
                    <a:pt x="52" y="7"/>
                  </a:lnTo>
                  <a:lnTo>
                    <a:pt x="52" y="15"/>
                  </a:lnTo>
                  <a:lnTo>
                    <a:pt x="52" y="22"/>
                  </a:lnTo>
                  <a:lnTo>
                    <a:pt x="37" y="37"/>
                  </a:lnTo>
                  <a:lnTo>
                    <a:pt x="37" y="37"/>
                  </a:lnTo>
                  <a:lnTo>
                    <a:pt x="30" y="45"/>
                  </a:lnTo>
                  <a:lnTo>
                    <a:pt x="30" y="45"/>
                  </a:lnTo>
                  <a:lnTo>
                    <a:pt x="30" y="60"/>
                  </a:lnTo>
                  <a:lnTo>
                    <a:pt x="45" y="75"/>
                  </a:lnTo>
                  <a:lnTo>
                    <a:pt x="60" y="82"/>
                  </a:lnTo>
                  <a:lnTo>
                    <a:pt x="82" y="90"/>
                  </a:lnTo>
                  <a:lnTo>
                    <a:pt x="82" y="90"/>
                  </a:lnTo>
                  <a:lnTo>
                    <a:pt x="52" y="90"/>
                  </a:lnTo>
                  <a:lnTo>
                    <a:pt x="22" y="75"/>
                  </a:lnTo>
                  <a:lnTo>
                    <a:pt x="7" y="52"/>
                  </a:lnTo>
                  <a:lnTo>
                    <a:pt x="0" y="45"/>
                  </a:lnTo>
                  <a:lnTo>
                    <a:pt x="7" y="30"/>
                  </a:lnTo>
                  <a:lnTo>
                    <a:pt x="7" y="30"/>
                  </a:lnTo>
                  <a:lnTo>
                    <a:pt x="7" y="30"/>
                  </a:lnTo>
                  <a:lnTo>
                    <a:pt x="7" y="30"/>
                  </a:lnTo>
                  <a:lnTo>
                    <a:pt x="15" y="15"/>
                  </a:lnTo>
                  <a:lnTo>
                    <a:pt x="15" y="15"/>
                  </a:lnTo>
                  <a:lnTo>
                    <a:pt x="30" y="7"/>
                  </a:lnTo>
                  <a:lnTo>
                    <a:pt x="37" y="0"/>
                  </a:lnTo>
                  <a:lnTo>
                    <a:pt x="52" y="7"/>
                  </a:lnTo>
                  <a:lnTo>
                    <a:pt x="52" y="7"/>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5" name="Freeform 41"/>
            <p:cNvSpPr>
              <a:spLocks/>
            </p:cNvSpPr>
            <p:nvPr/>
          </p:nvSpPr>
          <p:spPr bwMode="auto">
            <a:xfrm>
              <a:off x="2835275" y="5573713"/>
              <a:ext cx="811213" cy="501650"/>
            </a:xfrm>
            <a:custGeom>
              <a:avLst/>
              <a:gdLst>
                <a:gd name="T0" fmla="*/ 271 w 511"/>
                <a:gd name="T1" fmla="*/ 30 h 316"/>
                <a:gd name="T2" fmla="*/ 271 w 511"/>
                <a:gd name="T3" fmla="*/ 30 h 316"/>
                <a:gd name="T4" fmla="*/ 361 w 511"/>
                <a:gd name="T5" fmla="*/ 68 h 316"/>
                <a:gd name="T6" fmla="*/ 428 w 511"/>
                <a:gd name="T7" fmla="*/ 105 h 316"/>
                <a:gd name="T8" fmla="*/ 473 w 511"/>
                <a:gd name="T9" fmla="*/ 150 h 316"/>
                <a:gd name="T10" fmla="*/ 503 w 511"/>
                <a:gd name="T11" fmla="*/ 188 h 316"/>
                <a:gd name="T12" fmla="*/ 511 w 511"/>
                <a:gd name="T13" fmla="*/ 226 h 316"/>
                <a:gd name="T14" fmla="*/ 511 w 511"/>
                <a:gd name="T15" fmla="*/ 256 h 316"/>
                <a:gd name="T16" fmla="*/ 503 w 511"/>
                <a:gd name="T17" fmla="*/ 286 h 316"/>
                <a:gd name="T18" fmla="*/ 481 w 511"/>
                <a:gd name="T19" fmla="*/ 308 h 316"/>
                <a:gd name="T20" fmla="*/ 481 w 511"/>
                <a:gd name="T21" fmla="*/ 308 h 316"/>
                <a:gd name="T22" fmla="*/ 466 w 511"/>
                <a:gd name="T23" fmla="*/ 316 h 316"/>
                <a:gd name="T24" fmla="*/ 443 w 511"/>
                <a:gd name="T25" fmla="*/ 316 h 316"/>
                <a:gd name="T26" fmla="*/ 443 w 511"/>
                <a:gd name="T27" fmla="*/ 316 h 316"/>
                <a:gd name="T28" fmla="*/ 458 w 511"/>
                <a:gd name="T29" fmla="*/ 308 h 316"/>
                <a:gd name="T30" fmla="*/ 458 w 511"/>
                <a:gd name="T31" fmla="*/ 308 h 316"/>
                <a:gd name="T32" fmla="*/ 481 w 511"/>
                <a:gd name="T33" fmla="*/ 286 h 316"/>
                <a:gd name="T34" fmla="*/ 488 w 511"/>
                <a:gd name="T35" fmla="*/ 263 h 316"/>
                <a:gd name="T36" fmla="*/ 488 w 511"/>
                <a:gd name="T37" fmla="*/ 226 h 316"/>
                <a:gd name="T38" fmla="*/ 473 w 511"/>
                <a:gd name="T39" fmla="*/ 188 h 316"/>
                <a:gd name="T40" fmla="*/ 443 w 511"/>
                <a:gd name="T41" fmla="*/ 150 h 316"/>
                <a:gd name="T42" fmla="*/ 398 w 511"/>
                <a:gd name="T43" fmla="*/ 105 h 316"/>
                <a:gd name="T44" fmla="*/ 338 w 511"/>
                <a:gd name="T45" fmla="*/ 68 h 316"/>
                <a:gd name="T46" fmla="*/ 248 w 511"/>
                <a:gd name="T47" fmla="*/ 30 h 316"/>
                <a:gd name="T48" fmla="*/ 248 w 511"/>
                <a:gd name="T49" fmla="*/ 30 h 316"/>
                <a:gd name="T50" fmla="*/ 188 w 511"/>
                <a:gd name="T51" fmla="*/ 15 h 316"/>
                <a:gd name="T52" fmla="*/ 120 w 511"/>
                <a:gd name="T53" fmla="*/ 8 h 316"/>
                <a:gd name="T54" fmla="*/ 60 w 511"/>
                <a:gd name="T55" fmla="*/ 0 h 316"/>
                <a:gd name="T56" fmla="*/ 0 w 511"/>
                <a:gd name="T57" fmla="*/ 0 h 316"/>
                <a:gd name="T58" fmla="*/ 23 w 511"/>
                <a:gd name="T59" fmla="*/ 0 h 316"/>
                <a:gd name="T60" fmla="*/ 23 w 511"/>
                <a:gd name="T61" fmla="*/ 0 h 316"/>
                <a:gd name="T62" fmla="*/ 83 w 511"/>
                <a:gd name="T63" fmla="*/ 0 h 316"/>
                <a:gd name="T64" fmla="*/ 150 w 511"/>
                <a:gd name="T65" fmla="*/ 0 h 316"/>
                <a:gd name="T66" fmla="*/ 211 w 511"/>
                <a:gd name="T67" fmla="*/ 15 h 316"/>
                <a:gd name="T68" fmla="*/ 271 w 511"/>
                <a:gd name="T69" fmla="*/ 30 h 316"/>
                <a:gd name="T70" fmla="*/ 271 w 511"/>
                <a:gd name="T71" fmla="*/ 3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1" h="316">
                  <a:moveTo>
                    <a:pt x="271" y="30"/>
                  </a:moveTo>
                  <a:lnTo>
                    <a:pt x="271" y="30"/>
                  </a:lnTo>
                  <a:lnTo>
                    <a:pt x="361" y="68"/>
                  </a:lnTo>
                  <a:lnTo>
                    <a:pt x="428" y="105"/>
                  </a:lnTo>
                  <a:lnTo>
                    <a:pt x="473" y="150"/>
                  </a:lnTo>
                  <a:lnTo>
                    <a:pt x="503" y="188"/>
                  </a:lnTo>
                  <a:lnTo>
                    <a:pt x="511" y="226"/>
                  </a:lnTo>
                  <a:lnTo>
                    <a:pt x="511" y="256"/>
                  </a:lnTo>
                  <a:lnTo>
                    <a:pt x="503" y="286"/>
                  </a:lnTo>
                  <a:lnTo>
                    <a:pt x="481" y="308"/>
                  </a:lnTo>
                  <a:lnTo>
                    <a:pt x="481" y="308"/>
                  </a:lnTo>
                  <a:lnTo>
                    <a:pt x="466" y="316"/>
                  </a:lnTo>
                  <a:lnTo>
                    <a:pt x="443" y="316"/>
                  </a:lnTo>
                  <a:lnTo>
                    <a:pt x="443" y="316"/>
                  </a:lnTo>
                  <a:lnTo>
                    <a:pt x="458" y="308"/>
                  </a:lnTo>
                  <a:lnTo>
                    <a:pt x="458" y="308"/>
                  </a:lnTo>
                  <a:lnTo>
                    <a:pt x="481" y="286"/>
                  </a:lnTo>
                  <a:lnTo>
                    <a:pt x="488" y="263"/>
                  </a:lnTo>
                  <a:lnTo>
                    <a:pt x="488" y="226"/>
                  </a:lnTo>
                  <a:lnTo>
                    <a:pt x="473" y="188"/>
                  </a:lnTo>
                  <a:lnTo>
                    <a:pt x="443" y="150"/>
                  </a:lnTo>
                  <a:lnTo>
                    <a:pt x="398" y="105"/>
                  </a:lnTo>
                  <a:lnTo>
                    <a:pt x="338" y="68"/>
                  </a:lnTo>
                  <a:lnTo>
                    <a:pt x="248" y="30"/>
                  </a:lnTo>
                  <a:lnTo>
                    <a:pt x="248" y="30"/>
                  </a:lnTo>
                  <a:lnTo>
                    <a:pt x="188" y="15"/>
                  </a:lnTo>
                  <a:lnTo>
                    <a:pt x="120" y="8"/>
                  </a:lnTo>
                  <a:lnTo>
                    <a:pt x="60" y="0"/>
                  </a:lnTo>
                  <a:lnTo>
                    <a:pt x="0" y="0"/>
                  </a:lnTo>
                  <a:lnTo>
                    <a:pt x="23" y="0"/>
                  </a:lnTo>
                  <a:lnTo>
                    <a:pt x="23" y="0"/>
                  </a:lnTo>
                  <a:lnTo>
                    <a:pt x="83" y="0"/>
                  </a:lnTo>
                  <a:lnTo>
                    <a:pt x="150" y="0"/>
                  </a:lnTo>
                  <a:lnTo>
                    <a:pt x="211" y="15"/>
                  </a:lnTo>
                  <a:lnTo>
                    <a:pt x="271" y="30"/>
                  </a:lnTo>
                  <a:lnTo>
                    <a:pt x="271" y="3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6" name="Freeform 42"/>
            <p:cNvSpPr>
              <a:spLocks/>
            </p:cNvSpPr>
            <p:nvPr/>
          </p:nvSpPr>
          <p:spPr bwMode="auto">
            <a:xfrm>
              <a:off x="4027488" y="5956300"/>
              <a:ext cx="192088" cy="201613"/>
            </a:xfrm>
            <a:custGeom>
              <a:avLst/>
              <a:gdLst>
                <a:gd name="T0" fmla="*/ 68 w 121"/>
                <a:gd name="T1" fmla="*/ 7 h 127"/>
                <a:gd name="T2" fmla="*/ 68 w 121"/>
                <a:gd name="T3" fmla="*/ 7 h 127"/>
                <a:gd name="T4" fmla="*/ 75 w 121"/>
                <a:gd name="T5" fmla="*/ 15 h 127"/>
                <a:gd name="T6" fmla="*/ 75 w 121"/>
                <a:gd name="T7" fmla="*/ 30 h 127"/>
                <a:gd name="T8" fmla="*/ 60 w 121"/>
                <a:gd name="T9" fmla="*/ 37 h 127"/>
                <a:gd name="T10" fmla="*/ 45 w 121"/>
                <a:gd name="T11" fmla="*/ 52 h 127"/>
                <a:gd name="T12" fmla="*/ 45 w 121"/>
                <a:gd name="T13" fmla="*/ 52 h 127"/>
                <a:gd name="T14" fmla="*/ 38 w 121"/>
                <a:gd name="T15" fmla="*/ 60 h 127"/>
                <a:gd name="T16" fmla="*/ 38 w 121"/>
                <a:gd name="T17" fmla="*/ 60 h 127"/>
                <a:gd name="T18" fmla="*/ 45 w 121"/>
                <a:gd name="T19" fmla="*/ 82 h 127"/>
                <a:gd name="T20" fmla="*/ 68 w 121"/>
                <a:gd name="T21" fmla="*/ 105 h 127"/>
                <a:gd name="T22" fmla="*/ 90 w 121"/>
                <a:gd name="T23" fmla="*/ 120 h 127"/>
                <a:gd name="T24" fmla="*/ 121 w 121"/>
                <a:gd name="T25" fmla="*/ 120 h 127"/>
                <a:gd name="T26" fmla="*/ 121 w 121"/>
                <a:gd name="T27" fmla="*/ 120 h 127"/>
                <a:gd name="T28" fmla="*/ 98 w 121"/>
                <a:gd name="T29" fmla="*/ 127 h 127"/>
                <a:gd name="T30" fmla="*/ 75 w 121"/>
                <a:gd name="T31" fmla="*/ 127 h 127"/>
                <a:gd name="T32" fmla="*/ 53 w 121"/>
                <a:gd name="T33" fmla="*/ 120 h 127"/>
                <a:gd name="T34" fmla="*/ 30 w 121"/>
                <a:gd name="T35" fmla="*/ 112 h 127"/>
                <a:gd name="T36" fmla="*/ 15 w 121"/>
                <a:gd name="T37" fmla="*/ 97 h 127"/>
                <a:gd name="T38" fmla="*/ 8 w 121"/>
                <a:gd name="T39" fmla="*/ 82 h 127"/>
                <a:gd name="T40" fmla="*/ 0 w 121"/>
                <a:gd name="T41" fmla="*/ 67 h 127"/>
                <a:gd name="T42" fmla="*/ 0 w 121"/>
                <a:gd name="T43" fmla="*/ 52 h 127"/>
                <a:gd name="T44" fmla="*/ 0 w 121"/>
                <a:gd name="T45" fmla="*/ 52 h 127"/>
                <a:gd name="T46" fmla="*/ 0 w 121"/>
                <a:gd name="T47" fmla="*/ 45 h 127"/>
                <a:gd name="T48" fmla="*/ 0 w 121"/>
                <a:gd name="T49" fmla="*/ 45 h 127"/>
                <a:gd name="T50" fmla="*/ 15 w 121"/>
                <a:gd name="T51" fmla="*/ 22 h 127"/>
                <a:gd name="T52" fmla="*/ 15 w 121"/>
                <a:gd name="T53" fmla="*/ 22 h 127"/>
                <a:gd name="T54" fmla="*/ 30 w 121"/>
                <a:gd name="T55" fmla="*/ 7 h 127"/>
                <a:gd name="T56" fmla="*/ 45 w 121"/>
                <a:gd name="T57" fmla="*/ 0 h 127"/>
                <a:gd name="T58" fmla="*/ 60 w 121"/>
                <a:gd name="T59" fmla="*/ 0 h 127"/>
                <a:gd name="T60" fmla="*/ 68 w 121"/>
                <a:gd name="T61" fmla="*/ 7 h 127"/>
                <a:gd name="T62" fmla="*/ 68 w 121"/>
                <a:gd name="T63" fmla="*/ 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 h="127">
                  <a:moveTo>
                    <a:pt x="68" y="7"/>
                  </a:moveTo>
                  <a:lnTo>
                    <a:pt x="68" y="7"/>
                  </a:lnTo>
                  <a:lnTo>
                    <a:pt x="75" y="15"/>
                  </a:lnTo>
                  <a:lnTo>
                    <a:pt x="75" y="30"/>
                  </a:lnTo>
                  <a:lnTo>
                    <a:pt x="60" y="37"/>
                  </a:lnTo>
                  <a:lnTo>
                    <a:pt x="45" y="52"/>
                  </a:lnTo>
                  <a:lnTo>
                    <a:pt x="45" y="52"/>
                  </a:lnTo>
                  <a:lnTo>
                    <a:pt x="38" y="60"/>
                  </a:lnTo>
                  <a:lnTo>
                    <a:pt x="38" y="60"/>
                  </a:lnTo>
                  <a:lnTo>
                    <a:pt x="45" y="82"/>
                  </a:lnTo>
                  <a:lnTo>
                    <a:pt x="68" y="105"/>
                  </a:lnTo>
                  <a:lnTo>
                    <a:pt x="90" y="120"/>
                  </a:lnTo>
                  <a:lnTo>
                    <a:pt x="121" y="120"/>
                  </a:lnTo>
                  <a:lnTo>
                    <a:pt x="121" y="120"/>
                  </a:lnTo>
                  <a:lnTo>
                    <a:pt x="98" y="127"/>
                  </a:lnTo>
                  <a:lnTo>
                    <a:pt x="75" y="127"/>
                  </a:lnTo>
                  <a:lnTo>
                    <a:pt x="53" y="120"/>
                  </a:lnTo>
                  <a:lnTo>
                    <a:pt x="30" y="112"/>
                  </a:lnTo>
                  <a:lnTo>
                    <a:pt x="15" y="97"/>
                  </a:lnTo>
                  <a:lnTo>
                    <a:pt x="8" y="82"/>
                  </a:lnTo>
                  <a:lnTo>
                    <a:pt x="0" y="67"/>
                  </a:lnTo>
                  <a:lnTo>
                    <a:pt x="0" y="52"/>
                  </a:lnTo>
                  <a:lnTo>
                    <a:pt x="0" y="52"/>
                  </a:lnTo>
                  <a:lnTo>
                    <a:pt x="0" y="45"/>
                  </a:lnTo>
                  <a:lnTo>
                    <a:pt x="0" y="45"/>
                  </a:lnTo>
                  <a:lnTo>
                    <a:pt x="15" y="22"/>
                  </a:lnTo>
                  <a:lnTo>
                    <a:pt x="15" y="22"/>
                  </a:lnTo>
                  <a:lnTo>
                    <a:pt x="30" y="7"/>
                  </a:lnTo>
                  <a:lnTo>
                    <a:pt x="45" y="0"/>
                  </a:lnTo>
                  <a:lnTo>
                    <a:pt x="60" y="0"/>
                  </a:lnTo>
                  <a:lnTo>
                    <a:pt x="68" y="7"/>
                  </a:lnTo>
                  <a:lnTo>
                    <a:pt x="68" y="7"/>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7" name="Freeform 43"/>
            <p:cNvSpPr>
              <a:spLocks/>
            </p:cNvSpPr>
            <p:nvPr/>
          </p:nvSpPr>
          <p:spPr bwMode="auto">
            <a:xfrm>
              <a:off x="3133725" y="5478463"/>
              <a:ext cx="1239838" cy="668338"/>
            </a:xfrm>
            <a:custGeom>
              <a:avLst/>
              <a:gdLst>
                <a:gd name="T0" fmla="*/ 406 w 781"/>
                <a:gd name="T1" fmla="*/ 30 h 421"/>
                <a:gd name="T2" fmla="*/ 406 w 781"/>
                <a:gd name="T3" fmla="*/ 30 h 421"/>
                <a:gd name="T4" fmla="*/ 473 w 781"/>
                <a:gd name="T5" fmla="*/ 45 h 421"/>
                <a:gd name="T6" fmla="*/ 533 w 781"/>
                <a:gd name="T7" fmla="*/ 68 h 421"/>
                <a:gd name="T8" fmla="*/ 593 w 781"/>
                <a:gd name="T9" fmla="*/ 98 h 421"/>
                <a:gd name="T10" fmla="*/ 638 w 781"/>
                <a:gd name="T11" fmla="*/ 120 h 421"/>
                <a:gd name="T12" fmla="*/ 676 w 781"/>
                <a:gd name="T13" fmla="*/ 150 h 421"/>
                <a:gd name="T14" fmla="*/ 706 w 781"/>
                <a:gd name="T15" fmla="*/ 173 h 421"/>
                <a:gd name="T16" fmla="*/ 736 w 781"/>
                <a:gd name="T17" fmla="*/ 203 h 421"/>
                <a:gd name="T18" fmla="*/ 759 w 781"/>
                <a:gd name="T19" fmla="*/ 233 h 421"/>
                <a:gd name="T20" fmla="*/ 766 w 781"/>
                <a:gd name="T21" fmla="*/ 256 h 421"/>
                <a:gd name="T22" fmla="*/ 781 w 781"/>
                <a:gd name="T23" fmla="*/ 286 h 421"/>
                <a:gd name="T24" fmla="*/ 781 w 781"/>
                <a:gd name="T25" fmla="*/ 308 h 421"/>
                <a:gd name="T26" fmla="*/ 781 w 781"/>
                <a:gd name="T27" fmla="*/ 331 h 421"/>
                <a:gd name="T28" fmla="*/ 774 w 781"/>
                <a:gd name="T29" fmla="*/ 376 h 421"/>
                <a:gd name="T30" fmla="*/ 744 w 781"/>
                <a:gd name="T31" fmla="*/ 406 h 421"/>
                <a:gd name="T32" fmla="*/ 744 w 781"/>
                <a:gd name="T33" fmla="*/ 406 h 421"/>
                <a:gd name="T34" fmla="*/ 714 w 781"/>
                <a:gd name="T35" fmla="*/ 421 h 421"/>
                <a:gd name="T36" fmla="*/ 684 w 781"/>
                <a:gd name="T37" fmla="*/ 421 h 421"/>
                <a:gd name="T38" fmla="*/ 684 w 781"/>
                <a:gd name="T39" fmla="*/ 421 h 421"/>
                <a:gd name="T40" fmla="*/ 706 w 781"/>
                <a:gd name="T41" fmla="*/ 413 h 421"/>
                <a:gd name="T42" fmla="*/ 706 w 781"/>
                <a:gd name="T43" fmla="*/ 413 h 421"/>
                <a:gd name="T44" fmla="*/ 736 w 781"/>
                <a:gd name="T45" fmla="*/ 383 h 421"/>
                <a:gd name="T46" fmla="*/ 751 w 781"/>
                <a:gd name="T47" fmla="*/ 338 h 421"/>
                <a:gd name="T48" fmla="*/ 751 w 781"/>
                <a:gd name="T49" fmla="*/ 316 h 421"/>
                <a:gd name="T50" fmla="*/ 744 w 781"/>
                <a:gd name="T51" fmla="*/ 293 h 421"/>
                <a:gd name="T52" fmla="*/ 736 w 781"/>
                <a:gd name="T53" fmla="*/ 263 h 421"/>
                <a:gd name="T54" fmla="*/ 721 w 781"/>
                <a:gd name="T55" fmla="*/ 233 h 421"/>
                <a:gd name="T56" fmla="*/ 699 w 781"/>
                <a:gd name="T57" fmla="*/ 210 h 421"/>
                <a:gd name="T58" fmla="*/ 676 w 781"/>
                <a:gd name="T59" fmla="*/ 180 h 421"/>
                <a:gd name="T60" fmla="*/ 638 w 781"/>
                <a:gd name="T61" fmla="*/ 150 h 421"/>
                <a:gd name="T62" fmla="*/ 601 w 781"/>
                <a:gd name="T63" fmla="*/ 128 h 421"/>
                <a:gd name="T64" fmla="*/ 556 w 781"/>
                <a:gd name="T65" fmla="*/ 98 h 421"/>
                <a:gd name="T66" fmla="*/ 503 w 781"/>
                <a:gd name="T67" fmla="*/ 75 h 421"/>
                <a:gd name="T68" fmla="*/ 436 w 781"/>
                <a:gd name="T69" fmla="*/ 53 h 421"/>
                <a:gd name="T70" fmla="*/ 368 w 781"/>
                <a:gd name="T71" fmla="*/ 30 h 421"/>
                <a:gd name="T72" fmla="*/ 368 w 781"/>
                <a:gd name="T73" fmla="*/ 30 h 421"/>
                <a:gd name="T74" fmla="*/ 278 w 781"/>
                <a:gd name="T75" fmla="*/ 15 h 421"/>
                <a:gd name="T76" fmla="*/ 180 w 781"/>
                <a:gd name="T77" fmla="*/ 8 h 421"/>
                <a:gd name="T78" fmla="*/ 90 w 781"/>
                <a:gd name="T79" fmla="*/ 8 h 421"/>
                <a:gd name="T80" fmla="*/ 0 w 781"/>
                <a:gd name="T81" fmla="*/ 15 h 421"/>
                <a:gd name="T82" fmla="*/ 38 w 781"/>
                <a:gd name="T83" fmla="*/ 8 h 421"/>
                <a:gd name="T84" fmla="*/ 38 w 781"/>
                <a:gd name="T85" fmla="*/ 8 h 421"/>
                <a:gd name="T86" fmla="*/ 128 w 781"/>
                <a:gd name="T87" fmla="*/ 0 h 421"/>
                <a:gd name="T88" fmla="*/ 218 w 781"/>
                <a:gd name="T89" fmla="*/ 0 h 421"/>
                <a:gd name="T90" fmla="*/ 315 w 781"/>
                <a:gd name="T91" fmla="*/ 8 h 421"/>
                <a:gd name="T92" fmla="*/ 406 w 781"/>
                <a:gd name="T93" fmla="*/ 30 h 421"/>
                <a:gd name="T94" fmla="*/ 406 w 781"/>
                <a:gd name="T95" fmla="*/ 3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1" h="421">
                  <a:moveTo>
                    <a:pt x="406" y="30"/>
                  </a:moveTo>
                  <a:lnTo>
                    <a:pt x="406" y="30"/>
                  </a:lnTo>
                  <a:lnTo>
                    <a:pt x="473" y="45"/>
                  </a:lnTo>
                  <a:lnTo>
                    <a:pt x="533" y="68"/>
                  </a:lnTo>
                  <a:lnTo>
                    <a:pt x="593" y="98"/>
                  </a:lnTo>
                  <a:lnTo>
                    <a:pt x="638" y="120"/>
                  </a:lnTo>
                  <a:lnTo>
                    <a:pt x="676" y="150"/>
                  </a:lnTo>
                  <a:lnTo>
                    <a:pt x="706" y="173"/>
                  </a:lnTo>
                  <a:lnTo>
                    <a:pt x="736" y="203"/>
                  </a:lnTo>
                  <a:lnTo>
                    <a:pt x="759" y="233"/>
                  </a:lnTo>
                  <a:lnTo>
                    <a:pt x="766" y="256"/>
                  </a:lnTo>
                  <a:lnTo>
                    <a:pt x="781" y="286"/>
                  </a:lnTo>
                  <a:lnTo>
                    <a:pt x="781" y="308"/>
                  </a:lnTo>
                  <a:lnTo>
                    <a:pt x="781" y="331"/>
                  </a:lnTo>
                  <a:lnTo>
                    <a:pt x="774" y="376"/>
                  </a:lnTo>
                  <a:lnTo>
                    <a:pt x="744" y="406"/>
                  </a:lnTo>
                  <a:lnTo>
                    <a:pt x="744" y="406"/>
                  </a:lnTo>
                  <a:lnTo>
                    <a:pt x="714" y="421"/>
                  </a:lnTo>
                  <a:lnTo>
                    <a:pt x="684" y="421"/>
                  </a:lnTo>
                  <a:lnTo>
                    <a:pt x="684" y="421"/>
                  </a:lnTo>
                  <a:lnTo>
                    <a:pt x="706" y="413"/>
                  </a:lnTo>
                  <a:lnTo>
                    <a:pt x="706" y="413"/>
                  </a:lnTo>
                  <a:lnTo>
                    <a:pt x="736" y="383"/>
                  </a:lnTo>
                  <a:lnTo>
                    <a:pt x="751" y="338"/>
                  </a:lnTo>
                  <a:lnTo>
                    <a:pt x="751" y="316"/>
                  </a:lnTo>
                  <a:lnTo>
                    <a:pt x="744" y="293"/>
                  </a:lnTo>
                  <a:lnTo>
                    <a:pt x="736" y="263"/>
                  </a:lnTo>
                  <a:lnTo>
                    <a:pt x="721" y="233"/>
                  </a:lnTo>
                  <a:lnTo>
                    <a:pt x="699" y="210"/>
                  </a:lnTo>
                  <a:lnTo>
                    <a:pt x="676" y="180"/>
                  </a:lnTo>
                  <a:lnTo>
                    <a:pt x="638" y="150"/>
                  </a:lnTo>
                  <a:lnTo>
                    <a:pt x="601" y="128"/>
                  </a:lnTo>
                  <a:lnTo>
                    <a:pt x="556" y="98"/>
                  </a:lnTo>
                  <a:lnTo>
                    <a:pt x="503" y="75"/>
                  </a:lnTo>
                  <a:lnTo>
                    <a:pt x="436" y="53"/>
                  </a:lnTo>
                  <a:lnTo>
                    <a:pt x="368" y="30"/>
                  </a:lnTo>
                  <a:lnTo>
                    <a:pt x="368" y="30"/>
                  </a:lnTo>
                  <a:lnTo>
                    <a:pt x="278" y="15"/>
                  </a:lnTo>
                  <a:lnTo>
                    <a:pt x="180" y="8"/>
                  </a:lnTo>
                  <a:lnTo>
                    <a:pt x="90" y="8"/>
                  </a:lnTo>
                  <a:lnTo>
                    <a:pt x="0" y="15"/>
                  </a:lnTo>
                  <a:lnTo>
                    <a:pt x="38" y="8"/>
                  </a:lnTo>
                  <a:lnTo>
                    <a:pt x="38" y="8"/>
                  </a:lnTo>
                  <a:lnTo>
                    <a:pt x="128" y="0"/>
                  </a:lnTo>
                  <a:lnTo>
                    <a:pt x="218" y="0"/>
                  </a:lnTo>
                  <a:lnTo>
                    <a:pt x="315" y="8"/>
                  </a:lnTo>
                  <a:lnTo>
                    <a:pt x="406" y="30"/>
                  </a:lnTo>
                  <a:lnTo>
                    <a:pt x="406" y="3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2" name="Freeform 48"/>
            <p:cNvSpPr>
              <a:spLocks/>
            </p:cNvSpPr>
            <p:nvPr/>
          </p:nvSpPr>
          <p:spPr bwMode="auto">
            <a:xfrm>
              <a:off x="-2381" y="2092325"/>
              <a:ext cx="643732" cy="1728788"/>
            </a:xfrm>
            <a:custGeom>
              <a:avLst/>
              <a:gdLst/>
              <a:ahLst/>
              <a:cxnLst/>
              <a:rect l="l" t="t" r="r" b="b"/>
              <a:pathLst>
                <a:path w="643732" h="1728788">
                  <a:moveTo>
                    <a:pt x="24607" y="0"/>
                  </a:moveTo>
                  <a:lnTo>
                    <a:pt x="72232" y="11113"/>
                  </a:lnTo>
                  <a:lnTo>
                    <a:pt x="143669" y="47625"/>
                  </a:lnTo>
                  <a:lnTo>
                    <a:pt x="215107" y="95250"/>
                  </a:lnTo>
                  <a:lnTo>
                    <a:pt x="310357" y="179388"/>
                  </a:lnTo>
                  <a:lnTo>
                    <a:pt x="405607" y="285750"/>
                  </a:lnTo>
                  <a:lnTo>
                    <a:pt x="488157" y="428625"/>
                  </a:lnTo>
                  <a:lnTo>
                    <a:pt x="537369" y="523875"/>
                  </a:lnTo>
                  <a:lnTo>
                    <a:pt x="572294" y="620713"/>
                  </a:lnTo>
                  <a:lnTo>
                    <a:pt x="596107" y="715963"/>
                  </a:lnTo>
                  <a:lnTo>
                    <a:pt x="619920" y="811213"/>
                  </a:lnTo>
                  <a:lnTo>
                    <a:pt x="643732" y="1001713"/>
                  </a:lnTo>
                  <a:lnTo>
                    <a:pt x="643732" y="1181101"/>
                  </a:lnTo>
                  <a:lnTo>
                    <a:pt x="632620" y="1358901"/>
                  </a:lnTo>
                  <a:lnTo>
                    <a:pt x="619920" y="1514476"/>
                  </a:lnTo>
                  <a:lnTo>
                    <a:pt x="596107" y="1633538"/>
                  </a:lnTo>
                  <a:lnTo>
                    <a:pt x="572294" y="1728788"/>
                  </a:lnTo>
                  <a:lnTo>
                    <a:pt x="584995" y="1443038"/>
                  </a:lnTo>
                  <a:lnTo>
                    <a:pt x="572294" y="1204913"/>
                  </a:lnTo>
                  <a:lnTo>
                    <a:pt x="561182" y="1096963"/>
                  </a:lnTo>
                  <a:lnTo>
                    <a:pt x="537369" y="1025525"/>
                  </a:lnTo>
                  <a:lnTo>
                    <a:pt x="488157" y="954088"/>
                  </a:lnTo>
                  <a:lnTo>
                    <a:pt x="440532" y="906463"/>
                  </a:lnTo>
                  <a:lnTo>
                    <a:pt x="392907" y="882650"/>
                  </a:lnTo>
                  <a:lnTo>
                    <a:pt x="334169" y="882650"/>
                  </a:lnTo>
                  <a:lnTo>
                    <a:pt x="310357" y="882650"/>
                  </a:lnTo>
                  <a:lnTo>
                    <a:pt x="286544" y="893763"/>
                  </a:lnTo>
                  <a:lnTo>
                    <a:pt x="238919" y="930275"/>
                  </a:lnTo>
                  <a:lnTo>
                    <a:pt x="191294" y="965200"/>
                  </a:lnTo>
                  <a:lnTo>
                    <a:pt x="167482" y="977900"/>
                  </a:lnTo>
                  <a:lnTo>
                    <a:pt x="83344" y="954088"/>
                  </a:lnTo>
                  <a:lnTo>
                    <a:pt x="794" y="930275"/>
                  </a:lnTo>
                  <a:lnTo>
                    <a:pt x="0" y="929758"/>
                  </a:lnTo>
                  <a:lnTo>
                    <a:pt x="0" y="735358"/>
                  </a:lnTo>
                  <a:lnTo>
                    <a:pt x="24607" y="703263"/>
                  </a:lnTo>
                  <a:lnTo>
                    <a:pt x="72232" y="668338"/>
                  </a:lnTo>
                  <a:lnTo>
                    <a:pt x="119857" y="631825"/>
                  </a:lnTo>
                  <a:lnTo>
                    <a:pt x="178594" y="620713"/>
                  </a:lnTo>
                  <a:lnTo>
                    <a:pt x="250032" y="631825"/>
                  </a:lnTo>
                  <a:lnTo>
                    <a:pt x="310357" y="655638"/>
                  </a:lnTo>
                  <a:lnTo>
                    <a:pt x="357982" y="692150"/>
                  </a:lnTo>
                  <a:lnTo>
                    <a:pt x="405607" y="727075"/>
                  </a:lnTo>
                  <a:lnTo>
                    <a:pt x="488157" y="811213"/>
                  </a:lnTo>
                  <a:lnTo>
                    <a:pt x="537369" y="882650"/>
                  </a:lnTo>
                  <a:lnTo>
                    <a:pt x="561182" y="893763"/>
                  </a:lnTo>
                  <a:lnTo>
                    <a:pt x="561182" y="882650"/>
                  </a:lnTo>
                  <a:lnTo>
                    <a:pt x="561182" y="822325"/>
                  </a:lnTo>
                  <a:lnTo>
                    <a:pt x="524670" y="739775"/>
                  </a:lnTo>
                  <a:lnTo>
                    <a:pt x="500857" y="655638"/>
                  </a:lnTo>
                  <a:lnTo>
                    <a:pt x="453232" y="584200"/>
                  </a:lnTo>
                  <a:lnTo>
                    <a:pt x="405607" y="536575"/>
                  </a:lnTo>
                  <a:lnTo>
                    <a:pt x="357982" y="512763"/>
                  </a:lnTo>
                  <a:lnTo>
                    <a:pt x="310357" y="488950"/>
                  </a:lnTo>
                  <a:lnTo>
                    <a:pt x="273844" y="488950"/>
                  </a:lnTo>
                  <a:lnTo>
                    <a:pt x="250032" y="500063"/>
                  </a:lnTo>
                  <a:lnTo>
                    <a:pt x="215107" y="512763"/>
                  </a:lnTo>
                  <a:lnTo>
                    <a:pt x="226219" y="417513"/>
                  </a:lnTo>
                  <a:lnTo>
                    <a:pt x="226219" y="333375"/>
                  </a:lnTo>
                  <a:lnTo>
                    <a:pt x="215107" y="238125"/>
                  </a:lnTo>
                  <a:lnTo>
                    <a:pt x="202407" y="190500"/>
                  </a:lnTo>
                  <a:lnTo>
                    <a:pt x="167482" y="142875"/>
                  </a:lnTo>
                  <a:lnTo>
                    <a:pt x="107157" y="71438"/>
                  </a:lnTo>
                  <a:lnTo>
                    <a:pt x="48419" y="1111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3" name="Freeform 49"/>
            <p:cNvSpPr>
              <a:spLocks/>
            </p:cNvSpPr>
            <p:nvPr/>
          </p:nvSpPr>
          <p:spPr bwMode="auto">
            <a:xfrm>
              <a:off x="2000250" y="5740400"/>
              <a:ext cx="573088" cy="739775"/>
            </a:xfrm>
            <a:custGeom>
              <a:avLst/>
              <a:gdLst>
                <a:gd name="T0" fmla="*/ 0 w 361"/>
                <a:gd name="T1" fmla="*/ 0 h 466"/>
                <a:gd name="T2" fmla="*/ 0 w 361"/>
                <a:gd name="T3" fmla="*/ 0 h 466"/>
                <a:gd name="T4" fmla="*/ 68 w 361"/>
                <a:gd name="T5" fmla="*/ 60 h 466"/>
                <a:gd name="T6" fmla="*/ 113 w 361"/>
                <a:gd name="T7" fmla="*/ 113 h 466"/>
                <a:gd name="T8" fmla="*/ 136 w 361"/>
                <a:gd name="T9" fmla="*/ 143 h 466"/>
                <a:gd name="T10" fmla="*/ 151 w 361"/>
                <a:gd name="T11" fmla="*/ 173 h 466"/>
                <a:gd name="T12" fmla="*/ 151 w 361"/>
                <a:gd name="T13" fmla="*/ 173 h 466"/>
                <a:gd name="T14" fmla="*/ 158 w 361"/>
                <a:gd name="T15" fmla="*/ 211 h 466"/>
                <a:gd name="T16" fmla="*/ 158 w 361"/>
                <a:gd name="T17" fmla="*/ 256 h 466"/>
                <a:gd name="T18" fmla="*/ 151 w 361"/>
                <a:gd name="T19" fmla="*/ 293 h 466"/>
                <a:gd name="T20" fmla="*/ 151 w 361"/>
                <a:gd name="T21" fmla="*/ 293 h 466"/>
                <a:gd name="T22" fmla="*/ 188 w 361"/>
                <a:gd name="T23" fmla="*/ 293 h 466"/>
                <a:gd name="T24" fmla="*/ 226 w 361"/>
                <a:gd name="T25" fmla="*/ 301 h 466"/>
                <a:gd name="T26" fmla="*/ 248 w 361"/>
                <a:gd name="T27" fmla="*/ 308 h 466"/>
                <a:gd name="T28" fmla="*/ 248 w 361"/>
                <a:gd name="T29" fmla="*/ 308 h 466"/>
                <a:gd name="T30" fmla="*/ 278 w 361"/>
                <a:gd name="T31" fmla="*/ 331 h 466"/>
                <a:gd name="T32" fmla="*/ 301 w 361"/>
                <a:gd name="T33" fmla="*/ 353 h 466"/>
                <a:gd name="T34" fmla="*/ 338 w 361"/>
                <a:gd name="T35" fmla="*/ 406 h 466"/>
                <a:gd name="T36" fmla="*/ 353 w 361"/>
                <a:gd name="T37" fmla="*/ 444 h 466"/>
                <a:gd name="T38" fmla="*/ 361 w 361"/>
                <a:gd name="T39" fmla="*/ 466 h 466"/>
                <a:gd name="T40" fmla="*/ 361 w 361"/>
                <a:gd name="T41" fmla="*/ 466 h 466"/>
                <a:gd name="T42" fmla="*/ 361 w 361"/>
                <a:gd name="T43" fmla="*/ 263 h 466"/>
                <a:gd name="T44" fmla="*/ 361 w 361"/>
                <a:gd name="T45" fmla="*/ 263 h 466"/>
                <a:gd name="T46" fmla="*/ 353 w 361"/>
                <a:gd name="T47" fmla="*/ 181 h 466"/>
                <a:gd name="T48" fmla="*/ 346 w 361"/>
                <a:gd name="T49" fmla="*/ 151 h 466"/>
                <a:gd name="T50" fmla="*/ 346 w 361"/>
                <a:gd name="T51" fmla="*/ 151 h 466"/>
                <a:gd name="T52" fmla="*/ 286 w 361"/>
                <a:gd name="T53" fmla="*/ 128 h 466"/>
                <a:gd name="T54" fmla="*/ 286 w 361"/>
                <a:gd name="T55" fmla="*/ 128 h 466"/>
                <a:gd name="T56" fmla="*/ 248 w 361"/>
                <a:gd name="T57" fmla="*/ 113 h 466"/>
                <a:gd name="T58" fmla="*/ 203 w 361"/>
                <a:gd name="T59" fmla="*/ 98 h 466"/>
                <a:gd name="T60" fmla="*/ 151 w 361"/>
                <a:gd name="T61" fmla="*/ 68 h 466"/>
                <a:gd name="T62" fmla="*/ 151 w 361"/>
                <a:gd name="T63" fmla="*/ 68 h 466"/>
                <a:gd name="T64" fmla="*/ 203 w 361"/>
                <a:gd name="T65" fmla="*/ 106 h 466"/>
                <a:gd name="T66" fmla="*/ 241 w 361"/>
                <a:gd name="T67" fmla="*/ 143 h 466"/>
                <a:gd name="T68" fmla="*/ 271 w 361"/>
                <a:gd name="T69" fmla="*/ 181 h 466"/>
                <a:gd name="T70" fmla="*/ 271 w 361"/>
                <a:gd name="T71" fmla="*/ 181 h 466"/>
                <a:gd name="T72" fmla="*/ 293 w 361"/>
                <a:gd name="T73" fmla="*/ 218 h 466"/>
                <a:gd name="T74" fmla="*/ 308 w 361"/>
                <a:gd name="T75" fmla="*/ 248 h 466"/>
                <a:gd name="T76" fmla="*/ 316 w 361"/>
                <a:gd name="T77" fmla="*/ 293 h 466"/>
                <a:gd name="T78" fmla="*/ 316 w 361"/>
                <a:gd name="T79" fmla="*/ 293 h 466"/>
                <a:gd name="T80" fmla="*/ 293 w 361"/>
                <a:gd name="T81" fmla="*/ 248 h 466"/>
                <a:gd name="T82" fmla="*/ 271 w 361"/>
                <a:gd name="T83" fmla="*/ 218 h 466"/>
                <a:gd name="T84" fmla="*/ 241 w 361"/>
                <a:gd name="T85" fmla="*/ 173 h 466"/>
                <a:gd name="T86" fmla="*/ 241 w 361"/>
                <a:gd name="T87" fmla="*/ 173 h 466"/>
                <a:gd name="T88" fmla="*/ 181 w 361"/>
                <a:gd name="T89" fmla="*/ 121 h 466"/>
                <a:gd name="T90" fmla="*/ 106 w 361"/>
                <a:gd name="T91" fmla="*/ 68 h 466"/>
                <a:gd name="T92" fmla="*/ 0 w 361"/>
                <a:gd name="T93" fmla="*/ 0 h 466"/>
                <a:gd name="T94" fmla="*/ 0 w 361"/>
                <a:gd name="T95"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61" h="466">
                  <a:moveTo>
                    <a:pt x="0" y="0"/>
                  </a:moveTo>
                  <a:lnTo>
                    <a:pt x="0" y="0"/>
                  </a:lnTo>
                  <a:lnTo>
                    <a:pt x="68" y="60"/>
                  </a:lnTo>
                  <a:lnTo>
                    <a:pt x="113" y="113"/>
                  </a:lnTo>
                  <a:lnTo>
                    <a:pt x="136" y="143"/>
                  </a:lnTo>
                  <a:lnTo>
                    <a:pt x="151" y="173"/>
                  </a:lnTo>
                  <a:lnTo>
                    <a:pt x="151" y="173"/>
                  </a:lnTo>
                  <a:lnTo>
                    <a:pt x="158" y="211"/>
                  </a:lnTo>
                  <a:lnTo>
                    <a:pt x="158" y="256"/>
                  </a:lnTo>
                  <a:lnTo>
                    <a:pt x="151" y="293"/>
                  </a:lnTo>
                  <a:lnTo>
                    <a:pt x="151" y="293"/>
                  </a:lnTo>
                  <a:lnTo>
                    <a:pt x="188" y="293"/>
                  </a:lnTo>
                  <a:lnTo>
                    <a:pt x="226" y="301"/>
                  </a:lnTo>
                  <a:lnTo>
                    <a:pt x="248" y="308"/>
                  </a:lnTo>
                  <a:lnTo>
                    <a:pt x="248" y="308"/>
                  </a:lnTo>
                  <a:lnTo>
                    <a:pt x="278" y="331"/>
                  </a:lnTo>
                  <a:lnTo>
                    <a:pt x="301" y="353"/>
                  </a:lnTo>
                  <a:lnTo>
                    <a:pt x="338" y="406"/>
                  </a:lnTo>
                  <a:lnTo>
                    <a:pt x="353" y="444"/>
                  </a:lnTo>
                  <a:lnTo>
                    <a:pt x="361" y="466"/>
                  </a:lnTo>
                  <a:lnTo>
                    <a:pt x="361" y="466"/>
                  </a:lnTo>
                  <a:lnTo>
                    <a:pt x="361" y="263"/>
                  </a:lnTo>
                  <a:lnTo>
                    <a:pt x="361" y="263"/>
                  </a:lnTo>
                  <a:lnTo>
                    <a:pt x="353" y="181"/>
                  </a:lnTo>
                  <a:lnTo>
                    <a:pt x="346" y="151"/>
                  </a:lnTo>
                  <a:lnTo>
                    <a:pt x="346" y="151"/>
                  </a:lnTo>
                  <a:lnTo>
                    <a:pt x="286" y="128"/>
                  </a:lnTo>
                  <a:lnTo>
                    <a:pt x="286" y="128"/>
                  </a:lnTo>
                  <a:lnTo>
                    <a:pt x="248" y="113"/>
                  </a:lnTo>
                  <a:lnTo>
                    <a:pt x="203" y="98"/>
                  </a:lnTo>
                  <a:lnTo>
                    <a:pt x="151" y="68"/>
                  </a:lnTo>
                  <a:lnTo>
                    <a:pt x="151" y="68"/>
                  </a:lnTo>
                  <a:lnTo>
                    <a:pt x="203" y="106"/>
                  </a:lnTo>
                  <a:lnTo>
                    <a:pt x="241" y="143"/>
                  </a:lnTo>
                  <a:lnTo>
                    <a:pt x="271" y="181"/>
                  </a:lnTo>
                  <a:lnTo>
                    <a:pt x="271" y="181"/>
                  </a:lnTo>
                  <a:lnTo>
                    <a:pt x="293" y="218"/>
                  </a:lnTo>
                  <a:lnTo>
                    <a:pt x="308" y="248"/>
                  </a:lnTo>
                  <a:lnTo>
                    <a:pt x="316" y="293"/>
                  </a:lnTo>
                  <a:lnTo>
                    <a:pt x="316" y="293"/>
                  </a:lnTo>
                  <a:lnTo>
                    <a:pt x="293" y="248"/>
                  </a:lnTo>
                  <a:lnTo>
                    <a:pt x="271" y="218"/>
                  </a:lnTo>
                  <a:lnTo>
                    <a:pt x="241" y="173"/>
                  </a:lnTo>
                  <a:lnTo>
                    <a:pt x="241" y="173"/>
                  </a:lnTo>
                  <a:lnTo>
                    <a:pt x="181" y="121"/>
                  </a:lnTo>
                  <a:lnTo>
                    <a:pt x="106" y="68"/>
                  </a:lnTo>
                  <a:lnTo>
                    <a:pt x="0" y="0"/>
                  </a:lnTo>
                  <a:lnTo>
                    <a:pt x="0" y="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4" name="Freeform 50"/>
            <p:cNvSpPr>
              <a:spLocks/>
            </p:cNvSpPr>
            <p:nvPr/>
          </p:nvSpPr>
          <p:spPr bwMode="auto">
            <a:xfrm>
              <a:off x="450850" y="6099175"/>
              <a:ext cx="1012825" cy="608013"/>
            </a:xfrm>
            <a:custGeom>
              <a:avLst/>
              <a:gdLst>
                <a:gd name="T0" fmla="*/ 218 w 638"/>
                <a:gd name="T1" fmla="*/ 308 h 383"/>
                <a:gd name="T2" fmla="*/ 218 w 638"/>
                <a:gd name="T3" fmla="*/ 308 h 383"/>
                <a:gd name="T4" fmla="*/ 270 w 638"/>
                <a:gd name="T5" fmla="*/ 330 h 383"/>
                <a:gd name="T6" fmla="*/ 330 w 638"/>
                <a:gd name="T7" fmla="*/ 338 h 383"/>
                <a:gd name="T8" fmla="*/ 391 w 638"/>
                <a:gd name="T9" fmla="*/ 330 h 383"/>
                <a:gd name="T10" fmla="*/ 451 w 638"/>
                <a:gd name="T11" fmla="*/ 315 h 383"/>
                <a:gd name="T12" fmla="*/ 503 w 638"/>
                <a:gd name="T13" fmla="*/ 285 h 383"/>
                <a:gd name="T14" fmla="*/ 548 w 638"/>
                <a:gd name="T15" fmla="*/ 248 h 383"/>
                <a:gd name="T16" fmla="*/ 586 w 638"/>
                <a:gd name="T17" fmla="*/ 203 h 383"/>
                <a:gd name="T18" fmla="*/ 616 w 638"/>
                <a:gd name="T19" fmla="*/ 150 h 383"/>
                <a:gd name="T20" fmla="*/ 616 w 638"/>
                <a:gd name="T21" fmla="*/ 150 h 383"/>
                <a:gd name="T22" fmla="*/ 623 w 638"/>
                <a:gd name="T23" fmla="*/ 112 h 383"/>
                <a:gd name="T24" fmla="*/ 631 w 638"/>
                <a:gd name="T25" fmla="*/ 75 h 383"/>
                <a:gd name="T26" fmla="*/ 631 w 638"/>
                <a:gd name="T27" fmla="*/ 37 h 383"/>
                <a:gd name="T28" fmla="*/ 631 w 638"/>
                <a:gd name="T29" fmla="*/ 0 h 383"/>
                <a:gd name="T30" fmla="*/ 631 w 638"/>
                <a:gd name="T31" fmla="*/ 0 h 383"/>
                <a:gd name="T32" fmla="*/ 638 w 638"/>
                <a:gd name="T33" fmla="*/ 45 h 383"/>
                <a:gd name="T34" fmla="*/ 638 w 638"/>
                <a:gd name="T35" fmla="*/ 90 h 383"/>
                <a:gd name="T36" fmla="*/ 638 w 638"/>
                <a:gd name="T37" fmla="*/ 135 h 383"/>
                <a:gd name="T38" fmla="*/ 623 w 638"/>
                <a:gd name="T39" fmla="*/ 180 h 383"/>
                <a:gd name="T40" fmla="*/ 623 w 638"/>
                <a:gd name="T41" fmla="*/ 180 h 383"/>
                <a:gd name="T42" fmla="*/ 593 w 638"/>
                <a:gd name="T43" fmla="*/ 233 h 383"/>
                <a:gd name="T44" fmla="*/ 556 w 638"/>
                <a:gd name="T45" fmla="*/ 285 h 383"/>
                <a:gd name="T46" fmla="*/ 518 w 638"/>
                <a:gd name="T47" fmla="*/ 323 h 383"/>
                <a:gd name="T48" fmla="*/ 466 w 638"/>
                <a:gd name="T49" fmla="*/ 353 h 383"/>
                <a:gd name="T50" fmla="*/ 413 w 638"/>
                <a:gd name="T51" fmla="*/ 375 h 383"/>
                <a:gd name="T52" fmla="*/ 353 w 638"/>
                <a:gd name="T53" fmla="*/ 383 h 383"/>
                <a:gd name="T54" fmla="*/ 293 w 638"/>
                <a:gd name="T55" fmla="*/ 375 h 383"/>
                <a:gd name="T56" fmla="*/ 225 w 638"/>
                <a:gd name="T57" fmla="*/ 360 h 383"/>
                <a:gd name="T58" fmla="*/ 225 w 638"/>
                <a:gd name="T59" fmla="*/ 360 h 383"/>
                <a:gd name="T60" fmla="*/ 180 w 638"/>
                <a:gd name="T61" fmla="*/ 338 h 383"/>
                <a:gd name="T62" fmla="*/ 143 w 638"/>
                <a:gd name="T63" fmla="*/ 315 h 383"/>
                <a:gd name="T64" fmla="*/ 113 w 638"/>
                <a:gd name="T65" fmla="*/ 285 h 383"/>
                <a:gd name="T66" fmla="*/ 83 w 638"/>
                <a:gd name="T67" fmla="*/ 248 h 383"/>
                <a:gd name="T68" fmla="*/ 53 w 638"/>
                <a:gd name="T69" fmla="*/ 203 h 383"/>
                <a:gd name="T70" fmla="*/ 30 w 638"/>
                <a:gd name="T71" fmla="*/ 165 h 383"/>
                <a:gd name="T72" fmla="*/ 15 w 638"/>
                <a:gd name="T73" fmla="*/ 120 h 383"/>
                <a:gd name="T74" fmla="*/ 0 w 638"/>
                <a:gd name="T75" fmla="*/ 75 h 383"/>
                <a:gd name="T76" fmla="*/ 0 w 638"/>
                <a:gd name="T77" fmla="*/ 75 h 383"/>
                <a:gd name="T78" fmla="*/ 38 w 638"/>
                <a:gd name="T79" fmla="*/ 150 h 383"/>
                <a:gd name="T80" fmla="*/ 83 w 638"/>
                <a:gd name="T81" fmla="*/ 218 h 383"/>
                <a:gd name="T82" fmla="*/ 143 w 638"/>
                <a:gd name="T83" fmla="*/ 270 h 383"/>
                <a:gd name="T84" fmla="*/ 180 w 638"/>
                <a:gd name="T85" fmla="*/ 293 h 383"/>
                <a:gd name="T86" fmla="*/ 218 w 638"/>
                <a:gd name="T87" fmla="*/ 308 h 383"/>
                <a:gd name="T88" fmla="*/ 218 w 638"/>
                <a:gd name="T89" fmla="*/ 308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8" h="383">
                  <a:moveTo>
                    <a:pt x="218" y="308"/>
                  </a:moveTo>
                  <a:lnTo>
                    <a:pt x="218" y="308"/>
                  </a:lnTo>
                  <a:lnTo>
                    <a:pt x="270" y="330"/>
                  </a:lnTo>
                  <a:lnTo>
                    <a:pt x="330" y="338"/>
                  </a:lnTo>
                  <a:lnTo>
                    <a:pt x="391" y="330"/>
                  </a:lnTo>
                  <a:lnTo>
                    <a:pt x="451" y="315"/>
                  </a:lnTo>
                  <a:lnTo>
                    <a:pt x="503" y="285"/>
                  </a:lnTo>
                  <a:lnTo>
                    <a:pt x="548" y="248"/>
                  </a:lnTo>
                  <a:lnTo>
                    <a:pt x="586" y="203"/>
                  </a:lnTo>
                  <a:lnTo>
                    <a:pt x="616" y="150"/>
                  </a:lnTo>
                  <a:lnTo>
                    <a:pt x="616" y="150"/>
                  </a:lnTo>
                  <a:lnTo>
                    <a:pt x="623" y="112"/>
                  </a:lnTo>
                  <a:lnTo>
                    <a:pt x="631" y="75"/>
                  </a:lnTo>
                  <a:lnTo>
                    <a:pt x="631" y="37"/>
                  </a:lnTo>
                  <a:lnTo>
                    <a:pt x="631" y="0"/>
                  </a:lnTo>
                  <a:lnTo>
                    <a:pt x="631" y="0"/>
                  </a:lnTo>
                  <a:lnTo>
                    <a:pt x="638" y="45"/>
                  </a:lnTo>
                  <a:lnTo>
                    <a:pt x="638" y="90"/>
                  </a:lnTo>
                  <a:lnTo>
                    <a:pt x="638" y="135"/>
                  </a:lnTo>
                  <a:lnTo>
                    <a:pt x="623" y="180"/>
                  </a:lnTo>
                  <a:lnTo>
                    <a:pt x="623" y="180"/>
                  </a:lnTo>
                  <a:lnTo>
                    <a:pt x="593" y="233"/>
                  </a:lnTo>
                  <a:lnTo>
                    <a:pt x="556" y="285"/>
                  </a:lnTo>
                  <a:lnTo>
                    <a:pt x="518" y="323"/>
                  </a:lnTo>
                  <a:lnTo>
                    <a:pt x="466" y="353"/>
                  </a:lnTo>
                  <a:lnTo>
                    <a:pt x="413" y="375"/>
                  </a:lnTo>
                  <a:lnTo>
                    <a:pt x="353" y="383"/>
                  </a:lnTo>
                  <a:lnTo>
                    <a:pt x="293" y="375"/>
                  </a:lnTo>
                  <a:lnTo>
                    <a:pt x="225" y="360"/>
                  </a:lnTo>
                  <a:lnTo>
                    <a:pt x="225" y="360"/>
                  </a:lnTo>
                  <a:lnTo>
                    <a:pt x="180" y="338"/>
                  </a:lnTo>
                  <a:lnTo>
                    <a:pt x="143" y="315"/>
                  </a:lnTo>
                  <a:lnTo>
                    <a:pt x="113" y="285"/>
                  </a:lnTo>
                  <a:lnTo>
                    <a:pt x="83" y="248"/>
                  </a:lnTo>
                  <a:lnTo>
                    <a:pt x="53" y="203"/>
                  </a:lnTo>
                  <a:lnTo>
                    <a:pt x="30" y="165"/>
                  </a:lnTo>
                  <a:lnTo>
                    <a:pt x="15" y="120"/>
                  </a:lnTo>
                  <a:lnTo>
                    <a:pt x="0" y="75"/>
                  </a:lnTo>
                  <a:lnTo>
                    <a:pt x="0" y="75"/>
                  </a:lnTo>
                  <a:lnTo>
                    <a:pt x="38" y="150"/>
                  </a:lnTo>
                  <a:lnTo>
                    <a:pt x="83" y="218"/>
                  </a:lnTo>
                  <a:lnTo>
                    <a:pt x="143" y="270"/>
                  </a:lnTo>
                  <a:lnTo>
                    <a:pt x="180" y="293"/>
                  </a:lnTo>
                  <a:lnTo>
                    <a:pt x="218" y="308"/>
                  </a:lnTo>
                  <a:lnTo>
                    <a:pt x="218" y="308"/>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5" name="Freeform 51"/>
            <p:cNvSpPr>
              <a:spLocks/>
            </p:cNvSpPr>
            <p:nvPr/>
          </p:nvSpPr>
          <p:spPr bwMode="auto">
            <a:xfrm>
              <a:off x="773113" y="5788025"/>
              <a:ext cx="679450" cy="525463"/>
            </a:xfrm>
            <a:custGeom>
              <a:avLst/>
              <a:gdLst>
                <a:gd name="T0" fmla="*/ 293 w 428"/>
                <a:gd name="T1" fmla="*/ 53 h 331"/>
                <a:gd name="T2" fmla="*/ 293 w 428"/>
                <a:gd name="T3" fmla="*/ 53 h 331"/>
                <a:gd name="T4" fmla="*/ 255 w 428"/>
                <a:gd name="T5" fmla="*/ 46 h 331"/>
                <a:gd name="T6" fmla="*/ 225 w 428"/>
                <a:gd name="T7" fmla="*/ 38 h 331"/>
                <a:gd name="T8" fmla="*/ 195 w 428"/>
                <a:gd name="T9" fmla="*/ 46 h 331"/>
                <a:gd name="T10" fmla="*/ 165 w 428"/>
                <a:gd name="T11" fmla="*/ 46 h 331"/>
                <a:gd name="T12" fmla="*/ 135 w 428"/>
                <a:gd name="T13" fmla="*/ 61 h 331"/>
                <a:gd name="T14" fmla="*/ 105 w 428"/>
                <a:gd name="T15" fmla="*/ 76 h 331"/>
                <a:gd name="T16" fmla="*/ 82 w 428"/>
                <a:gd name="T17" fmla="*/ 98 h 331"/>
                <a:gd name="T18" fmla="*/ 60 w 428"/>
                <a:gd name="T19" fmla="*/ 121 h 331"/>
                <a:gd name="T20" fmla="*/ 60 w 428"/>
                <a:gd name="T21" fmla="*/ 121 h 331"/>
                <a:gd name="T22" fmla="*/ 45 w 428"/>
                <a:gd name="T23" fmla="*/ 143 h 331"/>
                <a:gd name="T24" fmla="*/ 45 w 428"/>
                <a:gd name="T25" fmla="*/ 166 h 331"/>
                <a:gd name="T26" fmla="*/ 45 w 428"/>
                <a:gd name="T27" fmla="*/ 181 h 331"/>
                <a:gd name="T28" fmla="*/ 45 w 428"/>
                <a:gd name="T29" fmla="*/ 181 h 331"/>
                <a:gd name="T30" fmla="*/ 52 w 428"/>
                <a:gd name="T31" fmla="*/ 196 h 331"/>
                <a:gd name="T32" fmla="*/ 67 w 428"/>
                <a:gd name="T33" fmla="*/ 203 h 331"/>
                <a:gd name="T34" fmla="*/ 90 w 428"/>
                <a:gd name="T35" fmla="*/ 218 h 331"/>
                <a:gd name="T36" fmla="*/ 90 w 428"/>
                <a:gd name="T37" fmla="*/ 218 h 331"/>
                <a:gd name="T38" fmla="*/ 120 w 428"/>
                <a:gd name="T39" fmla="*/ 248 h 331"/>
                <a:gd name="T40" fmla="*/ 127 w 428"/>
                <a:gd name="T41" fmla="*/ 278 h 331"/>
                <a:gd name="T42" fmla="*/ 127 w 428"/>
                <a:gd name="T43" fmla="*/ 301 h 331"/>
                <a:gd name="T44" fmla="*/ 120 w 428"/>
                <a:gd name="T45" fmla="*/ 316 h 331"/>
                <a:gd name="T46" fmla="*/ 120 w 428"/>
                <a:gd name="T47" fmla="*/ 316 h 331"/>
                <a:gd name="T48" fmla="*/ 105 w 428"/>
                <a:gd name="T49" fmla="*/ 331 h 331"/>
                <a:gd name="T50" fmla="*/ 75 w 428"/>
                <a:gd name="T51" fmla="*/ 331 h 331"/>
                <a:gd name="T52" fmla="*/ 60 w 428"/>
                <a:gd name="T53" fmla="*/ 331 h 331"/>
                <a:gd name="T54" fmla="*/ 45 w 428"/>
                <a:gd name="T55" fmla="*/ 316 h 331"/>
                <a:gd name="T56" fmla="*/ 30 w 428"/>
                <a:gd name="T57" fmla="*/ 301 h 331"/>
                <a:gd name="T58" fmla="*/ 15 w 428"/>
                <a:gd name="T59" fmla="*/ 278 h 331"/>
                <a:gd name="T60" fmla="*/ 15 w 428"/>
                <a:gd name="T61" fmla="*/ 278 h 331"/>
                <a:gd name="T62" fmla="*/ 7 w 428"/>
                <a:gd name="T63" fmla="*/ 256 h 331"/>
                <a:gd name="T64" fmla="*/ 0 w 428"/>
                <a:gd name="T65" fmla="*/ 226 h 331"/>
                <a:gd name="T66" fmla="*/ 7 w 428"/>
                <a:gd name="T67" fmla="*/ 181 h 331"/>
                <a:gd name="T68" fmla="*/ 15 w 428"/>
                <a:gd name="T69" fmla="*/ 143 h 331"/>
                <a:gd name="T70" fmla="*/ 22 w 428"/>
                <a:gd name="T71" fmla="*/ 128 h 331"/>
                <a:gd name="T72" fmla="*/ 22 w 428"/>
                <a:gd name="T73" fmla="*/ 128 h 331"/>
                <a:gd name="T74" fmla="*/ 45 w 428"/>
                <a:gd name="T75" fmla="*/ 91 h 331"/>
                <a:gd name="T76" fmla="*/ 67 w 428"/>
                <a:gd name="T77" fmla="*/ 61 h 331"/>
                <a:gd name="T78" fmla="*/ 97 w 428"/>
                <a:gd name="T79" fmla="*/ 38 h 331"/>
                <a:gd name="T80" fmla="*/ 135 w 428"/>
                <a:gd name="T81" fmla="*/ 23 h 331"/>
                <a:gd name="T82" fmla="*/ 165 w 428"/>
                <a:gd name="T83" fmla="*/ 8 h 331"/>
                <a:gd name="T84" fmla="*/ 203 w 428"/>
                <a:gd name="T85" fmla="*/ 0 h 331"/>
                <a:gd name="T86" fmla="*/ 240 w 428"/>
                <a:gd name="T87" fmla="*/ 0 h 331"/>
                <a:gd name="T88" fmla="*/ 285 w 428"/>
                <a:gd name="T89" fmla="*/ 15 h 331"/>
                <a:gd name="T90" fmla="*/ 285 w 428"/>
                <a:gd name="T91" fmla="*/ 15 h 331"/>
                <a:gd name="T92" fmla="*/ 308 w 428"/>
                <a:gd name="T93" fmla="*/ 30 h 331"/>
                <a:gd name="T94" fmla="*/ 330 w 428"/>
                <a:gd name="T95" fmla="*/ 46 h 331"/>
                <a:gd name="T96" fmla="*/ 375 w 428"/>
                <a:gd name="T97" fmla="*/ 91 h 331"/>
                <a:gd name="T98" fmla="*/ 405 w 428"/>
                <a:gd name="T99" fmla="*/ 143 h 331"/>
                <a:gd name="T100" fmla="*/ 428 w 428"/>
                <a:gd name="T101" fmla="*/ 196 h 331"/>
                <a:gd name="T102" fmla="*/ 428 w 428"/>
                <a:gd name="T103" fmla="*/ 196 h 331"/>
                <a:gd name="T104" fmla="*/ 405 w 428"/>
                <a:gd name="T105" fmla="*/ 158 h 331"/>
                <a:gd name="T106" fmla="*/ 375 w 428"/>
                <a:gd name="T107" fmla="*/ 113 h 331"/>
                <a:gd name="T108" fmla="*/ 338 w 428"/>
                <a:gd name="T109" fmla="*/ 83 h 331"/>
                <a:gd name="T110" fmla="*/ 293 w 428"/>
                <a:gd name="T111" fmla="*/ 53 h 331"/>
                <a:gd name="T112" fmla="*/ 293 w 428"/>
                <a:gd name="T113" fmla="*/ 53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 h="331">
                  <a:moveTo>
                    <a:pt x="293" y="53"/>
                  </a:moveTo>
                  <a:lnTo>
                    <a:pt x="293" y="53"/>
                  </a:lnTo>
                  <a:lnTo>
                    <a:pt x="255" y="46"/>
                  </a:lnTo>
                  <a:lnTo>
                    <a:pt x="225" y="38"/>
                  </a:lnTo>
                  <a:lnTo>
                    <a:pt x="195" y="46"/>
                  </a:lnTo>
                  <a:lnTo>
                    <a:pt x="165" y="46"/>
                  </a:lnTo>
                  <a:lnTo>
                    <a:pt x="135" y="61"/>
                  </a:lnTo>
                  <a:lnTo>
                    <a:pt x="105" y="76"/>
                  </a:lnTo>
                  <a:lnTo>
                    <a:pt x="82" y="98"/>
                  </a:lnTo>
                  <a:lnTo>
                    <a:pt x="60" y="121"/>
                  </a:lnTo>
                  <a:lnTo>
                    <a:pt x="60" y="121"/>
                  </a:lnTo>
                  <a:lnTo>
                    <a:pt x="45" y="143"/>
                  </a:lnTo>
                  <a:lnTo>
                    <a:pt x="45" y="166"/>
                  </a:lnTo>
                  <a:lnTo>
                    <a:pt x="45" y="181"/>
                  </a:lnTo>
                  <a:lnTo>
                    <a:pt x="45" y="181"/>
                  </a:lnTo>
                  <a:lnTo>
                    <a:pt x="52" y="196"/>
                  </a:lnTo>
                  <a:lnTo>
                    <a:pt x="67" y="203"/>
                  </a:lnTo>
                  <a:lnTo>
                    <a:pt x="90" y="218"/>
                  </a:lnTo>
                  <a:lnTo>
                    <a:pt x="90" y="218"/>
                  </a:lnTo>
                  <a:lnTo>
                    <a:pt x="120" y="248"/>
                  </a:lnTo>
                  <a:lnTo>
                    <a:pt x="127" y="278"/>
                  </a:lnTo>
                  <a:lnTo>
                    <a:pt x="127" y="301"/>
                  </a:lnTo>
                  <a:lnTo>
                    <a:pt x="120" y="316"/>
                  </a:lnTo>
                  <a:lnTo>
                    <a:pt x="120" y="316"/>
                  </a:lnTo>
                  <a:lnTo>
                    <a:pt x="105" y="331"/>
                  </a:lnTo>
                  <a:lnTo>
                    <a:pt x="75" y="331"/>
                  </a:lnTo>
                  <a:lnTo>
                    <a:pt x="60" y="331"/>
                  </a:lnTo>
                  <a:lnTo>
                    <a:pt x="45" y="316"/>
                  </a:lnTo>
                  <a:lnTo>
                    <a:pt x="30" y="301"/>
                  </a:lnTo>
                  <a:lnTo>
                    <a:pt x="15" y="278"/>
                  </a:lnTo>
                  <a:lnTo>
                    <a:pt x="15" y="278"/>
                  </a:lnTo>
                  <a:lnTo>
                    <a:pt x="7" y="256"/>
                  </a:lnTo>
                  <a:lnTo>
                    <a:pt x="0" y="226"/>
                  </a:lnTo>
                  <a:lnTo>
                    <a:pt x="7" y="181"/>
                  </a:lnTo>
                  <a:lnTo>
                    <a:pt x="15" y="143"/>
                  </a:lnTo>
                  <a:lnTo>
                    <a:pt x="22" y="128"/>
                  </a:lnTo>
                  <a:lnTo>
                    <a:pt x="22" y="128"/>
                  </a:lnTo>
                  <a:lnTo>
                    <a:pt x="45" y="91"/>
                  </a:lnTo>
                  <a:lnTo>
                    <a:pt x="67" y="61"/>
                  </a:lnTo>
                  <a:lnTo>
                    <a:pt x="97" y="38"/>
                  </a:lnTo>
                  <a:lnTo>
                    <a:pt x="135" y="23"/>
                  </a:lnTo>
                  <a:lnTo>
                    <a:pt x="165" y="8"/>
                  </a:lnTo>
                  <a:lnTo>
                    <a:pt x="203" y="0"/>
                  </a:lnTo>
                  <a:lnTo>
                    <a:pt x="240" y="0"/>
                  </a:lnTo>
                  <a:lnTo>
                    <a:pt x="285" y="15"/>
                  </a:lnTo>
                  <a:lnTo>
                    <a:pt x="285" y="15"/>
                  </a:lnTo>
                  <a:lnTo>
                    <a:pt x="308" y="30"/>
                  </a:lnTo>
                  <a:lnTo>
                    <a:pt x="330" y="46"/>
                  </a:lnTo>
                  <a:lnTo>
                    <a:pt x="375" y="91"/>
                  </a:lnTo>
                  <a:lnTo>
                    <a:pt x="405" y="143"/>
                  </a:lnTo>
                  <a:lnTo>
                    <a:pt x="428" y="196"/>
                  </a:lnTo>
                  <a:lnTo>
                    <a:pt x="428" y="196"/>
                  </a:lnTo>
                  <a:lnTo>
                    <a:pt x="405" y="158"/>
                  </a:lnTo>
                  <a:lnTo>
                    <a:pt x="375" y="113"/>
                  </a:lnTo>
                  <a:lnTo>
                    <a:pt x="338" y="83"/>
                  </a:lnTo>
                  <a:lnTo>
                    <a:pt x="293" y="53"/>
                  </a:lnTo>
                  <a:lnTo>
                    <a:pt x="293" y="5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7" name="Freeform 52"/>
            <p:cNvSpPr>
              <a:spLocks/>
            </p:cNvSpPr>
            <p:nvPr/>
          </p:nvSpPr>
          <p:spPr bwMode="auto">
            <a:xfrm>
              <a:off x="414338" y="5287963"/>
              <a:ext cx="1562100" cy="930275"/>
            </a:xfrm>
            <a:custGeom>
              <a:avLst/>
              <a:gdLst>
                <a:gd name="T0" fmla="*/ 669 w 984"/>
                <a:gd name="T1" fmla="*/ 98 h 586"/>
                <a:gd name="T2" fmla="*/ 669 w 984"/>
                <a:gd name="T3" fmla="*/ 98 h 586"/>
                <a:gd name="T4" fmla="*/ 624 w 984"/>
                <a:gd name="T5" fmla="*/ 83 h 586"/>
                <a:gd name="T6" fmla="*/ 571 w 984"/>
                <a:gd name="T7" fmla="*/ 75 h 586"/>
                <a:gd name="T8" fmla="*/ 526 w 984"/>
                <a:gd name="T9" fmla="*/ 68 h 586"/>
                <a:gd name="T10" fmla="*/ 481 w 984"/>
                <a:gd name="T11" fmla="*/ 60 h 586"/>
                <a:gd name="T12" fmla="*/ 391 w 984"/>
                <a:gd name="T13" fmla="*/ 75 h 586"/>
                <a:gd name="T14" fmla="*/ 301 w 984"/>
                <a:gd name="T15" fmla="*/ 98 h 586"/>
                <a:gd name="T16" fmla="*/ 226 w 984"/>
                <a:gd name="T17" fmla="*/ 143 h 586"/>
                <a:gd name="T18" fmla="*/ 151 w 984"/>
                <a:gd name="T19" fmla="*/ 195 h 586"/>
                <a:gd name="T20" fmla="*/ 121 w 984"/>
                <a:gd name="T21" fmla="*/ 233 h 586"/>
                <a:gd name="T22" fmla="*/ 91 w 984"/>
                <a:gd name="T23" fmla="*/ 270 h 586"/>
                <a:gd name="T24" fmla="*/ 68 w 984"/>
                <a:gd name="T25" fmla="*/ 308 h 586"/>
                <a:gd name="T26" fmla="*/ 45 w 984"/>
                <a:gd name="T27" fmla="*/ 353 h 586"/>
                <a:gd name="T28" fmla="*/ 45 w 984"/>
                <a:gd name="T29" fmla="*/ 353 h 586"/>
                <a:gd name="T30" fmla="*/ 23 w 984"/>
                <a:gd name="T31" fmla="*/ 413 h 586"/>
                <a:gd name="T32" fmla="*/ 15 w 984"/>
                <a:gd name="T33" fmla="*/ 473 h 586"/>
                <a:gd name="T34" fmla="*/ 15 w 984"/>
                <a:gd name="T35" fmla="*/ 533 h 586"/>
                <a:gd name="T36" fmla="*/ 23 w 984"/>
                <a:gd name="T37" fmla="*/ 586 h 586"/>
                <a:gd name="T38" fmla="*/ 23 w 984"/>
                <a:gd name="T39" fmla="*/ 586 h 586"/>
                <a:gd name="T40" fmla="*/ 8 w 984"/>
                <a:gd name="T41" fmla="*/ 518 h 586"/>
                <a:gd name="T42" fmla="*/ 0 w 984"/>
                <a:gd name="T43" fmla="*/ 451 h 586"/>
                <a:gd name="T44" fmla="*/ 8 w 984"/>
                <a:gd name="T45" fmla="*/ 376 h 586"/>
                <a:gd name="T46" fmla="*/ 30 w 984"/>
                <a:gd name="T47" fmla="*/ 300 h 586"/>
                <a:gd name="T48" fmla="*/ 30 w 984"/>
                <a:gd name="T49" fmla="*/ 300 h 586"/>
                <a:gd name="T50" fmla="*/ 76 w 984"/>
                <a:gd name="T51" fmla="*/ 218 h 586"/>
                <a:gd name="T52" fmla="*/ 98 w 984"/>
                <a:gd name="T53" fmla="*/ 180 h 586"/>
                <a:gd name="T54" fmla="*/ 128 w 984"/>
                <a:gd name="T55" fmla="*/ 143 h 586"/>
                <a:gd name="T56" fmla="*/ 166 w 984"/>
                <a:gd name="T57" fmla="*/ 105 h 586"/>
                <a:gd name="T58" fmla="*/ 203 w 984"/>
                <a:gd name="T59" fmla="*/ 75 h 586"/>
                <a:gd name="T60" fmla="*/ 248 w 984"/>
                <a:gd name="T61" fmla="*/ 45 h 586"/>
                <a:gd name="T62" fmla="*/ 293 w 984"/>
                <a:gd name="T63" fmla="*/ 22 h 586"/>
                <a:gd name="T64" fmla="*/ 293 w 984"/>
                <a:gd name="T65" fmla="*/ 22 h 586"/>
                <a:gd name="T66" fmla="*/ 338 w 984"/>
                <a:gd name="T67" fmla="*/ 7 h 586"/>
                <a:gd name="T68" fmla="*/ 383 w 984"/>
                <a:gd name="T69" fmla="*/ 0 h 586"/>
                <a:gd name="T70" fmla="*/ 429 w 984"/>
                <a:gd name="T71" fmla="*/ 0 h 586"/>
                <a:gd name="T72" fmla="*/ 481 w 984"/>
                <a:gd name="T73" fmla="*/ 0 h 586"/>
                <a:gd name="T74" fmla="*/ 579 w 984"/>
                <a:gd name="T75" fmla="*/ 15 h 586"/>
                <a:gd name="T76" fmla="*/ 669 w 984"/>
                <a:gd name="T77" fmla="*/ 53 h 586"/>
                <a:gd name="T78" fmla="*/ 669 w 984"/>
                <a:gd name="T79" fmla="*/ 53 h 586"/>
                <a:gd name="T80" fmla="*/ 737 w 984"/>
                <a:gd name="T81" fmla="*/ 83 h 586"/>
                <a:gd name="T82" fmla="*/ 789 w 984"/>
                <a:gd name="T83" fmla="*/ 120 h 586"/>
                <a:gd name="T84" fmla="*/ 834 w 984"/>
                <a:gd name="T85" fmla="*/ 158 h 586"/>
                <a:gd name="T86" fmla="*/ 872 w 984"/>
                <a:gd name="T87" fmla="*/ 203 h 586"/>
                <a:gd name="T88" fmla="*/ 909 w 984"/>
                <a:gd name="T89" fmla="*/ 255 h 586"/>
                <a:gd name="T90" fmla="*/ 939 w 984"/>
                <a:gd name="T91" fmla="*/ 308 h 586"/>
                <a:gd name="T92" fmla="*/ 984 w 984"/>
                <a:gd name="T93" fmla="*/ 413 h 586"/>
                <a:gd name="T94" fmla="*/ 984 w 984"/>
                <a:gd name="T95" fmla="*/ 413 h 586"/>
                <a:gd name="T96" fmla="*/ 962 w 984"/>
                <a:gd name="T97" fmla="*/ 368 h 586"/>
                <a:gd name="T98" fmla="*/ 932 w 984"/>
                <a:gd name="T99" fmla="*/ 315 h 586"/>
                <a:gd name="T100" fmla="*/ 894 w 984"/>
                <a:gd name="T101" fmla="*/ 270 h 586"/>
                <a:gd name="T102" fmla="*/ 857 w 984"/>
                <a:gd name="T103" fmla="*/ 225 h 586"/>
                <a:gd name="T104" fmla="*/ 812 w 984"/>
                <a:gd name="T105" fmla="*/ 188 h 586"/>
                <a:gd name="T106" fmla="*/ 767 w 984"/>
                <a:gd name="T107" fmla="*/ 158 h 586"/>
                <a:gd name="T108" fmla="*/ 721 w 984"/>
                <a:gd name="T109" fmla="*/ 128 h 586"/>
                <a:gd name="T110" fmla="*/ 669 w 984"/>
                <a:gd name="T111" fmla="*/ 98 h 586"/>
                <a:gd name="T112" fmla="*/ 669 w 984"/>
                <a:gd name="T113" fmla="*/ 9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4" h="586">
                  <a:moveTo>
                    <a:pt x="669" y="98"/>
                  </a:moveTo>
                  <a:lnTo>
                    <a:pt x="669" y="98"/>
                  </a:lnTo>
                  <a:lnTo>
                    <a:pt x="624" y="83"/>
                  </a:lnTo>
                  <a:lnTo>
                    <a:pt x="571" y="75"/>
                  </a:lnTo>
                  <a:lnTo>
                    <a:pt x="526" y="68"/>
                  </a:lnTo>
                  <a:lnTo>
                    <a:pt x="481" y="60"/>
                  </a:lnTo>
                  <a:lnTo>
                    <a:pt x="391" y="75"/>
                  </a:lnTo>
                  <a:lnTo>
                    <a:pt x="301" y="98"/>
                  </a:lnTo>
                  <a:lnTo>
                    <a:pt x="226" y="143"/>
                  </a:lnTo>
                  <a:lnTo>
                    <a:pt x="151" y="195"/>
                  </a:lnTo>
                  <a:lnTo>
                    <a:pt x="121" y="233"/>
                  </a:lnTo>
                  <a:lnTo>
                    <a:pt x="91" y="270"/>
                  </a:lnTo>
                  <a:lnTo>
                    <a:pt x="68" y="308"/>
                  </a:lnTo>
                  <a:lnTo>
                    <a:pt x="45" y="353"/>
                  </a:lnTo>
                  <a:lnTo>
                    <a:pt x="45" y="353"/>
                  </a:lnTo>
                  <a:lnTo>
                    <a:pt x="23" y="413"/>
                  </a:lnTo>
                  <a:lnTo>
                    <a:pt x="15" y="473"/>
                  </a:lnTo>
                  <a:lnTo>
                    <a:pt x="15" y="533"/>
                  </a:lnTo>
                  <a:lnTo>
                    <a:pt x="23" y="586"/>
                  </a:lnTo>
                  <a:lnTo>
                    <a:pt x="23" y="586"/>
                  </a:lnTo>
                  <a:lnTo>
                    <a:pt x="8" y="518"/>
                  </a:lnTo>
                  <a:lnTo>
                    <a:pt x="0" y="451"/>
                  </a:lnTo>
                  <a:lnTo>
                    <a:pt x="8" y="376"/>
                  </a:lnTo>
                  <a:lnTo>
                    <a:pt x="30" y="300"/>
                  </a:lnTo>
                  <a:lnTo>
                    <a:pt x="30" y="300"/>
                  </a:lnTo>
                  <a:lnTo>
                    <a:pt x="76" y="218"/>
                  </a:lnTo>
                  <a:lnTo>
                    <a:pt x="98" y="180"/>
                  </a:lnTo>
                  <a:lnTo>
                    <a:pt x="128" y="143"/>
                  </a:lnTo>
                  <a:lnTo>
                    <a:pt x="166" y="105"/>
                  </a:lnTo>
                  <a:lnTo>
                    <a:pt x="203" y="75"/>
                  </a:lnTo>
                  <a:lnTo>
                    <a:pt x="248" y="45"/>
                  </a:lnTo>
                  <a:lnTo>
                    <a:pt x="293" y="22"/>
                  </a:lnTo>
                  <a:lnTo>
                    <a:pt x="293" y="22"/>
                  </a:lnTo>
                  <a:lnTo>
                    <a:pt x="338" y="7"/>
                  </a:lnTo>
                  <a:lnTo>
                    <a:pt x="383" y="0"/>
                  </a:lnTo>
                  <a:lnTo>
                    <a:pt x="429" y="0"/>
                  </a:lnTo>
                  <a:lnTo>
                    <a:pt x="481" y="0"/>
                  </a:lnTo>
                  <a:lnTo>
                    <a:pt x="579" y="15"/>
                  </a:lnTo>
                  <a:lnTo>
                    <a:pt x="669" y="53"/>
                  </a:lnTo>
                  <a:lnTo>
                    <a:pt x="669" y="53"/>
                  </a:lnTo>
                  <a:lnTo>
                    <a:pt x="737" y="83"/>
                  </a:lnTo>
                  <a:lnTo>
                    <a:pt x="789" y="120"/>
                  </a:lnTo>
                  <a:lnTo>
                    <a:pt x="834" y="158"/>
                  </a:lnTo>
                  <a:lnTo>
                    <a:pt x="872" y="203"/>
                  </a:lnTo>
                  <a:lnTo>
                    <a:pt x="909" y="255"/>
                  </a:lnTo>
                  <a:lnTo>
                    <a:pt x="939" y="308"/>
                  </a:lnTo>
                  <a:lnTo>
                    <a:pt x="984" y="413"/>
                  </a:lnTo>
                  <a:lnTo>
                    <a:pt x="984" y="413"/>
                  </a:lnTo>
                  <a:lnTo>
                    <a:pt x="962" y="368"/>
                  </a:lnTo>
                  <a:lnTo>
                    <a:pt x="932" y="315"/>
                  </a:lnTo>
                  <a:lnTo>
                    <a:pt x="894" y="270"/>
                  </a:lnTo>
                  <a:lnTo>
                    <a:pt x="857" y="225"/>
                  </a:lnTo>
                  <a:lnTo>
                    <a:pt x="812" y="188"/>
                  </a:lnTo>
                  <a:lnTo>
                    <a:pt x="767" y="158"/>
                  </a:lnTo>
                  <a:lnTo>
                    <a:pt x="721" y="128"/>
                  </a:lnTo>
                  <a:lnTo>
                    <a:pt x="669" y="98"/>
                  </a:lnTo>
                  <a:lnTo>
                    <a:pt x="669" y="98"/>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8" name="Freeform 53"/>
            <p:cNvSpPr>
              <a:spLocks/>
            </p:cNvSpPr>
            <p:nvPr/>
          </p:nvSpPr>
          <p:spPr bwMode="auto">
            <a:xfrm>
              <a:off x="-74612" y="5956300"/>
              <a:ext cx="2159000" cy="930729"/>
            </a:xfrm>
            <a:custGeom>
              <a:avLst/>
              <a:gdLst/>
              <a:ahLst/>
              <a:cxnLst/>
              <a:rect l="l" t="t" r="r" b="b"/>
              <a:pathLst>
                <a:path w="2159000" h="930729">
                  <a:moveTo>
                    <a:pt x="0" y="917575"/>
                  </a:moveTo>
                  <a:lnTo>
                    <a:pt x="10085" y="930729"/>
                  </a:lnTo>
                  <a:lnTo>
                    <a:pt x="7962" y="930729"/>
                  </a:lnTo>
                  <a:close/>
                  <a:moveTo>
                    <a:pt x="2063750" y="0"/>
                  </a:moveTo>
                  <a:lnTo>
                    <a:pt x="2098675" y="82550"/>
                  </a:lnTo>
                  <a:lnTo>
                    <a:pt x="2122488" y="177800"/>
                  </a:lnTo>
                  <a:lnTo>
                    <a:pt x="2146300" y="285750"/>
                  </a:lnTo>
                  <a:lnTo>
                    <a:pt x="2159000" y="381000"/>
                  </a:lnTo>
                  <a:lnTo>
                    <a:pt x="2159000" y="476250"/>
                  </a:lnTo>
                  <a:lnTo>
                    <a:pt x="2146300" y="584200"/>
                  </a:lnTo>
                  <a:lnTo>
                    <a:pt x="2122488" y="679450"/>
                  </a:lnTo>
                  <a:lnTo>
                    <a:pt x="2087563" y="774700"/>
                  </a:lnTo>
                  <a:lnTo>
                    <a:pt x="2039938" y="881063"/>
                  </a:lnTo>
                  <a:lnTo>
                    <a:pt x="2003298" y="930729"/>
                  </a:lnTo>
                  <a:lnTo>
                    <a:pt x="1904263" y="930729"/>
                  </a:lnTo>
                  <a:lnTo>
                    <a:pt x="1931988" y="893763"/>
                  </a:lnTo>
                  <a:lnTo>
                    <a:pt x="1992313" y="785813"/>
                  </a:lnTo>
                  <a:lnTo>
                    <a:pt x="2039938" y="679450"/>
                  </a:lnTo>
                  <a:lnTo>
                    <a:pt x="2074863" y="595313"/>
                  </a:lnTo>
                  <a:lnTo>
                    <a:pt x="2098675" y="512763"/>
                  </a:lnTo>
                  <a:lnTo>
                    <a:pt x="2111375" y="415925"/>
                  </a:lnTo>
                  <a:lnTo>
                    <a:pt x="2111375" y="333375"/>
                  </a:lnTo>
                  <a:lnTo>
                    <a:pt x="2111375" y="249238"/>
                  </a:lnTo>
                  <a:lnTo>
                    <a:pt x="2098675" y="166688"/>
                  </a:lnTo>
                  <a:lnTo>
                    <a:pt x="2087563" y="8255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9" name="Freeform 54"/>
            <p:cNvSpPr>
              <a:spLocks/>
            </p:cNvSpPr>
            <p:nvPr/>
          </p:nvSpPr>
          <p:spPr bwMode="auto">
            <a:xfrm>
              <a:off x="998538" y="6051550"/>
              <a:ext cx="227013" cy="261938"/>
            </a:xfrm>
            <a:custGeom>
              <a:avLst/>
              <a:gdLst>
                <a:gd name="T0" fmla="*/ 136 w 143"/>
                <a:gd name="T1" fmla="*/ 52 h 165"/>
                <a:gd name="T2" fmla="*/ 136 w 143"/>
                <a:gd name="T3" fmla="*/ 52 h 165"/>
                <a:gd name="T4" fmla="*/ 143 w 143"/>
                <a:gd name="T5" fmla="*/ 75 h 165"/>
                <a:gd name="T6" fmla="*/ 143 w 143"/>
                <a:gd name="T7" fmla="*/ 97 h 165"/>
                <a:gd name="T8" fmla="*/ 136 w 143"/>
                <a:gd name="T9" fmla="*/ 120 h 165"/>
                <a:gd name="T10" fmla="*/ 128 w 143"/>
                <a:gd name="T11" fmla="*/ 135 h 165"/>
                <a:gd name="T12" fmla="*/ 113 w 143"/>
                <a:gd name="T13" fmla="*/ 150 h 165"/>
                <a:gd name="T14" fmla="*/ 91 w 143"/>
                <a:gd name="T15" fmla="*/ 165 h 165"/>
                <a:gd name="T16" fmla="*/ 76 w 143"/>
                <a:gd name="T17" fmla="*/ 165 h 165"/>
                <a:gd name="T18" fmla="*/ 53 w 143"/>
                <a:gd name="T19" fmla="*/ 165 h 165"/>
                <a:gd name="T20" fmla="*/ 53 w 143"/>
                <a:gd name="T21" fmla="*/ 165 h 165"/>
                <a:gd name="T22" fmla="*/ 76 w 143"/>
                <a:gd name="T23" fmla="*/ 150 h 165"/>
                <a:gd name="T24" fmla="*/ 98 w 143"/>
                <a:gd name="T25" fmla="*/ 120 h 165"/>
                <a:gd name="T26" fmla="*/ 106 w 143"/>
                <a:gd name="T27" fmla="*/ 90 h 165"/>
                <a:gd name="T28" fmla="*/ 98 w 143"/>
                <a:gd name="T29" fmla="*/ 67 h 165"/>
                <a:gd name="T30" fmla="*/ 91 w 143"/>
                <a:gd name="T31" fmla="*/ 52 h 165"/>
                <a:gd name="T32" fmla="*/ 91 w 143"/>
                <a:gd name="T33" fmla="*/ 52 h 165"/>
                <a:gd name="T34" fmla="*/ 76 w 143"/>
                <a:gd name="T35" fmla="*/ 30 h 165"/>
                <a:gd name="T36" fmla="*/ 53 w 143"/>
                <a:gd name="T37" fmla="*/ 22 h 165"/>
                <a:gd name="T38" fmla="*/ 31 w 143"/>
                <a:gd name="T39" fmla="*/ 7 h 165"/>
                <a:gd name="T40" fmla="*/ 0 w 143"/>
                <a:gd name="T41" fmla="*/ 7 h 165"/>
                <a:gd name="T42" fmla="*/ 0 w 143"/>
                <a:gd name="T43" fmla="*/ 7 h 165"/>
                <a:gd name="T44" fmla="*/ 46 w 143"/>
                <a:gd name="T45" fmla="*/ 0 h 165"/>
                <a:gd name="T46" fmla="*/ 83 w 143"/>
                <a:gd name="T47" fmla="*/ 7 h 165"/>
                <a:gd name="T48" fmla="*/ 113 w 143"/>
                <a:gd name="T49" fmla="*/ 30 h 165"/>
                <a:gd name="T50" fmla="*/ 136 w 143"/>
                <a:gd name="T51" fmla="*/ 52 h 165"/>
                <a:gd name="T52" fmla="*/ 136 w 143"/>
                <a:gd name="T53" fmla="*/ 5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3" h="165">
                  <a:moveTo>
                    <a:pt x="136" y="52"/>
                  </a:moveTo>
                  <a:lnTo>
                    <a:pt x="136" y="52"/>
                  </a:lnTo>
                  <a:lnTo>
                    <a:pt x="143" y="75"/>
                  </a:lnTo>
                  <a:lnTo>
                    <a:pt x="143" y="97"/>
                  </a:lnTo>
                  <a:lnTo>
                    <a:pt x="136" y="120"/>
                  </a:lnTo>
                  <a:lnTo>
                    <a:pt x="128" y="135"/>
                  </a:lnTo>
                  <a:lnTo>
                    <a:pt x="113" y="150"/>
                  </a:lnTo>
                  <a:lnTo>
                    <a:pt x="91" y="165"/>
                  </a:lnTo>
                  <a:lnTo>
                    <a:pt x="76" y="165"/>
                  </a:lnTo>
                  <a:lnTo>
                    <a:pt x="53" y="165"/>
                  </a:lnTo>
                  <a:lnTo>
                    <a:pt x="53" y="165"/>
                  </a:lnTo>
                  <a:lnTo>
                    <a:pt x="76" y="150"/>
                  </a:lnTo>
                  <a:lnTo>
                    <a:pt x="98" y="120"/>
                  </a:lnTo>
                  <a:lnTo>
                    <a:pt x="106" y="90"/>
                  </a:lnTo>
                  <a:lnTo>
                    <a:pt x="98" y="67"/>
                  </a:lnTo>
                  <a:lnTo>
                    <a:pt x="91" y="52"/>
                  </a:lnTo>
                  <a:lnTo>
                    <a:pt x="91" y="52"/>
                  </a:lnTo>
                  <a:lnTo>
                    <a:pt x="76" y="30"/>
                  </a:lnTo>
                  <a:lnTo>
                    <a:pt x="53" y="22"/>
                  </a:lnTo>
                  <a:lnTo>
                    <a:pt x="31" y="7"/>
                  </a:lnTo>
                  <a:lnTo>
                    <a:pt x="0" y="7"/>
                  </a:lnTo>
                  <a:lnTo>
                    <a:pt x="0" y="7"/>
                  </a:lnTo>
                  <a:lnTo>
                    <a:pt x="46" y="0"/>
                  </a:lnTo>
                  <a:lnTo>
                    <a:pt x="83" y="7"/>
                  </a:lnTo>
                  <a:lnTo>
                    <a:pt x="113" y="30"/>
                  </a:lnTo>
                  <a:lnTo>
                    <a:pt x="136" y="52"/>
                  </a:lnTo>
                  <a:lnTo>
                    <a:pt x="136" y="52"/>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50" name="Freeform 55"/>
            <p:cNvSpPr>
              <a:spLocks/>
            </p:cNvSpPr>
            <p:nvPr/>
          </p:nvSpPr>
          <p:spPr bwMode="auto">
            <a:xfrm>
              <a:off x="820738" y="4822825"/>
              <a:ext cx="238125" cy="285750"/>
            </a:xfrm>
            <a:custGeom>
              <a:avLst/>
              <a:gdLst>
                <a:gd name="T0" fmla="*/ 143 w 150"/>
                <a:gd name="T1" fmla="*/ 135 h 180"/>
                <a:gd name="T2" fmla="*/ 143 w 150"/>
                <a:gd name="T3" fmla="*/ 135 h 180"/>
                <a:gd name="T4" fmla="*/ 127 w 150"/>
                <a:gd name="T5" fmla="*/ 158 h 180"/>
                <a:gd name="T6" fmla="*/ 112 w 150"/>
                <a:gd name="T7" fmla="*/ 173 h 180"/>
                <a:gd name="T8" fmla="*/ 90 w 150"/>
                <a:gd name="T9" fmla="*/ 180 h 180"/>
                <a:gd name="T10" fmla="*/ 67 w 150"/>
                <a:gd name="T11" fmla="*/ 180 h 180"/>
                <a:gd name="T12" fmla="*/ 45 w 150"/>
                <a:gd name="T13" fmla="*/ 180 h 180"/>
                <a:gd name="T14" fmla="*/ 22 w 150"/>
                <a:gd name="T15" fmla="*/ 173 h 180"/>
                <a:gd name="T16" fmla="*/ 7 w 150"/>
                <a:gd name="T17" fmla="*/ 158 h 180"/>
                <a:gd name="T18" fmla="*/ 0 w 150"/>
                <a:gd name="T19" fmla="*/ 135 h 180"/>
                <a:gd name="T20" fmla="*/ 0 w 150"/>
                <a:gd name="T21" fmla="*/ 135 h 180"/>
                <a:gd name="T22" fmla="*/ 30 w 150"/>
                <a:gd name="T23" fmla="*/ 150 h 180"/>
                <a:gd name="T24" fmla="*/ 67 w 150"/>
                <a:gd name="T25" fmla="*/ 150 h 180"/>
                <a:gd name="T26" fmla="*/ 90 w 150"/>
                <a:gd name="T27" fmla="*/ 135 h 180"/>
                <a:gd name="T28" fmla="*/ 105 w 150"/>
                <a:gd name="T29" fmla="*/ 120 h 180"/>
                <a:gd name="T30" fmla="*/ 112 w 150"/>
                <a:gd name="T31" fmla="*/ 105 h 180"/>
                <a:gd name="T32" fmla="*/ 112 w 150"/>
                <a:gd name="T33" fmla="*/ 105 h 180"/>
                <a:gd name="T34" fmla="*/ 120 w 150"/>
                <a:gd name="T35" fmla="*/ 83 h 180"/>
                <a:gd name="T36" fmla="*/ 120 w 150"/>
                <a:gd name="T37" fmla="*/ 53 h 180"/>
                <a:gd name="T38" fmla="*/ 112 w 150"/>
                <a:gd name="T39" fmla="*/ 30 h 180"/>
                <a:gd name="T40" fmla="*/ 97 w 150"/>
                <a:gd name="T41" fmla="*/ 0 h 180"/>
                <a:gd name="T42" fmla="*/ 97 w 150"/>
                <a:gd name="T43" fmla="*/ 0 h 180"/>
                <a:gd name="T44" fmla="*/ 127 w 150"/>
                <a:gd name="T45" fmla="*/ 38 h 180"/>
                <a:gd name="T46" fmla="*/ 143 w 150"/>
                <a:gd name="T47" fmla="*/ 75 h 180"/>
                <a:gd name="T48" fmla="*/ 150 w 150"/>
                <a:gd name="T49" fmla="*/ 105 h 180"/>
                <a:gd name="T50" fmla="*/ 143 w 150"/>
                <a:gd name="T51" fmla="*/ 135 h 180"/>
                <a:gd name="T52" fmla="*/ 143 w 150"/>
                <a:gd name="T53" fmla="*/ 13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 h="180">
                  <a:moveTo>
                    <a:pt x="143" y="135"/>
                  </a:moveTo>
                  <a:lnTo>
                    <a:pt x="143" y="135"/>
                  </a:lnTo>
                  <a:lnTo>
                    <a:pt x="127" y="158"/>
                  </a:lnTo>
                  <a:lnTo>
                    <a:pt x="112" y="173"/>
                  </a:lnTo>
                  <a:lnTo>
                    <a:pt x="90" y="180"/>
                  </a:lnTo>
                  <a:lnTo>
                    <a:pt x="67" y="180"/>
                  </a:lnTo>
                  <a:lnTo>
                    <a:pt x="45" y="180"/>
                  </a:lnTo>
                  <a:lnTo>
                    <a:pt x="22" y="173"/>
                  </a:lnTo>
                  <a:lnTo>
                    <a:pt x="7" y="158"/>
                  </a:lnTo>
                  <a:lnTo>
                    <a:pt x="0" y="135"/>
                  </a:lnTo>
                  <a:lnTo>
                    <a:pt x="0" y="135"/>
                  </a:lnTo>
                  <a:lnTo>
                    <a:pt x="30" y="150"/>
                  </a:lnTo>
                  <a:lnTo>
                    <a:pt x="67" y="150"/>
                  </a:lnTo>
                  <a:lnTo>
                    <a:pt x="90" y="135"/>
                  </a:lnTo>
                  <a:lnTo>
                    <a:pt x="105" y="120"/>
                  </a:lnTo>
                  <a:lnTo>
                    <a:pt x="112" y="105"/>
                  </a:lnTo>
                  <a:lnTo>
                    <a:pt x="112" y="105"/>
                  </a:lnTo>
                  <a:lnTo>
                    <a:pt x="120" y="83"/>
                  </a:lnTo>
                  <a:lnTo>
                    <a:pt x="120" y="53"/>
                  </a:lnTo>
                  <a:lnTo>
                    <a:pt x="112" y="30"/>
                  </a:lnTo>
                  <a:lnTo>
                    <a:pt x="97" y="0"/>
                  </a:lnTo>
                  <a:lnTo>
                    <a:pt x="97" y="0"/>
                  </a:lnTo>
                  <a:lnTo>
                    <a:pt x="127" y="38"/>
                  </a:lnTo>
                  <a:lnTo>
                    <a:pt x="143" y="75"/>
                  </a:lnTo>
                  <a:lnTo>
                    <a:pt x="150" y="105"/>
                  </a:lnTo>
                  <a:lnTo>
                    <a:pt x="143" y="135"/>
                  </a:lnTo>
                  <a:lnTo>
                    <a:pt x="143" y="135"/>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grpSp>
      <p:sp>
        <p:nvSpPr>
          <p:cNvPr id="53" name="TextBox 52"/>
          <p:cNvSpPr txBox="1"/>
          <p:nvPr/>
        </p:nvSpPr>
        <p:spPr>
          <a:xfrm>
            <a:off x="4443413" y="385763"/>
            <a:ext cx="4242575" cy="1450077"/>
          </a:xfrm>
          <a:prstGeom prst="rect">
            <a:avLst/>
          </a:prstGeom>
          <a:noFill/>
        </p:spPr>
        <p:txBody>
          <a:bodyPr wrap="square" rtlCol="0">
            <a:spAutoFit/>
          </a:bodyPr>
          <a:lstStyle/>
          <a:p>
            <a:pPr algn="ctr">
              <a:lnSpc>
                <a:spcPct val="80000"/>
              </a:lnSpc>
            </a:pPr>
            <a:r>
              <a:rPr lang="en-US" sz="5400" b="1" dirty="0" smtClean="0">
                <a:solidFill>
                  <a:prstClr val="black">
                    <a:alpha val="60000"/>
                  </a:prstClr>
                </a:solidFill>
                <a:effectLst>
                  <a:innerShdw blurRad="63500" dist="50800" dir="18900000">
                    <a:prstClr val="black">
                      <a:alpha val="30000"/>
                    </a:prstClr>
                  </a:innerShdw>
                </a:effectLst>
                <a:latin typeface="Garamond" pitchFamily="18" charset="0"/>
              </a:rPr>
              <a:t>Defense of Marriage Act</a:t>
            </a:r>
            <a:endParaRPr lang="en-US" sz="5400" b="1" dirty="0">
              <a:solidFill>
                <a:prstClr val="black">
                  <a:alpha val="60000"/>
                </a:prstClr>
              </a:solidFill>
              <a:effectLst>
                <a:innerShdw blurRad="63500" dist="50800" dir="18900000">
                  <a:prstClr val="black">
                    <a:alpha val="30000"/>
                  </a:prstClr>
                </a:innerShdw>
              </a:effectLst>
              <a:latin typeface="Garamond" pitchFamily="18" charset="0"/>
            </a:endParaRPr>
          </a:p>
        </p:txBody>
      </p:sp>
      <p:pic>
        <p:nvPicPr>
          <p:cNvPr id="54" name="Picture 53" descr="DOMA_CapitolDome.jpg"/>
          <p:cNvPicPr>
            <a:picLocks noChangeAspect="1"/>
          </p:cNvPicPr>
          <p:nvPr/>
        </p:nvPicPr>
        <p:blipFill>
          <a:blip r:embed="rId9" cstate="print"/>
          <a:srcRect b="3684"/>
          <a:stretch>
            <a:fillRect/>
          </a:stretch>
        </p:blipFill>
        <p:spPr>
          <a:xfrm>
            <a:off x="500062" y="585787"/>
            <a:ext cx="3714750" cy="2614613"/>
          </a:xfrm>
          <a:prstGeom prst="rect">
            <a:avLst/>
          </a:prstGeom>
          <a:effectLst>
            <a:outerShdw blurRad="50800" dist="63500" dir="8100000" algn="tr" rotWithShape="0">
              <a:prstClr val="black">
                <a:alpha val="40000"/>
              </a:prstClr>
            </a:outerShdw>
          </a:effectLst>
        </p:spPr>
      </p:pic>
      <p:pic>
        <p:nvPicPr>
          <p:cNvPr id="55" name="Picture 54" descr="DOMA-clinton.jpg"/>
          <p:cNvPicPr>
            <a:picLocks noChangeAspect="1"/>
          </p:cNvPicPr>
          <p:nvPr/>
        </p:nvPicPr>
        <p:blipFill>
          <a:blip r:embed="rId10" cstate="print"/>
          <a:stretch>
            <a:fillRect/>
          </a:stretch>
        </p:blipFill>
        <p:spPr>
          <a:xfrm>
            <a:off x="5404331" y="2024399"/>
            <a:ext cx="2281237" cy="2098005"/>
          </a:xfrm>
          <a:prstGeom prst="rect">
            <a:avLst/>
          </a:prstGeom>
          <a:effectLst>
            <a:outerShdw blurRad="50800" dist="38100" dir="7800000" algn="tl" rotWithShape="0">
              <a:srgbClr val="000000">
                <a:alpha val="43000"/>
              </a:srgbClr>
            </a:outerShdw>
          </a:effectLst>
        </p:spPr>
      </p:pic>
      <p:sp>
        <p:nvSpPr>
          <p:cNvPr id="56" name="TextBox 55"/>
          <p:cNvSpPr txBox="1"/>
          <p:nvPr/>
        </p:nvSpPr>
        <p:spPr>
          <a:xfrm>
            <a:off x="768188" y="4475559"/>
            <a:ext cx="7436062" cy="1938992"/>
          </a:xfrm>
          <a:prstGeom prst="rect">
            <a:avLst/>
          </a:prstGeom>
          <a:noFill/>
        </p:spPr>
        <p:txBody>
          <a:bodyPr wrap="square" rtlCol="0">
            <a:spAutoFit/>
          </a:bodyPr>
          <a:lstStyle/>
          <a:p>
            <a:r>
              <a:rPr lang="en-US" sz="2400" b="1" dirty="0" smtClean="0">
                <a:solidFill>
                  <a:schemeClr val="bg1"/>
                </a:solidFill>
              </a:rPr>
              <a:t>“The word ‘marriage’ means only a legal union between one man and one woman as husband and wife, and the word ‘spouse’ refers only to a person of the opposite sex who is a husband and or a wife” (§ 7).</a:t>
            </a:r>
          </a:p>
          <a:p>
            <a:pPr algn="r"/>
            <a:r>
              <a:rPr lang="en-US" sz="2000" b="1" dirty="0" smtClean="0">
                <a:solidFill>
                  <a:schemeClr val="bg1"/>
                </a:solidFill>
              </a:rPr>
              <a:t>September 1996</a:t>
            </a:r>
            <a:r>
              <a:rPr lang="en-US" sz="2400" b="1" dirty="0" smtClean="0">
                <a:solidFill>
                  <a:schemeClr val="bg1"/>
                </a:solidFill>
              </a:rPr>
              <a:t> </a:t>
            </a:r>
            <a:endParaRPr lang="en-US" sz="2400" b="1" dirty="0">
              <a:solidFill>
                <a:schemeClr val="bg1"/>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6749228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childTnLst>
                                </p:cTn>
                              </p:par>
                              <p:par>
                                <p:cTn id="8" presetID="10"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2000"/>
                                        <p:tgtEl>
                                          <p:spTgt spid="55"/>
                                        </p:tgtEl>
                                      </p:cBhvr>
                                    </p:animEffect>
                                  </p:childTnLst>
                                </p:cTn>
                              </p:par>
                              <p:par>
                                <p:cTn id="11" presetID="29"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 calcmode="lin" valueType="num">
                                      <p:cBhvr>
                                        <p:cTn id="13" dur="1000" fill="hold"/>
                                        <p:tgtEl>
                                          <p:spTgt spid="53"/>
                                        </p:tgtEl>
                                        <p:attrNameLst>
                                          <p:attrName>ppt_x</p:attrName>
                                        </p:attrNameLst>
                                      </p:cBhvr>
                                      <p:tavLst>
                                        <p:tav tm="0">
                                          <p:val>
                                            <p:strVal val="#ppt_x-.2"/>
                                          </p:val>
                                        </p:tav>
                                        <p:tav tm="100000">
                                          <p:val>
                                            <p:strVal val="#ppt_x"/>
                                          </p:val>
                                        </p:tav>
                                      </p:tavLst>
                                    </p:anim>
                                    <p:anim calcmode="lin" valueType="num">
                                      <p:cBhvr>
                                        <p:cTn id="14" dur="1000" fill="hold"/>
                                        <p:tgtEl>
                                          <p:spTgt spid="5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5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6" grpId="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4405" y="0"/>
            <a:ext cx="6524536" cy="2387600"/>
          </a:xfrm>
        </p:spPr>
        <p:txBody>
          <a:bodyPr anchor="ctr" anchorCtr="0">
            <a:normAutofit/>
          </a:bodyPr>
          <a:lstStyle/>
          <a:p>
            <a:r>
              <a:rPr lang="en-US" sz="4800" b="1" dirty="0" smtClean="0"/>
              <a:t>Polygamy in More Recent History</a:t>
            </a:r>
            <a:endParaRPr lang="en-US" sz="4800" b="1" dirty="0"/>
          </a:p>
        </p:txBody>
      </p:sp>
      <p:pic>
        <p:nvPicPr>
          <p:cNvPr id="9" name="Picture 8" descr="abraham-lincoln-zoom.jpg"/>
          <p:cNvPicPr>
            <a:picLocks noChangeAspect="1"/>
          </p:cNvPicPr>
          <p:nvPr/>
        </p:nvPicPr>
        <p:blipFill>
          <a:blip r:embed="rId3" cstate="print"/>
          <a:stretch>
            <a:fillRect/>
          </a:stretch>
        </p:blipFill>
        <p:spPr>
          <a:xfrm>
            <a:off x="564422" y="2261049"/>
            <a:ext cx="2369217" cy="2990579"/>
          </a:xfrm>
          <a:prstGeom prst="rect">
            <a:avLst/>
          </a:prstGeom>
          <a:ln>
            <a:solidFill>
              <a:schemeClr val="accent3">
                <a:lumMod val="40000"/>
                <a:lumOff val="60000"/>
              </a:schemeClr>
            </a:solidFill>
          </a:ln>
        </p:spPr>
      </p:pic>
      <p:sp>
        <p:nvSpPr>
          <p:cNvPr id="10" name="TextBox 9"/>
          <p:cNvSpPr txBox="1"/>
          <p:nvPr/>
        </p:nvSpPr>
        <p:spPr>
          <a:xfrm>
            <a:off x="619495" y="5416336"/>
            <a:ext cx="2157906" cy="369332"/>
          </a:xfrm>
          <a:prstGeom prst="rect">
            <a:avLst/>
          </a:prstGeom>
          <a:noFill/>
          <a:ln>
            <a:noFill/>
          </a:ln>
        </p:spPr>
        <p:txBody>
          <a:bodyPr wrap="square" rtlCol="0" anchor="ctr" anchorCtr="1">
            <a:spAutoFit/>
          </a:bodyPr>
          <a:lstStyle/>
          <a:p>
            <a:r>
              <a:rPr lang="en-US" b="1" dirty="0" smtClean="0"/>
              <a:t>Joseph Smith</a:t>
            </a:r>
            <a:endParaRPr lang="en-US" b="1" dirty="0"/>
          </a:p>
        </p:txBody>
      </p:sp>
      <p:pic>
        <p:nvPicPr>
          <p:cNvPr id="11" name="Picture 10" descr="book-of-mormon2.jpg"/>
          <p:cNvPicPr>
            <a:picLocks noChangeAspect="1"/>
          </p:cNvPicPr>
          <p:nvPr/>
        </p:nvPicPr>
        <p:blipFill>
          <a:blip r:embed="rId4"/>
          <a:srcRect r="2353"/>
          <a:stretch>
            <a:fillRect/>
          </a:stretch>
        </p:blipFill>
        <p:spPr>
          <a:xfrm rot="1380000">
            <a:off x="4748462" y="2351961"/>
            <a:ext cx="1896463" cy="2665710"/>
          </a:xfrm>
          <a:prstGeom prst="rect">
            <a:avLst/>
          </a:prstGeom>
          <a:effectLst>
            <a:outerShdw blurRad="50800" dist="190500" dir="4200000" algn="tl" rotWithShape="0">
              <a:srgbClr val="000000">
                <a:alpha val="43000"/>
              </a:srgbClr>
            </a:outerShdw>
          </a:effectLst>
        </p:spPr>
      </p:pic>
      <p:sp>
        <p:nvSpPr>
          <p:cNvPr id="3" name="Subtitle 2"/>
          <p:cNvSpPr>
            <a:spLocks noGrp="1"/>
          </p:cNvSpPr>
          <p:nvPr>
            <p:ph type="subTitle" idx="1"/>
          </p:nvPr>
        </p:nvSpPr>
        <p:spPr>
          <a:xfrm>
            <a:off x="3056174" y="4923565"/>
            <a:ext cx="5152131" cy="1655762"/>
          </a:xfrm>
        </p:spPr>
        <p:txBody>
          <a:bodyPr>
            <a:normAutofit/>
          </a:bodyPr>
          <a:lstStyle/>
          <a:p>
            <a:r>
              <a:rPr lang="en-US" sz="2200" b="1" dirty="0" smtClean="0"/>
              <a:t>“Behold, David and Solomon truly had many wives and concubines, which thing was abominable before me, </a:t>
            </a:r>
            <a:r>
              <a:rPr lang="en-US" sz="2200" b="1" dirty="0" err="1" smtClean="0"/>
              <a:t>saith</a:t>
            </a:r>
            <a:r>
              <a:rPr lang="en-US" sz="2200" b="1" dirty="0" smtClean="0"/>
              <a:t> the Lord.” (Jacob 2:24). </a:t>
            </a:r>
            <a:endParaRPr lang="en-US" sz="2200" b="1"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727617213"/>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ppt_x</p:attrName>
                                        </p:attrNameLst>
                                      </p:cBhvr>
                                      <p:tavLst>
                                        <p:tav tm="0">
                                          <p:val>
                                            <p:strVal val="#ppt_x-.2"/>
                                          </p:val>
                                        </p:tav>
                                        <p:tav tm="100000">
                                          <p:val>
                                            <p:strVal val="#ppt_x"/>
                                          </p:val>
                                        </p:tav>
                                      </p:tavLst>
                                    </p:anim>
                                    <p:anim calcmode="lin" valueType="num">
                                      <p:cBhvr>
                                        <p:cTn id="15"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1000" fill="hold"/>
                                        <p:tgtEl>
                                          <p:spTgt spid="11"/>
                                        </p:tgtEl>
                                        <p:attrNameLst>
                                          <p:attrName>ppt_w</p:attrName>
                                        </p:attrNameLst>
                                      </p:cBhvr>
                                      <p:tavLst>
                                        <p:tav tm="0">
                                          <p:val>
                                            <p:fltVal val="0"/>
                                          </p:val>
                                        </p:tav>
                                        <p:tav tm="100000">
                                          <p:val>
                                            <p:strVal val="#ppt_w"/>
                                          </p:val>
                                        </p:tav>
                                      </p:tavLst>
                                    </p:anim>
                                    <p:anim calcmode="lin" valueType="num">
                                      <p:cBhvr>
                                        <p:cTn id="25" dur="1000" fill="hold"/>
                                        <p:tgtEl>
                                          <p:spTgt spid="11"/>
                                        </p:tgtEl>
                                        <p:attrNameLst>
                                          <p:attrName>ppt_h</p:attrName>
                                        </p:attrNameLst>
                                      </p:cBhvr>
                                      <p:tavLst>
                                        <p:tav tm="0">
                                          <p:val>
                                            <p:fltVal val="0"/>
                                          </p:val>
                                        </p:tav>
                                        <p:tav tm="100000">
                                          <p:val>
                                            <p:strVal val="#ppt_h"/>
                                          </p:val>
                                        </p:tav>
                                      </p:tavLst>
                                    </p:anim>
                                    <p:animEffect transition="in" filter="fade">
                                      <p:cBhvr>
                                        <p:cTn id="26" dur="1000"/>
                                        <p:tgtEl>
                                          <p:spTgt spid="11"/>
                                        </p:tgtEl>
                                      </p:cBhvr>
                                    </p:animEffect>
                                  </p:childTnLst>
                                </p:cTn>
                              </p:par>
                            </p:childTnLst>
                          </p:cTn>
                        </p:par>
                        <p:par>
                          <p:cTn id="27" fill="hold">
                            <p:stCondLst>
                              <p:cond delay="1000"/>
                            </p:stCondLst>
                            <p:childTnLst>
                              <p:par>
                                <p:cTn id="28" presetID="42" presetClass="entr" presetSubtype="0" fill="hold" grpId="0" nodeType="after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1000"/>
                                        <p:tgtEl>
                                          <p:spTgt spid="3">
                                            <p:txEl>
                                              <p:pRg st="0" end="0"/>
                                            </p:txEl>
                                          </p:spTgt>
                                        </p:tgtEl>
                                      </p:cBhvr>
                                    </p:animEffect>
                                    <p:anim calcmode="lin" valueType="num">
                                      <p:cBhvr>
                                        <p:cTn id="3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3"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4405" y="0"/>
            <a:ext cx="6524536" cy="2387600"/>
          </a:xfrm>
        </p:spPr>
        <p:txBody>
          <a:bodyPr anchor="ctr" anchorCtr="0">
            <a:normAutofit/>
          </a:bodyPr>
          <a:lstStyle/>
          <a:p>
            <a:r>
              <a:rPr lang="en-US" sz="4800" b="1" dirty="0" smtClean="0"/>
              <a:t>Polygamy in More Recent History</a:t>
            </a:r>
            <a:endParaRPr lang="en-US" sz="4800" b="1" dirty="0"/>
          </a:p>
        </p:txBody>
      </p:sp>
      <p:pic>
        <p:nvPicPr>
          <p:cNvPr id="9" name="Picture 8" descr="abraham-lincoln-zoom.jpg"/>
          <p:cNvPicPr>
            <a:picLocks noChangeAspect="1"/>
          </p:cNvPicPr>
          <p:nvPr/>
        </p:nvPicPr>
        <p:blipFill>
          <a:blip r:embed="rId3" cstate="print"/>
          <a:stretch>
            <a:fillRect/>
          </a:stretch>
        </p:blipFill>
        <p:spPr>
          <a:xfrm>
            <a:off x="564422" y="2261049"/>
            <a:ext cx="2369217" cy="2990579"/>
          </a:xfrm>
          <a:prstGeom prst="rect">
            <a:avLst/>
          </a:prstGeom>
          <a:ln>
            <a:solidFill>
              <a:schemeClr val="accent3">
                <a:lumMod val="40000"/>
                <a:lumOff val="60000"/>
              </a:schemeClr>
            </a:solidFill>
          </a:ln>
        </p:spPr>
      </p:pic>
      <p:sp>
        <p:nvSpPr>
          <p:cNvPr id="10" name="TextBox 9"/>
          <p:cNvSpPr txBox="1"/>
          <p:nvPr/>
        </p:nvSpPr>
        <p:spPr>
          <a:xfrm>
            <a:off x="619495" y="5416336"/>
            <a:ext cx="2157906" cy="369332"/>
          </a:xfrm>
          <a:prstGeom prst="rect">
            <a:avLst/>
          </a:prstGeom>
          <a:noFill/>
          <a:ln>
            <a:noFill/>
          </a:ln>
        </p:spPr>
        <p:txBody>
          <a:bodyPr wrap="square" rtlCol="0" anchor="ctr" anchorCtr="1">
            <a:spAutoFit/>
          </a:bodyPr>
          <a:lstStyle/>
          <a:p>
            <a:r>
              <a:rPr lang="en-US" b="1" dirty="0" smtClean="0"/>
              <a:t>Joseph Smith</a:t>
            </a:r>
            <a:endParaRPr lang="en-US" b="1" dirty="0"/>
          </a:p>
        </p:txBody>
      </p:sp>
      <p:pic>
        <p:nvPicPr>
          <p:cNvPr id="11" name="Picture 10" descr="book-of-mormon2.jpg"/>
          <p:cNvPicPr>
            <a:picLocks noChangeAspect="1"/>
          </p:cNvPicPr>
          <p:nvPr/>
        </p:nvPicPr>
        <p:blipFill>
          <a:blip r:embed="rId4"/>
          <a:stretch>
            <a:fillRect/>
          </a:stretch>
        </p:blipFill>
        <p:spPr>
          <a:xfrm rot="1380000">
            <a:off x="4748462" y="2420507"/>
            <a:ext cx="1896463" cy="2528617"/>
          </a:xfrm>
          <a:prstGeom prst="rect">
            <a:avLst/>
          </a:prstGeom>
          <a:effectLst>
            <a:outerShdw blurRad="50800" dist="190500" dir="4200000" algn="tl" rotWithShape="0">
              <a:srgbClr val="000000">
                <a:alpha val="43000"/>
              </a:srgbClr>
            </a:outerShdw>
          </a:effectLst>
        </p:spPr>
      </p:pic>
      <p:sp>
        <p:nvSpPr>
          <p:cNvPr id="3" name="Subtitle 2"/>
          <p:cNvSpPr>
            <a:spLocks noGrp="1"/>
          </p:cNvSpPr>
          <p:nvPr>
            <p:ph type="subTitle" idx="1"/>
          </p:nvPr>
        </p:nvSpPr>
        <p:spPr>
          <a:xfrm>
            <a:off x="3066499" y="4274226"/>
            <a:ext cx="5152131" cy="2583774"/>
          </a:xfrm>
        </p:spPr>
        <p:txBody>
          <a:bodyPr>
            <a:noAutofit/>
          </a:bodyPr>
          <a:lstStyle/>
          <a:p>
            <a:r>
              <a:rPr lang="en-US" sz="2000" b="1" dirty="0" smtClean="0"/>
              <a:t>“David also received many wives and concubines, and also Solomon and Moses my servants, as also many others of my servants, from the beginning of creation until this time; and in nothing did they sin save in those things which they received not of me” (Doctrine and Covenants 132:38).</a:t>
            </a:r>
            <a:endParaRPr lang="en-US" sz="2000" b="1"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727617213"/>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anim calcmode="lin" valueType="num">
                                      <p:cBhvr>
                                        <p:cTn id="14"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12"/>
          <p:cNvSpPr>
            <a:spLocks noGrp="1"/>
          </p:cNvSpPr>
          <p:nvPr>
            <p:ph type="title"/>
          </p:nvPr>
        </p:nvSpPr>
        <p:spPr>
          <a:xfrm>
            <a:off x="443273" y="650439"/>
            <a:ext cx="8243527" cy="1662993"/>
          </a:xfrm>
        </p:spPr>
        <p:txBody>
          <a:bodyPr>
            <a:normAutofit/>
          </a:bodyPr>
          <a:lstStyle/>
          <a:p>
            <a:r>
              <a:rPr lang="en-US" sz="4400" b="1" dirty="0" smtClean="0">
                <a:ln>
                  <a:noFill/>
                </a:ln>
                <a:solidFill>
                  <a:srgbClr val="262626"/>
                </a:solidFill>
                <a:effectLst>
                  <a:outerShdw blurRad="50800" dist="50800" dir="7740000" algn="tl" rotWithShape="0">
                    <a:srgbClr val="000000">
                      <a:alpha val="43000"/>
                    </a:srgbClr>
                  </a:outerShdw>
                </a:effectLst>
              </a:rPr>
              <a:t>Smith’s False Vision</a:t>
            </a:r>
            <a:r>
              <a:rPr lang="en-US" sz="3200" b="1" dirty="0" smtClean="0">
                <a:ln>
                  <a:noFill/>
                </a:ln>
                <a:solidFill>
                  <a:srgbClr val="262626"/>
                </a:solidFill>
                <a:effectLst>
                  <a:outerShdw blurRad="50800" dist="50800" dir="7740000" algn="tl" rotWithShape="0">
                    <a:srgbClr val="000000">
                      <a:alpha val="43000"/>
                    </a:srgbClr>
                  </a:outerShdw>
                </a:effectLst>
              </a:rPr>
              <a:t/>
            </a:r>
            <a:br>
              <a:rPr lang="en-US" sz="3200" b="1" dirty="0" smtClean="0">
                <a:ln>
                  <a:noFill/>
                </a:ln>
                <a:solidFill>
                  <a:srgbClr val="262626"/>
                </a:solidFill>
                <a:effectLst>
                  <a:outerShdw blurRad="50800" dist="50800" dir="7740000" algn="tl" rotWithShape="0">
                    <a:srgbClr val="000000">
                      <a:alpha val="43000"/>
                    </a:srgbClr>
                  </a:outerShdw>
                </a:effectLst>
              </a:rPr>
            </a:br>
            <a:r>
              <a:rPr lang="en-US" sz="3200" b="1" i="1" dirty="0" smtClean="0">
                <a:ln>
                  <a:noFill/>
                </a:ln>
                <a:solidFill>
                  <a:srgbClr val="262626"/>
                </a:solidFill>
                <a:effectLst>
                  <a:outerShdw blurRad="50800" dist="50800" dir="7740000" algn="tl" rotWithShape="0">
                    <a:srgbClr val="000000">
                      <a:alpha val="43000"/>
                    </a:srgbClr>
                  </a:outerShdw>
                </a:effectLst>
              </a:rPr>
              <a:t>Doctrine and Covenants </a:t>
            </a:r>
            <a:r>
              <a:rPr lang="en-US" sz="3200" b="1" dirty="0" smtClean="0">
                <a:ln>
                  <a:noFill/>
                </a:ln>
                <a:solidFill>
                  <a:srgbClr val="262626"/>
                </a:solidFill>
                <a:effectLst>
                  <a:outerShdw blurRad="50800" dist="50800" dir="7740000" algn="tl" rotWithShape="0">
                    <a:srgbClr val="000000">
                      <a:alpha val="43000"/>
                    </a:srgbClr>
                  </a:outerShdw>
                </a:effectLst>
              </a:rPr>
              <a:t>132</a:t>
            </a:r>
            <a:endParaRPr lang="en-US" sz="3200" b="1" dirty="0">
              <a:ln>
                <a:noFill/>
              </a:ln>
              <a:solidFill>
                <a:srgbClr val="262626"/>
              </a:solidFill>
              <a:effectLst>
                <a:outerShdw blurRad="50800" dist="50800" dir="7740000" algn="tl" rotWithShape="0">
                  <a:srgbClr val="000000">
                    <a:alpha val="43000"/>
                  </a:srgbClr>
                </a:outerShdw>
              </a:effectLst>
            </a:endParaRPr>
          </a:p>
        </p:txBody>
      </p:sp>
      <p:pic>
        <p:nvPicPr>
          <p:cNvPr id="10" name="Picture 9" descr="book-of-mormon2.jpg"/>
          <p:cNvPicPr>
            <a:picLocks noChangeAspect="1"/>
          </p:cNvPicPr>
          <p:nvPr/>
        </p:nvPicPr>
        <p:blipFill>
          <a:blip r:embed="rId2"/>
          <a:stretch>
            <a:fillRect/>
          </a:stretch>
        </p:blipFill>
        <p:spPr>
          <a:xfrm rot="1380000">
            <a:off x="6286873" y="551786"/>
            <a:ext cx="1896463" cy="2528617"/>
          </a:xfrm>
          <a:prstGeom prst="rect">
            <a:avLst/>
          </a:prstGeom>
          <a:effectLst>
            <a:outerShdw blurRad="50800" dist="190500" dir="4200000" algn="tl" rotWithShape="0">
              <a:srgbClr val="000000">
                <a:alpha val="43000"/>
              </a:srgbClr>
            </a:outerShdw>
          </a:effectLst>
        </p:spPr>
      </p:pic>
      <p:sp>
        <p:nvSpPr>
          <p:cNvPr id="12" name="Content Placeholder 13"/>
          <p:cNvSpPr>
            <a:spLocks noGrp="1"/>
          </p:cNvSpPr>
          <p:nvPr>
            <p:ph idx="1"/>
          </p:nvPr>
        </p:nvSpPr>
        <p:spPr>
          <a:xfrm>
            <a:off x="405575" y="2336173"/>
            <a:ext cx="8463524" cy="3744913"/>
          </a:xfrm>
        </p:spPr>
        <p:txBody>
          <a:bodyPr>
            <a:noAutofit/>
          </a:bodyPr>
          <a:lstStyle/>
          <a:p>
            <a:pPr lvl="0">
              <a:spcBef>
                <a:spcPts val="1272"/>
              </a:spcBef>
            </a:pPr>
            <a:r>
              <a:rPr lang="en-US" sz="2400" b="1" dirty="0" smtClean="0">
                <a:solidFill>
                  <a:srgbClr val="262626"/>
                </a:solidFill>
              </a:rPr>
              <a:t>Answer to Smith’s questions about                                 polygamy practiced by Old Testament                                    figures (132:1-2). </a:t>
            </a:r>
          </a:p>
          <a:p>
            <a:pPr lvl="0">
              <a:spcBef>
                <a:spcPts val="1272"/>
              </a:spcBef>
            </a:pPr>
            <a:r>
              <a:rPr lang="en-US" sz="2400" b="1" dirty="0" smtClean="0">
                <a:solidFill>
                  <a:srgbClr val="262626"/>
                </a:solidFill>
              </a:rPr>
              <a:t>Answer involves a redefinition of the terms of marriage. </a:t>
            </a:r>
          </a:p>
          <a:p>
            <a:pPr lvl="1">
              <a:spcBef>
                <a:spcPts val="1272"/>
              </a:spcBef>
            </a:pPr>
            <a:r>
              <a:rPr lang="en-US" sz="1800" b="1" dirty="0" smtClean="0">
                <a:solidFill>
                  <a:srgbClr val="262626"/>
                </a:solidFill>
              </a:rPr>
              <a:t>It claimed, while all “covenants, contracts, bonds, obligations, oaths” and “vows” not “made and entered into and sealed by the Holy Spirit of promise” and Mormon leaders “for time and for all eternity” end at death (132:7).</a:t>
            </a:r>
          </a:p>
          <a:p>
            <a:pPr lvl="1">
              <a:spcBef>
                <a:spcPts val="472"/>
              </a:spcBef>
            </a:pPr>
            <a:r>
              <a:rPr lang="en-US" sz="1800" b="1" dirty="0" smtClean="0">
                <a:solidFill>
                  <a:srgbClr val="262626"/>
                </a:solidFill>
              </a:rPr>
              <a:t>However, a supposed new type of marriage covenant is introduced that can be “sealed by the Holy Spirit” and Mormon leaders that “in time, and through all eternity” he claims “shall be in full force when they are out of this world” (132:19). </a:t>
            </a:r>
            <a:endParaRPr lang="en-US" sz="2400" b="1" dirty="0" smtClean="0">
              <a:solidFill>
                <a:srgbClr val="262626"/>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619829616"/>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par>
                                <p:cTn id="10" presetID="10"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wipe(left)">
                                      <p:cBhvr>
                                        <p:cTn id="17" dur="10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wipe(left)">
                                      <p:cBhvr>
                                        <p:cTn id="22" dur="1000"/>
                                        <p:tgtEl>
                                          <p:spTgt spid="1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animEffect transition="in" filter="wipe(left)">
                                      <p:cBhvr>
                                        <p:cTn id="27" dur="1000"/>
                                        <p:tgtEl>
                                          <p:spTgt spid="1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xEl>
                                              <p:pRg st="3" end="3"/>
                                            </p:txEl>
                                          </p:spTgt>
                                        </p:tgtEl>
                                        <p:attrNameLst>
                                          <p:attrName>style.visibility</p:attrName>
                                        </p:attrNameLst>
                                      </p:cBhvr>
                                      <p:to>
                                        <p:strVal val="visible"/>
                                      </p:to>
                                    </p:set>
                                    <p:animEffect transition="in" filter="wipe(left)">
                                      <p:cBhvr>
                                        <p:cTn id="32" dur="10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build="p"/>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 descr="bible_1edge-758x250.jpg"/>
          <p:cNvPicPr>
            <a:picLocks noChangeAspect="1"/>
          </p:cNvPicPr>
          <p:nvPr/>
        </p:nvPicPr>
        <p:blipFill>
          <a:blip r:embed="rId3">
            <a:lum bright="-59000"/>
          </a:blip>
          <a:stretch>
            <a:fillRect/>
          </a:stretch>
        </p:blipFill>
        <p:spPr>
          <a:xfrm>
            <a:off x="0" y="3842169"/>
            <a:ext cx="9144000" cy="3015831"/>
          </a:xfrm>
          <a:prstGeom prst="rect">
            <a:avLst/>
          </a:prstGeom>
          <a:effectLst>
            <a:softEdge rad="431800"/>
          </a:effectLst>
        </p:spPr>
      </p:pic>
      <p:sp>
        <p:nvSpPr>
          <p:cNvPr id="2" name="Title 1"/>
          <p:cNvSpPr>
            <a:spLocks noGrp="1"/>
          </p:cNvSpPr>
          <p:nvPr>
            <p:ph type="ctrTitle"/>
          </p:nvPr>
        </p:nvSpPr>
        <p:spPr>
          <a:xfrm>
            <a:off x="772584" y="1084066"/>
            <a:ext cx="7588250" cy="4305284"/>
          </a:xfrm>
          <a:ln>
            <a:noFill/>
          </a:ln>
        </p:spPr>
        <p:txBody>
          <a:bodyPr anchor="ctr" anchorCtr="0">
            <a:normAutofit/>
          </a:bodyPr>
          <a:lstStyle/>
          <a:p>
            <a:pPr>
              <a:lnSpc>
                <a:spcPct val="90000"/>
              </a:lnSpc>
            </a:pPr>
            <a:r>
              <a:rPr lang="en-US" sz="4400" dirty="0" smtClean="0"/>
              <a:t>Jesus said, “those who are counted worthy to attain that age, and the resurrection from the dead, neither marry nor are given in marriage” (Luke 20:35). </a:t>
            </a:r>
            <a:endParaRPr lang="en-US" sz="4400"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9908815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Title 1"/>
          <p:cNvSpPr txBox="1">
            <a:spLocks/>
          </p:cNvSpPr>
          <p:nvPr/>
        </p:nvSpPr>
        <p:spPr>
          <a:xfrm>
            <a:off x="598967" y="1755153"/>
            <a:ext cx="6452948" cy="2932136"/>
          </a:xfrm>
          <a:prstGeom prst="rect">
            <a:avLst/>
          </a:prstGeom>
        </p:spPr>
        <p:txBody>
          <a:bodyPr vert="horz" lIns="91440" tIns="45720" rIns="91440" bIns="45720" rtlCol="0" anchor="b">
            <a:normAutofit/>
          </a:bodyPr>
          <a:lstStyle/>
          <a:p>
            <a:pPr marL="0" marR="0" lvl="0" indent="0" algn="ctr" defTabSz="914400" rtl="0" eaLnBrk="1" fontAlgn="auto" latinLnBrk="0" hangingPunct="1">
              <a:spcBef>
                <a:spcPct val="0"/>
              </a:spcBef>
              <a:spcAft>
                <a:spcPts val="0"/>
              </a:spcAft>
              <a:buClrTx/>
              <a:buSzTx/>
              <a:buFontTx/>
              <a:buNone/>
              <a:tabLst/>
              <a:defRPr/>
            </a:pPr>
            <a:r>
              <a:rPr kumimoji="0" lang="en-US" sz="6000" b="1" i="1" u="none" strike="noStrike" kern="1200" cap="none" spc="0" normalizeH="0" baseline="0" noProof="0" dirty="0" smtClean="0">
                <a:ln w="12700" cmpd="sng">
                  <a:noFill/>
                  <a:prstDash val="solid"/>
                </a:ln>
                <a:solidFill>
                  <a:schemeClr val="tx2">
                    <a:lumMod val="20000"/>
                    <a:lumOff val="80000"/>
                  </a:schemeClr>
                </a:solidFill>
                <a:effectLst>
                  <a:outerShdw blurRad="38100" dist="38100" dir="2700000" algn="tl">
                    <a:srgbClr val="000000">
                      <a:alpha val="43137"/>
                    </a:srgbClr>
                  </a:outerShdw>
                </a:effectLst>
                <a:uLnTx/>
                <a:uFillTx/>
                <a:latin typeface="+mj-lt"/>
                <a:ea typeface="+mj-ea"/>
                <a:cs typeface="+mj-cs"/>
              </a:rPr>
              <a:t>The United States Government’s War on Polygamy</a:t>
            </a:r>
            <a:endParaRPr kumimoji="0" lang="en-US" sz="6000" b="1" i="1" u="none" strike="noStrike" kern="1200" cap="none" spc="0" normalizeH="0" baseline="0" noProof="0" dirty="0">
              <a:ln w="12700" cmpd="sng">
                <a:noFill/>
                <a:prstDash val="solid"/>
              </a:ln>
              <a:solidFill>
                <a:schemeClr val="tx2">
                  <a:lumMod val="20000"/>
                  <a:lumOff val="80000"/>
                </a:schemeClr>
              </a:solidFill>
              <a:effectLst>
                <a:outerShdw blurRad="38100" dist="38100" dir="2700000" algn="tl">
                  <a:srgbClr val="000000">
                    <a:alpha val="43137"/>
                  </a:srgbClr>
                </a:outerShdw>
              </a:effectLst>
              <a:uLnTx/>
              <a:uFillTx/>
              <a:latin typeface="+mj-lt"/>
              <a:ea typeface="+mj-ea"/>
              <a:cs typeface="+mj-cs"/>
            </a:endParaRPr>
          </a:p>
        </p:txBody>
      </p:sp>
      <p:pic>
        <p:nvPicPr>
          <p:cNvPr id="13" name="Picture 12" descr="UtahTerritory2.jpg"/>
          <p:cNvPicPr>
            <a:picLocks noChangeAspect="1"/>
          </p:cNvPicPr>
          <p:nvPr/>
        </p:nvPicPr>
        <p:blipFill>
          <a:blip r:embed="rId3"/>
          <a:srcRect b="2177"/>
          <a:stretch>
            <a:fillRect/>
          </a:stretch>
        </p:blipFill>
        <p:spPr>
          <a:xfrm>
            <a:off x="588784" y="1537853"/>
            <a:ext cx="6523162" cy="4945401"/>
          </a:xfrm>
          <a:prstGeom prst="rect">
            <a:avLst/>
          </a:prstGeom>
          <a:effectLst>
            <a:outerShdw blurRad="50800" dist="139700" dir="8100000" algn="tl" rotWithShape="0">
              <a:srgbClr val="000000">
                <a:alpha val="43000"/>
              </a:srgbClr>
            </a:outerShdw>
          </a:effectLst>
        </p:spPr>
      </p:pic>
      <p:pic>
        <p:nvPicPr>
          <p:cNvPr id="8" name="Picture 7" descr="deseret.jpg"/>
          <p:cNvPicPr>
            <a:picLocks noChangeAspect="1"/>
          </p:cNvPicPr>
          <p:nvPr/>
        </p:nvPicPr>
        <p:blipFill>
          <a:blip r:embed="rId4">
            <a:duotone>
              <a:prstClr val="black"/>
              <a:schemeClr val="accent3">
                <a:tint val="45000"/>
                <a:satMod val="400000"/>
              </a:schemeClr>
            </a:duotone>
          </a:blip>
          <a:stretch>
            <a:fillRect/>
          </a:stretch>
        </p:blipFill>
        <p:spPr>
          <a:xfrm>
            <a:off x="1175907" y="2069946"/>
            <a:ext cx="5172171" cy="3640498"/>
          </a:xfrm>
          <a:prstGeom prst="rect">
            <a:avLst/>
          </a:prstGeom>
          <a:ln w="15875">
            <a:solidFill>
              <a:schemeClr val="tx1"/>
            </a:solidFill>
          </a:ln>
          <a:effectLst>
            <a:outerShdw blurRad="50800" dist="152400" dir="7560000" algn="tl" rotWithShape="0">
              <a:srgbClr val="000000">
                <a:alpha val="43000"/>
              </a:srgbClr>
            </a:outerShdw>
          </a:effectLst>
        </p:spPr>
      </p:pic>
      <p:pic>
        <p:nvPicPr>
          <p:cNvPr id="10" name="Picture 9" descr="Utah.jpg"/>
          <p:cNvPicPr>
            <a:picLocks noChangeAspect="1"/>
          </p:cNvPicPr>
          <p:nvPr/>
        </p:nvPicPr>
        <p:blipFill>
          <a:blip r:embed="rId5"/>
          <a:srcRect l="7500" t="5161" r="11250" b="5161"/>
          <a:stretch>
            <a:fillRect/>
          </a:stretch>
        </p:blipFill>
        <p:spPr>
          <a:xfrm>
            <a:off x="1042333" y="1800084"/>
            <a:ext cx="5482167" cy="4396249"/>
          </a:xfrm>
          <a:prstGeom prst="rect">
            <a:avLst/>
          </a:prstGeom>
          <a:ln w="12700">
            <a:solidFill>
              <a:schemeClr val="tx1"/>
            </a:solidFill>
          </a:ln>
          <a:effectLst>
            <a:outerShdw blurRad="50800" dist="114300" dir="8460000" algn="tl" rotWithShape="0">
              <a:srgbClr val="000000">
                <a:alpha val="43000"/>
              </a:srgbClr>
            </a:outerShdw>
          </a:effectLst>
        </p:spPr>
      </p:pic>
      <p:sp>
        <p:nvSpPr>
          <p:cNvPr id="2" name="Title 1"/>
          <p:cNvSpPr>
            <a:spLocks noGrp="1"/>
          </p:cNvSpPr>
          <p:nvPr>
            <p:ph type="ctrTitle"/>
          </p:nvPr>
        </p:nvSpPr>
        <p:spPr>
          <a:xfrm>
            <a:off x="529167" y="247650"/>
            <a:ext cx="6593416" cy="1032933"/>
          </a:xfrm>
        </p:spPr>
        <p:txBody>
          <a:bodyPr>
            <a:normAutofit/>
          </a:bodyPr>
          <a:lstStyle/>
          <a:p>
            <a:r>
              <a:rPr lang="en-US" i="1" dirty="0" smtClean="0"/>
              <a:t>Mormon Hopes</a:t>
            </a:r>
            <a:endParaRPr lang="en-US" i="1" dirty="0"/>
          </a:p>
        </p:txBody>
      </p:sp>
      <p:sp>
        <p:nvSpPr>
          <p:cNvPr id="3" name="Subtitle 2"/>
          <p:cNvSpPr>
            <a:spLocks noGrp="1"/>
          </p:cNvSpPr>
          <p:nvPr>
            <p:ph type="subTitle" idx="1"/>
          </p:nvPr>
        </p:nvSpPr>
        <p:spPr>
          <a:xfrm>
            <a:off x="7186082" y="2000250"/>
            <a:ext cx="1820333" cy="3926417"/>
          </a:xfrm>
        </p:spPr>
        <p:txBody>
          <a:bodyPr>
            <a:normAutofit/>
          </a:bodyPr>
          <a:lstStyle/>
          <a:p>
            <a:pPr>
              <a:spcAft>
                <a:spcPts val="1200"/>
              </a:spcAft>
            </a:pPr>
            <a:r>
              <a:rPr lang="en-US" sz="2200" i="1" dirty="0" smtClean="0"/>
              <a:t>Failed Attempts at Statehood</a:t>
            </a:r>
          </a:p>
          <a:p>
            <a:r>
              <a:rPr lang="en-US" dirty="0" smtClean="0"/>
              <a:t>1849</a:t>
            </a:r>
          </a:p>
          <a:p>
            <a:r>
              <a:rPr lang="en-US" dirty="0" smtClean="0"/>
              <a:t>1856</a:t>
            </a:r>
          </a:p>
          <a:p>
            <a:r>
              <a:rPr lang="en-US" dirty="0" smtClean="0"/>
              <a:t>1862</a:t>
            </a:r>
          </a:p>
          <a:p>
            <a:r>
              <a:rPr lang="en-US" dirty="0" smtClean="0"/>
              <a:t>1872</a:t>
            </a:r>
          </a:p>
          <a:p>
            <a:r>
              <a:rPr lang="en-US" dirty="0" smtClean="0"/>
              <a:t>1882</a:t>
            </a:r>
          </a:p>
          <a:p>
            <a:r>
              <a:rPr lang="en-US" dirty="0" smtClean="0"/>
              <a:t>1887 </a:t>
            </a:r>
            <a:endParaRPr lang="en-US"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990881570"/>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accel="50000" decel="5000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2000" fill="hold"/>
                                        <p:tgtEl>
                                          <p:spTgt spid="8"/>
                                        </p:tgtEl>
                                        <p:attrNameLst>
                                          <p:attrName>ppt_x</p:attrName>
                                        </p:attrNameLst>
                                      </p:cBhvr>
                                      <p:tavLst>
                                        <p:tav tm="0">
                                          <p:val>
                                            <p:strVal val="1+#ppt_w/2"/>
                                          </p:val>
                                        </p:tav>
                                        <p:tav tm="100000">
                                          <p:val>
                                            <p:strVal val="#ppt_x"/>
                                          </p:val>
                                        </p:tav>
                                      </p:tavLst>
                                    </p:anim>
                                    <p:anim calcmode="lin" valueType="num">
                                      <p:cBhvr additive="base">
                                        <p:cTn id="23"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 calcmode="lin" valueType="num">
                                      <p:cBhvr>
                                        <p:cTn id="28"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0" end="0"/>
                                            </p:txEl>
                                          </p:spTgt>
                                        </p:tgtEl>
                                      </p:cBhvr>
                                    </p:animEffect>
                                  </p:childTnLst>
                                </p:cTn>
                              </p:par>
                            </p:childTnLst>
                          </p:cTn>
                        </p:par>
                        <p:par>
                          <p:cTn id="31" fill="hold">
                            <p:stCondLst>
                              <p:cond delay="1000"/>
                            </p:stCondLst>
                            <p:childTnLst>
                              <p:par>
                                <p:cTn id="32" presetID="42" presetClass="entr" presetSubtype="0" fill="hold" grpId="0" nodeType="after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fade">
                                      <p:cBhvr>
                                        <p:cTn id="34" dur="1000"/>
                                        <p:tgtEl>
                                          <p:spTgt spid="3">
                                            <p:txEl>
                                              <p:pRg st="1" end="1"/>
                                            </p:txEl>
                                          </p:spTgt>
                                        </p:tgtEl>
                                      </p:cBhvr>
                                    </p:animEffect>
                                    <p:anim calcmode="lin" valueType="num">
                                      <p:cBhvr>
                                        <p:cTn id="3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42" presetClass="entr" presetSubtype="0" fill="hold" grpId="0" nodeType="after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fade">
                                      <p:cBhvr>
                                        <p:cTn id="40" dur="1000"/>
                                        <p:tgtEl>
                                          <p:spTgt spid="3">
                                            <p:txEl>
                                              <p:pRg st="2" end="2"/>
                                            </p:txEl>
                                          </p:spTgt>
                                        </p:tgtEl>
                                      </p:cBhvr>
                                    </p:animEffect>
                                    <p:anim calcmode="lin" valueType="num">
                                      <p:cBhvr>
                                        <p:cTn id="4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42" presetClass="entr" presetSubtype="0" fill="hold" grpId="0" nodeType="after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Effect transition="in" filter="fade">
                                      <p:cBhvr>
                                        <p:cTn id="46" dur="1000"/>
                                        <p:tgtEl>
                                          <p:spTgt spid="3">
                                            <p:txEl>
                                              <p:pRg st="3" end="3"/>
                                            </p:txEl>
                                          </p:spTgt>
                                        </p:tgtEl>
                                      </p:cBhvr>
                                    </p:animEffect>
                                    <p:anim calcmode="lin" valueType="num">
                                      <p:cBhvr>
                                        <p:cTn id="4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42" presetClass="entr" presetSubtype="0" fill="hold" grpId="0" nodeType="after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Effect transition="in" filter="fade">
                                      <p:cBhvr>
                                        <p:cTn id="52" dur="1000"/>
                                        <p:tgtEl>
                                          <p:spTgt spid="3">
                                            <p:txEl>
                                              <p:pRg st="4" end="4"/>
                                            </p:txEl>
                                          </p:spTgt>
                                        </p:tgtEl>
                                      </p:cBhvr>
                                    </p:animEffect>
                                    <p:anim calcmode="lin" valueType="num">
                                      <p:cBhvr>
                                        <p:cTn id="5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3">
                                            <p:txEl>
                                              <p:pRg st="5" end="5"/>
                                            </p:txEl>
                                          </p:spTgt>
                                        </p:tgtEl>
                                        <p:attrNameLst>
                                          <p:attrName>style.visibility</p:attrName>
                                        </p:attrNameLst>
                                      </p:cBhvr>
                                      <p:to>
                                        <p:strVal val="visible"/>
                                      </p:to>
                                    </p:set>
                                    <p:animEffect transition="in" filter="fade">
                                      <p:cBhvr>
                                        <p:cTn id="58" dur="1000"/>
                                        <p:tgtEl>
                                          <p:spTgt spid="3">
                                            <p:txEl>
                                              <p:pRg st="5" end="5"/>
                                            </p:txEl>
                                          </p:spTgt>
                                        </p:tgtEl>
                                      </p:cBhvr>
                                    </p:animEffect>
                                    <p:anim calcmode="lin" valueType="num">
                                      <p:cBhvr>
                                        <p:cTn id="5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3">
                                            <p:txEl>
                                              <p:pRg st="6" end="6"/>
                                            </p:txEl>
                                          </p:spTgt>
                                        </p:tgtEl>
                                        <p:attrNameLst>
                                          <p:attrName>style.visibility</p:attrName>
                                        </p:attrNameLst>
                                      </p:cBhvr>
                                      <p:to>
                                        <p:strVal val="visible"/>
                                      </p:to>
                                    </p:set>
                                    <p:animEffect transition="in" filter="fade">
                                      <p:cBhvr>
                                        <p:cTn id="64" dur="1000"/>
                                        <p:tgtEl>
                                          <p:spTgt spid="3">
                                            <p:txEl>
                                              <p:pRg st="6" end="6"/>
                                            </p:txEl>
                                          </p:spTgt>
                                        </p:tgtEl>
                                      </p:cBhvr>
                                    </p:animEffect>
                                    <p:anim calcmode="lin" valueType="num">
                                      <p:cBhvr>
                                        <p:cTn id="6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accel="50000" decel="50000" fill="hold" nodeType="click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additive="base">
                                        <p:cTn id="71" dur="2000" fill="hold"/>
                                        <p:tgtEl>
                                          <p:spTgt spid="10"/>
                                        </p:tgtEl>
                                        <p:attrNameLst>
                                          <p:attrName>ppt_x</p:attrName>
                                        </p:attrNameLst>
                                      </p:cBhvr>
                                      <p:tavLst>
                                        <p:tav tm="0">
                                          <p:val>
                                            <p:strVal val="0-#ppt_w/2"/>
                                          </p:val>
                                        </p:tav>
                                        <p:tav tm="100000">
                                          <p:val>
                                            <p:strVal val="#ppt_x"/>
                                          </p:val>
                                        </p:tav>
                                      </p:tavLst>
                                    </p:anim>
                                    <p:anim calcmode="lin" valueType="num">
                                      <p:cBhvr additive="base">
                                        <p:cTn id="72"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3" grpId="0" build="p"/>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le 12"/>
          <p:cNvSpPr>
            <a:spLocks noGrp="1"/>
          </p:cNvSpPr>
          <p:nvPr>
            <p:ph type="title"/>
          </p:nvPr>
        </p:nvSpPr>
        <p:spPr>
          <a:xfrm>
            <a:off x="229328" y="474922"/>
            <a:ext cx="6182442" cy="1373149"/>
          </a:xfrm>
        </p:spPr>
        <p:txBody>
          <a:bodyPr>
            <a:normAutofit/>
          </a:bodyPr>
          <a:lstStyle/>
          <a:p>
            <a:pPr algn="ctr"/>
            <a:r>
              <a:rPr lang="en-US" sz="5400" dirty="0" smtClean="0">
                <a:solidFill>
                  <a:srgbClr val="643224"/>
                </a:solidFill>
              </a:rPr>
              <a:t>On the Brink of War</a:t>
            </a:r>
            <a:endParaRPr lang="en-US" sz="5400" dirty="0">
              <a:solidFill>
                <a:srgbClr val="643224"/>
              </a:solidFill>
            </a:endParaRPr>
          </a:p>
        </p:txBody>
      </p:sp>
      <p:sp>
        <p:nvSpPr>
          <p:cNvPr id="14" name="Content Placeholder 13"/>
          <p:cNvSpPr>
            <a:spLocks noGrp="1"/>
          </p:cNvSpPr>
          <p:nvPr>
            <p:ph idx="1"/>
          </p:nvPr>
        </p:nvSpPr>
        <p:spPr>
          <a:xfrm>
            <a:off x="361372" y="1775801"/>
            <a:ext cx="6122673" cy="1806775"/>
          </a:xfrm>
        </p:spPr>
        <p:txBody>
          <a:bodyPr>
            <a:noAutofit/>
          </a:bodyPr>
          <a:lstStyle/>
          <a:p>
            <a:pPr marL="463550" indent="-463550">
              <a:spcBef>
                <a:spcPts val="0"/>
              </a:spcBef>
              <a:buFont typeface="Wingdings" charset="2"/>
              <a:buChar char="u"/>
            </a:pPr>
            <a:r>
              <a:rPr lang="en-US" sz="2800" b="1" i="1" dirty="0" smtClean="0">
                <a:solidFill>
                  <a:schemeClr val="bg1"/>
                </a:solidFill>
                <a:effectLst>
                  <a:outerShdw blurRad="50800" dist="38100" dir="7920000" algn="tl" rotWithShape="0">
                    <a:srgbClr val="000000">
                      <a:alpha val="43000"/>
                    </a:srgbClr>
                  </a:outerShdw>
                </a:effectLst>
              </a:rPr>
              <a:t>Federal troops were ready for war with Mormon citizens and militia in Utah Territory from May of 1857 to July of 1858. </a:t>
            </a:r>
          </a:p>
        </p:txBody>
      </p:sp>
      <p:pic>
        <p:nvPicPr>
          <p:cNvPr id="4" name="Picture 3" descr="Haran1.jpg"/>
          <p:cNvPicPr>
            <a:picLocks noChangeAspect="1"/>
          </p:cNvPicPr>
          <p:nvPr/>
        </p:nvPicPr>
        <p:blipFill>
          <a:blip r:embed="rId2"/>
          <a:stretch>
            <a:fillRect/>
          </a:stretch>
        </p:blipFill>
        <p:spPr>
          <a:xfrm>
            <a:off x="6769056" y="260828"/>
            <a:ext cx="1597711" cy="2041520"/>
          </a:xfrm>
          <a:prstGeom prst="rect">
            <a:avLst/>
          </a:prstGeom>
          <a:effectLst>
            <a:outerShdw blurRad="50800" dist="88900" dir="7980000" algn="tl" rotWithShape="0">
              <a:srgbClr val="000000">
                <a:alpha val="43000"/>
              </a:srgbClr>
            </a:outerShdw>
          </a:effectLst>
        </p:spPr>
      </p:pic>
      <p:sp>
        <p:nvSpPr>
          <p:cNvPr id="6" name="TextBox 5"/>
          <p:cNvSpPr txBox="1"/>
          <p:nvPr/>
        </p:nvSpPr>
        <p:spPr>
          <a:xfrm>
            <a:off x="6545994" y="2364294"/>
            <a:ext cx="1879134" cy="646331"/>
          </a:xfrm>
          <a:prstGeom prst="rect">
            <a:avLst/>
          </a:prstGeom>
          <a:noFill/>
          <a:ln>
            <a:noFill/>
          </a:ln>
        </p:spPr>
        <p:txBody>
          <a:bodyPr wrap="square" rtlCol="0">
            <a:spAutoFit/>
          </a:bodyPr>
          <a:lstStyle/>
          <a:p>
            <a:pPr algn="ctr"/>
            <a:r>
              <a:rPr lang="en-US" b="1" dirty="0" smtClean="0"/>
              <a:t>President James </a:t>
            </a:r>
            <a:r>
              <a:rPr lang="en-US" b="1" dirty="0" err="1" smtClean="0"/>
              <a:t>Buchanon</a:t>
            </a:r>
            <a:endParaRPr lang="en-US" b="1" dirty="0" smtClean="0"/>
          </a:p>
        </p:txBody>
      </p:sp>
      <p:sp>
        <p:nvSpPr>
          <p:cNvPr id="7" name="TextBox 6"/>
          <p:cNvSpPr txBox="1"/>
          <p:nvPr/>
        </p:nvSpPr>
        <p:spPr>
          <a:xfrm>
            <a:off x="2942600" y="3334789"/>
            <a:ext cx="5668375" cy="2308324"/>
          </a:xfrm>
          <a:prstGeom prst="rect">
            <a:avLst/>
          </a:prstGeom>
          <a:noFill/>
          <a:ln>
            <a:noFill/>
          </a:ln>
        </p:spPr>
        <p:txBody>
          <a:bodyPr wrap="square" rtlCol="0">
            <a:spAutoFit/>
          </a:bodyPr>
          <a:lstStyle/>
          <a:p>
            <a:r>
              <a:rPr lang="en-US" sz="2400" b="1" i="1" dirty="0" smtClean="0">
                <a:solidFill>
                  <a:schemeClr val="bg1"/>
                </a:solidFill>
                <a:effectLst>
                  <a:outerShdw blurRad="50800" dist="38100" dir="7920000" algn="tl" rotWithShape="0">
                    <a:srgbClr val="000000">
                      <a:alpha val="43000"/>
                    </a:srgbClr>
                  </a:outerShdw>
                </a:effectLst>
              </a:rPr>
              <a:t>In 1856 the newly formed Republican Party, in their party platform asserted that it was, “the right and the imperative duty of Congress to prohibit in the Territories those twin relics of barbarism—Polygamy, and Slavery” (Third Resolution).  </a:t>
            </a:r>
            <a:endParaRPr lang="en-US" sz="2000" b="1" dirty="0" smtClean="0">
              <a:solidFill>
                <a:schemeClr val="bg1"/>
              </a:solidFill>
              <a:effectLst>
                <a:outerShdw blurRad="50800" dist="38100" dir="7920000" algn="tl" rotWithShape="0">
                  <a:srgbClr val="000000">
                    <a:alpha val="43000"/>
                  </a:srgbClr>
                </a:outerShdw>
              </a:effectLst>
            </a:endParaRPr>
          </a:p>
        </p:txBody>
      </p:sp>
      <p:pic>
        <p:nvPicPr>
          <p:cNvPr id="8" name="Picture 7" descr="the-cradle-of-the-g-o-p-first-republican-convention-held-at-lafayette-hall-pittsburgh-pa-feb-22d-1856.jpg.png"/>
          <p:cNvPicPr>
            <a:picLocks noChangeAspect="1"/>
          </p:cNvPicPr>
          <p:nvPr/>
        </p:nvPicPr>
        <p:blipFill>
          <a:blip r:embed="rId3"/>
          <a:stretch>
            <a:fillRect/>
          </a:stretch>
        </p:blipFill>
        <p:spPr>
          <a:xfrm>
            <a:off x="199370" y="3592900"/>
            <a:ext cx="2657605" cy="1902845"/>
          </a:xfrm>
          <a:prstGeom prst="rect">
            <a:avLst/>
          </a:prstGeom>
          <a:effectLst>
            <a:outerShdw blurRad="50800" dist="76200" dir="8220000" algn="tl" rotWithShape="0">
              <a:srgbClr val="000000">
                <a:alpha val="43000"/>
              </a:srgbClr>
            </a:outerShdw>
          </a:effectLst>
        </p:spPr>
      </p:pic>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566857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lide(fromBottom)">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55"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fade">
                                      <p:cBhvr>
                                        <p:cTn id="20" dur="1000"/>
                                        <p:tgtEl>
                                          <p:spTgt spid="14">
                                            <p:txEl>
                                              <p:pRg st="0" end="0"/>
                                            </p:txEl>
                                          </p:spTgt>
                                        </p:tgtEl>
                                      </p:cBhvr>
                                    </p:animEffect>
                                    <p:anim calcmode="lin" valueType="num">
                                      <p:cBhvr>
                                        <p:cTn id="2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10"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P spid="6" grpId="0"/>
      <p:bldP spid="7" grpId="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le 12"/>
          <p:cNvSpPr>
            <a:spLocks noGrp="1"/>
          </p:cNvSpPr>
          <p:nvPr>
            <p:ph type="title"/>
          </p:nvPr>
        </p:nvSpPr>
        <p:spPr>
          <a:xfrm>
            <a:off x="229328" y="474922"/>
            <a:ext cx="6182442" cy="1373149"/>
          </a:xfrm>
        </p:spPr>
        <p:txBody>
          <a:bodyPr>
            <a:normAutofit/>
          </a:bodyPr>
          <a:lstStyle/>
          <a:p>
            <a:pPr algn="ctr"/>
            <a:r>
              <a:rPr lang="en-US" sz="5400" dirty="0" smtClean="0">
                <a:solidFill>
                  <a:srgbClr val="643224"/>
                </a:solidFill>
              </a:rPr>
              <a:t>On the Brink of War</a:t>
            </a:r>
            <a:endParaRPr lang="en-US" sz="5400" dirty="0">
              <a:solidFill>
                <a:srgbClr val="643224"/>
              </a:solidFill>
            </a:endParaRPr>
          </a:p>
        </p:txBody>
      </p:sp>
      <p:sp>
        <p:nvSpPr>
          <p:cNvPr id="14" name="Content Placeholder 13"/>
          <p:cNvSpPr>
            <a:spLocks noGrp="1"/>
          </p:cNvSpPr>
          <p:nvPr>
            <p:ph idx="1"/>
          </p:nvPr>
        </p:nvSpPr>
        <p:spPr>
          <a:xfrm>
            <a:off x="289099" y="2085533"/>
            <a:ext cx="5771624" cy="4346584"/>
          </a:xfrm>
        </p:spPr>
        <p:txBody>
          <a:bodyPr>
            <a:noAutofit/>
          </a:bodyPr>
          <a:lstStyle/>
          <a:p>
            <a:pPr marL="463550" indent="-463550">
              <a:spcBef>
                <a:spcPts val="0"/>
              </a:spcBef>
              <a:buFont typeface="Wingdings" charset="2"/>
              <a:buChar char="u"/>
            </a:pPr>
            <a:r>
              <a:rPr lang="en-US" sz="2800" b="1" i="1" dirty="0" smtClean="0">
                <a:solidFill>
                  <a:schemeClr val="bg1"/>
                </a:solidFill>
                <a:effectLst>
                  <a:outerShdw blurRad="50800" dist="38100" dir="7920000" algn="tl" rotWithShape="0">
                    <a:srgbClr val="000000">
                      <a:alpha val="43000"/>
                    </a:srgbClr>
                  </a:outerShdw>
                </a:effectLst>
              </a:rPr>
              <a:t>“Morrill Anti-Bigamy</a:t>
            </a:r>
            <a:r>
              <a:rPr lang="en-US" sz="2800" b="1" dirty="0" smtClean="0">
                <a:solidFill>
                  <a:schemeClr val="bg1"/>
                </a:solidFill>
                <a:effectLst>
                  <a:outerShdw blurRad="50800" dist="38100" dir="7920000" algn="tl" rotWithShape="0">
                    <a:srgbClr val="000000">
                      <a:alpha val="43000"/>
                    </a:srgbClr>
                  </a:outerShdw>
                </a:effectLst>
              </a:rPr>
              <a:t> </a:t>
            </a:r>
            <a:r>
              <a:rPr lang="en-US" sz="2800" b="1" i="1" dirty="0" smtClean="0">
                <a:solidFill>
                  <a:schemeClr val="bg1"/>
                </a:solidFill>
                <a:effectLst>
                  <a:outerShdw blurRad="50800" dist="38100" dir="7920000" algn="tl" rotWithShape="0">
                    <a:srgbClr val="000000">
                      <a:alpha val="43000"/>
                    </a:srgbClr>
                  </a:outerShdw>
                </a:effectLst>
              </a:rPr>
              <a:t>Act” July, 1862. </a:t>
            </a:r>
          </a:p>
          <a:p>
            <a:pPr marL="920750" lvl="1" indent="-463550">
              <a:spcBef>
                <a:spcPts val="0"/>
              </a:spcBef>
              <a:buFont typeface="Wingdings" charset="2"/>
              <a:buChar char="u"/>
            </a:pPr>
            <a:r>
              <a:rPr lang="en-US" sz="2400" b="1" i="1" dirty="0" smtClean="0">
                <a:solidFill>
                  <a:schemeClr val="bg1"/>
                </a:solidFill>
                <a:effectLst>
                  <a:outerShdw blurRad="50800" dist="38100" dir="7920000" algn="tl" rotWithShape="0">
                    <a:srgbClr val="000000">
                      <a:alpha val="43000"/>
                    </a:srgbClr>
                  </a:outerShdw>
                </a:effectLst>
              </a:rPr>
              <a:t>Demanded $500.00 fine and five years in prison for “every person having a husband or wife living, who shall marry any other person, whether married or single, in a Territory of the United States” (501). </a:t>
            </a:r>
            <a:endParaRPr lang="en-US" sz="2400" b="1" dirty="0" smtClean="0">
              <a:solidFill>
                <a:schemeClr val="bg1"/>
              </a:solidFill>
              <a:effectLst>
                <a:outerShdw blurRad="50800" dist="38100" dir="7920000" algn="tl" rotWithShape="0">
                  <a:srgbClr val="000000">
                    <a:alpha val="43000"/>
                  </a:srgbClr>
                </a:outerShdw>
              </a:effectLst>
            </a:endParaRPr>
          </a:p>
        </p:txBody>
      </p:sp>
      <p:pic>
        <p:nvPicPr>
          <p:cNvPr id="4" name="Picture 3" descr="Haran1.jpg"/>
          <p:cNvPicPr>
            <a:picLocks noChangeAspect="1"/>
          </p:cNvPicPr>
          <p:nvPr/>
        </p:nvPicPr>
        <p:blipFill>
          <a:blip r:embed="rId2"/>
          <a:stretch>
            <a:fillRect/>
          </a:stretch>
        </p:blipFill>
        <p:spPr>
          <a:xfrm>
            <a:off x="6769056" y="482732"/>
            <a:ext cx="1597711" cy="1597711"/>
          </a:xfrm>
          <a:prstGeom prst="rect">
            <a:avLst/>
          </a:prstGeom>
          <a:effectLst>
            <a:outerShdw blurRad="50800" dist="88900" dir="7980000" algn="tl" rotWithShape="0">
              <a:srgbClr val="000000">
                <a:alpha val="43000"/>
              </a:srgbClr>
            </a:outerShdw>
          </a:effectLst>
        </p:spPr>
      </p:pic>
      <p:pic>
        <p:nvPicPr>
          <p:cNvPr id="5" name="Picture 4" descr="the-cradle-of-the-g-o-p-first-republican-convention-held-at-lafayette-hall-pittsburgh-pa-feb-22d-1856.jpg.png"/>
          <p:cNvPicPr>
            <a:picLocks noChangeAspect="1"/>
          </p:cNvPicPr>
          <p:nvPr/>
        </p:nvPicPr>
        <p:blipFill>
          <a:blip r:embed="rId3"/>
          <a:stretch>
            <a:fillRect/>
          </a:stretch>
        </p:blipFill>
        <p:spPr>
          <a:xfrm>
            <a:off x="6320014" y="3292857"/>
            <a:ext cx="2489281" cy="2478909"/>
          </a:xfrm>
          <a:prstGeom prst="rect">
            <a:avLst/>
          </a:prstGeom>
          <a:effectLst>
            <a:outerShdw blurRad="50800" dist="76200" dir="8220000" algn="tl" rotWithShape="0">
              <a:srgbClr val="000000">
                <a:alpha val="43000"/>
              </a:srgbClr>
            </a:outerShdw>
          </a:effectLst>
        </p:spPr>
      </p:pic>
      <p:sp>
        <p:nvSpPr>
          <p:cNvPr id="6" name="TextBox 5"/>
          <p:cNvSpPr txBox="1"/>
          <p:nvPr/>
        </p:nvSpPr>
        <p:spPr>
          <a:xfrm>
            <a:off x="6545994" y="2250725"/>
            <a:ext cx="1879134" cy="646331"/>
          </a:xfrm>
          <a:prstGeom prst="rect">
            <a:avLst/>
          </a:prstGeom>
          <a:noFill/>
          <a:ln>
            <a:noFill/>
          </a:ln>
        </p:spPr>
        <p:txBody>
          <a:bodyPr wrap="square" rtlCol="0">
            <a:spAutoFit/>
          </a:bodyPr>
          <a:lstStyle/>
          <a:p>
            <a:pPr algn="ctr"/>
            <a:r>
              <a:rPr lang="en-US" b="1" dirty="0" smtClean="0"/>
              <a:t>President Abraham Lincoln</a:t>
            </a: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566857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strVal val="#ppt_w*0.70"/>
                                          </p:val>
                                        </p:tav>
                                        <p:tav tm="100000">
                                          <p:val>
                                            <p:strVal val="#ppt_w"/>
                                          </p:val>
                                        </p:tav>
                                      </p:tavLst>
                                    </p:anim>
                                    <p:anim calcmode="lin" valueType="num">
                                      <p:cBhvr>
                                        <p:cTn id="11" dur="1000" fill="hold"/>
                                        <p:tgtEl>
                                          <p:spTgt spid="6"/>
                                        </p:tgtEl>
                                        <p:attrNameLst>
                                          <p:attrName>ppt_h</p:attrName>
                                        </p:attrNameLst>
                                      </p:cBhvr>
                                      <p:tavLst>
                                        <p:tav tm="0">
                                          <p:val>
                                            <p:strVal val="#ppt_h"/>
                                          </p:val>
                                        </p:tav>
                                        <p:tav tm="100000">
                                          <p:val>
                                            <p:strVal val="#ppt_h"/>
                                          </p:val>
                                        </p:tav>
                                      </p:tavLst>
                                    </p:anim>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3"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1000"/>
                                        <p:tgtEl>
                                          <p:spTgt spid="14">
                                            <p:txEl>
                                              <p:pRg st="0" end="0"/>
                                            </p:txEl>
                                          </p:spTgt>
                                        </p:tgtEl>
                                      </p:cBhvr>
                                    </p:animEffect>
                                    <p:anim calcmode="lin" valueType="num">
                                      <p:cBhvr>
                                        <p:cTn id="1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4">
                                            <p:txEl>
                                              <p:pRg st="0" end="0"/>
                                            </p:txEl>
                                          </p:spTgt>
                                        </p:tgtEl>
                                        <p:attrNameLst>
                                          <p:attrName>ppt_y</p:attrName>
                                        </p:attrNameLst>
                                      </p:cBhvr>
                                      <p:tavLst>
                                        <p:tav tm="0">
                                          <p:val>
                                            <p:strVal val="#ppt_y+.1"/>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3" nodeType="click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animEffect transition="in" filter="fade">
                                      <p:cBhvr>
                                        <p:cTn id="27" dur="1000"/>
                                        <p:tgtEl>
                                          <p:spTgt spid="14">
                                            <p:txEl>
                                              <p:pRg st="1" end="1"/>
                                            </p:txEl>
                                          </p:spTgt>
                                        </p:tgtEl>
                                      </p:cBhvr>
                                    </p:animEffect>
                                    <p:anim calcmode="lin" valueType="num">
                                      <p:cBhvr>
                                        <p:cTn id="28"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3" build="p"/>
      <p:bldP spid="6" grpId="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le 12"/>
          <p:cNvSpPr>
            <a:spLocks noGrp="1"/>
          </p:cNvSpPr>
          <p:nvPr>
            <p:ph type="title"/>
          </p:nvPr>
        </p:nvSpPr>
        <p:spPr>
          <a:xfrm>
            <a:off x="229328" y="474922"/>
            <a:ext cx="6182442" cy="1373149"/>
          </a:xfrm>
        </p:spPr>
        <p:txBody>
          <a:bodyPr>
            <a:normAutofit/>
          </a:bodyPr>
          <a:lstStyle/>
          <a:p>
            <a:pPr algn="ctr"/>
            <a:r>
              <a:rPr lang="en-US" sz="5400" dirty="0" smtClean="0">
                <a:solidFill>
                  <a:srgbClr val="643224"/>
                </a:solidFill>
              </a:rPr>
              <a:t>On the Brink of War</a:t>
            </a:r>
            <a:endParaRPr lang="en-US" sz="5400" dirty="0">
              <a:solidFill>
                <a:srgbClr val="643224"/>
              </a:solidFill>
            </a:endParaRPr>
          </a:p>
        </p:txBody>
      </p:sp>
      <p:sp>
        <p:nvSpPr>
          <p:cNvPr id="14" name="Content Placeholder 13"/>
          <p:cNvSpPr>
            <a:spLocks noGrp="1"/>
          </p:cNvSpPr>
          <p:nvPr>
            <p:ph idx="1"/>
          </p:nvPr>
        </p:nvSpPr>
        <p:spPr>
          <a:xfrm>
            <a:off x="361373" y="1734503"/>
            <a:ext cx="5771624" cy="4346584"/>
          </a:xfrm>
        </p:spPr>
        <p:txBody>
          <a:bodyPr>
            <a:noAutofit/>
          </a:bodyPr>
          <a:lstStyle/>
          <a:p>
            <a:pPr marL="463550" indent="-463550">
              <a:spcBef>
                <a:spcPts val="0"/>
              </a:spcBef>
              <a:buFont typeface="Wingdings" charset="2"/>
              <a:buChar char="u"/>
            </a:pPr>
            <a:r>
              <a:rPr lang="en-US" sz="2800" b="1" i="1" dirty="0" smtClean="0">
                <a:solidFill>
                  <a:schemeClr val="bg1"/>
                </a:solidFill>
                <a:effectLst>
                  <a:outerShdw blurRad="50800" dist="38100" dir="7920000" algn="tl" rotWithShape="0">
                    <a:srgbClr val="000000">
                      <a:alpha val="43000"/>
                    </a:srgbClr>
                  </a:outerShdw>
                </a:effectLst>
              </a:rPr>
              <a:t>Lincoln did not enforce the “Morrill Anti-Bigamy</a:t>
            </a:r>
            <a:r>
              <a:rPr lang="en-US" sz="2800" b="1" dirty="0" smtClean="0">
                <a:solidFill>
                  <a:schemeClr val="bg1"/>
                </a:solidFill>
                <a:effectLst>
                  <a:outerShdw blurRad="50800" dist="38100" dir="7920000" algn="tl" rotWithShape="0">
                    <a:srgbClr val="000000">
                      <a:alpha val="43000"/>
                    </a:srgbClr>
                  </a:outerShdw>
                </a:effectLst>
              </a:rPr>
              <a:t> </a:t>
            </a:r>
            <a:r>
              <a:rPr lang="en-US" sz="2800" b="1" i="1" dirty="0" smtClean="0">
                <a:solidFill>
                  <a:schemeClr val="bg1"/>
                </a:solidFill>
                <a:effectLst>
                  <a:outerShdw blurRad="50800" dist="38100" dir="7920000" algn="tl" rotWithShape="0">
                    <a:srgbClr val="000000">
                      <a:alpha val="43000"/>
                    </a:srgbClr>
                  </a:outerShdw>
                </a:effectLst>
              </a:rPr>
              <a:t>Act” out of fears that Utah Territory would side with the Confederacy. </a:t>
            </a:r>
          </a:p>
          <a:p>
            <a:pPr marL="463550" indent="-463550">
              <a:spcBef>
                <a:spcPts val="0"/>
              </a:spcBef>
              <a:buFont typeface="Wingdings" charset="2"/>
              <a:buChar char="u"/>
            </a:pPr>
            <a:r>
              <a:rPr lang="en-US" sz="2800" b="1" i="1" dirty="0" smtClean="0">
                <a:solidFill>
                  <a:schemeClr val="bg1"/>
                </a:solidFill>
                <a:effectLst>
                  <a:outerShdw blurRad="50800" dist="38100" dir="7920000" algn="tl" rotWithShape="0">
                    <a:srgbClr val="000000">
                      <a:alpha val="43000"/>
                    </a:srgbClr>
                  </a:outerShdw>
                </a:effectLst>
              </a:rPr>
              <a:t>He told T.B.H. </a:t>
            </a:r>
            <a:r>
              <a:rPr lang="en-US" sz="2800" b="1" i="1" dirty="0" err="1" smtClean="0">
                <a:solidFill>
                  <a:schemeClr val="bg1"/>
                </a:solidFill>
                <a:effectLst>
                  <a:outerShdw blurRad="50800" dist="38100" dir="7920000" algn="tl" rotWithShape="0">
                    <a:srgbClr val="000000">
                      <a:alpha val="43000"/>
                    </a:srgbClr>
                  </a:outerShdw>
                </a:effectLst>
              </a:rPr>
              <a:t>Stenhouse</a:t>
            </a:r>
            <a:r>
              <a:rPr lang="en-US" sz="2800" b="1" i="1" dirty="0" smtClean="0">
                <a:solidFill>
                  <a:schemeClr val="bg1"/>
                </a:solidFill>
                <a:effectLst>
                  <a:outerShdw blurRad="50800" dist="38100" dir="7920000" algn="tl" rotWithShape="0">
                    <a:srgbClr val="000000">
                      <a:alpha val="43000"/>
                    </a:srgbClr>
                  </a:outerShdw>
                </a:effectLst>
              </a:rPr>
              <a:t>, assistant editor of the Mormon Deseret News:</a:t>
            </a:r>
          </a:p>
          <a:p>
            <a:pPr marL="920750" lvl="1" indent="-463550">
              <a:spcBef>
                <a:spcPts val="0"/>
              </a:spcBef>
              <a:buFont typeface="Wingdings" charset="2"/>
              <a:buChar char="u"/>
            </a:pPr>
            <a:r>
              <a:rPr lang="en-US" sz="2400" b="1" i="1" dirty="0" smtClean="0">
                <a:solidFill>
                  <a:schemeClr val="bg1"/>
                </a:solidFill>
                <a:effectLst>
                  <a:outerShdw blurRad="50800" dist="38100" dir="7920000" algn="tl" rotWithShape="0">
                    <a:srgbClr val="000000">
                      <a:alpha val="43000"/>
                    </a:srgbClr>
                  </a:outerShdw>
                </a:effectLst>
              </a:rPr>
              <a:t>“You go back and tell Brigham Young that if he will let me alone I will let him alone” (</a:t>
            </a:r>
            <a:r>
              <a:rPr lang="en-US" sz="2400" b="1" i="1" dirty="0" err="1" smtClean="0">
                <a:solidFill>
                  <a:schemeClr val="bg1"/>
                </a:solidFill>
                <a:effectLst>
                  <a:outerShdw blurRad="50800" dist="38100" dir="7920000" algn="tl" rotWithShape="0">
                    <a:srgbClr val="000000">
                      <a:alpha val="43000"/>
                    </a:srgbClr>
                  </a:outerShdw>
                </a:effectLst>
              </a:rPr>
              <a:t>Nibley</a:t>
            </a:r>
            <a:r>
              <a:rPr lang="en-US" sz="2400" b="1" i="1" dirty="0" smtClean="0">
                <a:solidFill>
                  <a:schemeClr val="bg1"/>
                </a:solidFill>
                <a:effectLst>
                  <a:outerShdw blurRad="50800" dist="38100" dir="7920000" algn="tl" rotWithShape="0">
                    <a:srgbClr val="000000">
                      <a:alpha val="43000"/>
                    </a:srgbClr>
                  </a:outerShdw>
                </a:effectLst>
              </a:rPr>
              <a:t>, 369).</a:t>
            </a:r>
            <a:endParaRPr lang="en-US" sz="2400" b="1" dirty="0" smtClean="0">
              <a:solidFill>
                <a:schemeClr val="bg1"/>
              </a:solidFill>
              <a:effectLst>
                <a:outerShdw blurRad="50800" dist="38100" dir="7920000" algn="tl" rotWithShape="0">
                  <a:srgbClr val="000000">
                    <a:alpha val="43000"/>
                  </a:srgbClr>
                </a:outerShdw>
              </a:effectLst>
            </a:endParaRPr>
          </a:p>
        </p:txBody>
      </p:sp>
      <p:pic>
        <p:nvPicPr>
          <p:cNvPr id="4" name="Picture 3" descr="Haran1.jpg"/>
          <p:cNvPicPr>
            <a:picLocks noChangeAspect="1"/>
          </p:cNvPicPr>
          <p:nvPr/>
        </p:nvPicPr>
        <p:blipFill>
          <a:blip r:embed="rId2"/>
          <a:stretch>
            <a:fillRect/>
          </a:stretch>
        </p:blipFill>
        <p:spPr>
          <a:xfrm>
            <a:off x="6769056" y="482732"/>
            <a:ext cx="1597711" cy="1597711"/>
          </a:xfrm>
          <a:prstGeom prst="rect">
            <a:avLst/>
          </a:prstGeom>
          <a:effectLst>
            <a:outerShdw blurRad="50800" dist="88900" dir="7980000" algn="tl" rotWithShape="0">
              <a:srgbClr val="000000">
                <a:alpha val="43000"/>
              </a:srgbClr>
            </a:outerShdw>
          </a:effectLst>
        </p:spPr>
      </p:pic>
      <p:pic>
        <p:nvPicPr>
          <p:cNvPr id="5" name="Picture 4" descr="the-cradle-of-the-g-o-p-first-republican-convention-held-at-lafayette-hall-pittsburgh-pa-feb-22d-1856.jpg.png"/>
          <p:cNvPicPr>
            <a:picLocks noChangeAspect="1"/>
          </p:cNvPicPr>
          <p:nvPr/>
        </p:nvPicPr>
        <p:blipFill>
          <a:blip r:embed="rId3"/>
          <a:stretch>
            <a:fillRect/>
          </a:stretch>
        </p:blipFill>
        <p:spPr>
          <a:xfrm>
            <a:off x="6278715" y="3939252"/>
            <a:ext cx="2489281" cy="1991424"/>
          </a:xfrm>
          <a:prstGeom prst="rect">
            <a:avLst/>
          </a:prstGeom>
          <a:effectLst>
            <a:outerShdw blurRad="50800" dist="76200" dir="8220000" algn="tl" rotWithShape="0">
              <a:srgbClr val="000000">
                <a:alpha val="43000"/>
              </a:srgbClr>
            </a:outerShdw>
          </a:effectLst>
        </p:spPr>
      </p:pic>
      <p:sp>
        <p:nvSpPr>
          <p:cNvPr id="6" name="TextBox 5"/>
          <p:cNvSpPr txBox="1"/>
          <p:nvPr/>
        </p:nvSpPr>
        <p:spPr>
          <a:xfrm>
            <a:off x="6556319" y="2240401"/>
            <a:ext cx="1879134" cy="646331"/>
          </a:xfrm>
          <a:prstGeom prst="rect">
            <a:avLst/>
          </a:prstGeom>
          <a:noFill/>
          <a:ln>
            <a:noFill/>
          </a:ln>
        </p:spPr>
        <p:txBody>
          <a:bodyPr wrap="square" rtlCol="0">
            <a:spAutoFit/>
          </a:bodyPr>
          <a:lstStyle/>
          <a:p>
            <a:pPr algn="ctr"/>
            <a:r>
              <a:rPr lang="en-US" b="1" dirty="0" smtClean="0"/>
              <a:t>President Abraham Lincoln</a:t>
            </a: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566857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1" nodeType="click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Effect transition="in" filter="fade">
                                      <p:cBhvr>
                                        <p:cTn id="24" dur="1000"/>
                                        <p:tgtEl>
                                          <p:spTgt spid="14">
                                            <p:txEl>
                                              <p:pRg st="2" end="2"/>
                                            </p:txEl>
                                          </p:spTgt>
                                        </p:tgtEl>
                                      </p:cBhvr>
                                    </p:animEffect>
                                    <p:anim calcmode="lin" valueType="num">
                                      <p:cBhvr>
                                        <p:cTn id="25"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2"/>
      <p:bldP spid="14" grpId="1" uiExpand="1" build="p"/>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 descr="book-of-mormon2.jpg"/>
          <p:cNvPicPr>
            <a:picLocks noChangeAspect="1"/>
          </p:cNvPicPr>
          <p:nvPr/>
        </p:nvPicPr>
        <p:blipFill>
          <a:blip r:embed="rId3"/>
          <a:stretch>
            <a:fillRect/>
          </a:stretch>
        </p:blipFill>
        <p:spPr>
          <a:xfrm rot="21240000">
            <a:off x="465042" y="749845"/>
            <a:ext cx="2891815" cy="1951299"/>
          </a:xfrm>
          <a:prstGeom prst="rect">
            <a:avLst/>
          </a:prstGeom>
          <a:effectLst>
            <a:outerShdw blurRad="50800" dist="88900" dir="7260000" algn="tl" rotWithShape="0">
              <a:srgbClr val="000000">
                <a:alpha val="43000"/>
              </a:srgbClr>
            </a:outerShdw>
          </a:effectLst>
        </p:spPr>
      </p:pic>
      <p:sp>
        <p:nvSpPr>
          <p:cNvPr id="2" name="Title 1"/>
          <p:cNvSpPr>
            <a:spLocks noGrp="1"/>
          </p:cNvSpPr>
          <p:nvPr>
            <p:ph type="ctrTitle"/>
          </p:nvPr>
        </p:nvSpPr>
        <p:spPr>
          <a:xfrm>
            <a:off x="3334947" y="0"/>
            <a:ext cx="5553993" cy="2387600"/>
          </a:xfrm>
        </p:spPr>
        <p:txBody>
          <a:bodyPr anchor="ctr" anchorCtr="0">
            <a:normAutofit/>
          </a:bodyPr>
          <a:lstStyle/>
          <a:p>
            <a:r>
              <a:rPr lang="en-US" sz="4400" b="1" dirty="0" smtClean="0"/>
              <a:t>The Abolition of Mormon Polygamy</a:t>
            </a:r>
            <a:endParaRPr lang="en-US" sz="4400" b="1" dirty="0"/>
          </a:p>
        </p:txBody>
      </p:sp>
      <p:sp>
        <p:nvSpPr>
          <p:cNvPr id="3" name="Subtitle 2"/>
          <p:cNvSpPr>
            <a:spLocks noGrp="1"/>
          </p:cNvSpPr>
          <p:nvPr>
            <p:ph type="subTitle" idx="1"/>
          </p:nvPr>
        </p:nvSpPr>
        <p:spPr>
          <a:xfrm>
            <a:off x="1342239" y="2973436"/>
            <a:ext cx="6866067" cy="3605892"/>
          </a:xfrm>
          <a:solidFill>
            <a:schemeClr val="tx1">
              <a:lumMod val="95000"/>
              <a:lumOff val="5000"/>
              <a:alpha val="45000"/>
            </a:schemeClr>
          </a:solidFill>
        </p:spPr>
        <p:txBody>
          <a:bodyPr lIns="182880" tIns="137160" rIns="182880" bIns="137160">
            <a:normAutofit/>
          </a:bodyPr>
          <a:lstStyle/>
          <a:p>
            <a:pPr marL="288925" lvl="0" indent="-288925" algn="l">
              <a:buClr>
                <a:schemeClr val="accent1">
                  <a:lumMod val="20000"/>
                  <a:lumOff val="80000"/>
                </a:schemeClr>
              </a:buClr>
              <a:buSzPct val="60000"/>
              <a:buFont typeface="Wingdings" charset="2"/>
              <a:buChar char="u"/>
            </a:pPr>
            <a:r>
              <a:rPr lang="en-US" sz="2000" b="1" dirty="0" smtClean="0"/>
              <a:t>1882, “Edmunds Anti-Polygamy Act” made polygamy a felony, demanding that polygamists lose the right to vote, hold political office, or serve on a jury. </a:t>
            </a:r>
          </a:p>
          <a:p>
            <a:pPr marL="746125" lvl="1" indent="-288925" algn="l">
              <a:buClr>
                <a:schemeClr val="accent1">
                  <a:lumMod val="20000"/>
                  <a:lumOff val="80000"/>
                </a:schemeClr>
              </a:buClr>
              <a:buSzPct val="60000"/>
              <a:buFont typeface="Wingdings" charset="2"/>
              <a:buChar char="u"/>
            </a:pPr>
            <a:r>
              <a:rPr lang="en-US" b="1" dirty="0" smtClean="0"/>
              <a:t>Under this law 1300 Mormon men were imprisoned. </a:t>
            </a:r>
          </a:p>
          <a:p>
            <a:pPr marL="288925" lvl="0" indent="-288925" algn="l">
              <a:buClr>
                <a:schemeClr val="accent1">
                  <a:lumMod val="20000"/>
                  <a:lumOff val="80000"/>
                </a:schemeClr>
              </a:buClr>
              <a:buSzPct val="60000"/>
              <a:buFont typeface="Wingdings" charset="2"/>
              <a:buChar char="u"/>
            </a:pPr>
            <a:r>
              <a:rPr lang="en-US" sz="2000" b="1" dirty="0" smtClean="0"/>
              <a:t>1885 </a:t>
            </a:r>
            <a:r>
              <a:rPr lang="en-US" sz="2000" b="1" i="1" dirty="0" smtClean="0"/>
              <a:t>Murphy vs. Ramsey</a:t>
            </a:r>
            <a:r>
              <a:rPr lang="en-US" sz="2000" b="1" dirty="0" smtClean="0"/>
              <a:t>, 114 U.S. 15 (1885), upheld anti-polygamy laws. </a:t>
            </a:r>
          </a:p>
          <a:p>
            <a:pPr marL="288925" lvl="0" indent="-288925" algn="l">
              <a:buClr>
                <a:schemeClr val="accent1">
                  <a:lumMod val="20000"/>
                  <a:lumOff val="80000"/>
                </a:schemeClr>
              </a:buClr>
              <a:buSzPct val="60000"/>
              <a:buFont typeface="Wingdings" charset="2"/>
              <a:buChar char="u"/>
            </a:pPr>
            <a:r>
              <a:rPr lang="en-US" sz="2000" b="1" dirty="0" smtClean="0"/>
              <a:t>1887 the “Edmunds-Tucker Anti-Polygamy Act” further criminalized polygamy and required a marriage license for all marriages in Utah Territory. </a:t>
            </a:r>
            <a:endParaRPr lang="en-US" sz="2000" b="1"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727617213"/>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3"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fltVal val="0"/>
                                          </p:val>
                                        </p:tav>
                                        <p:tav tm="100000">
                                          <p:val>
                                            <p:strVal val="#ppt_w"/>
                                          </p:val>
                                        </p:tav>
                                      </p:tavLst>
                                    </p:anim>
                                    <p:anim calcmode="lin" valueType="num">
                                      <p:cBhvr>
                                        <p:cTn id="13" dur="1000" fill="hold"/>
                                        <p:tgtEl>
                                          <p:spTgt spid="11"/>
                                        </p:tgtEl>
                                        <p:attrNameLst>
                                          <p:attrName>ppt_h</p:attrName>
                                        </p:attrNameLst>
                                      </p:cBhvr>
                                      <p:tavLst>
                                        <p:tav tm="0">
                                          <p:val>
                                            <p:fltVal val="0"/>
                                          </p:val>
                                        </p:tav>
                                        <p:tav tm="100000">
                                          <p:val>
                                            <p:strVal val="#ppt_h"/>
                                          </p:val>
                                        </p:tav>
                                      </p:tavLst>
                                    </p:anim>
                                    <p:animEffect transition="in" filter="fade">
                                      <p:cBhvr>
                                        <p:cTn id="14" dur="1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Effect transition="in" filter="fade">
                                      <p:cBhvr>
                                        <p:cTn id="19" dur="1000"/>
                                        <p:tgtEl>
                                          <p:spTgt spid="3">
                                            <p:bg/>
                                          </p:spTgt>
                                        </p:tgtEl>
                                      </p:cBhvr>
                                    </p:animEffect>
                                    <p:anim calcmode="lin" valueType="num">
                                      <p:cBhvr>
                                        <p:cTn id="20" dur="1000" fill="hold"/>
                                        <p:tgtEl>
                                          <p:spTgt spid="3">
                                            <p:bg/>
                                          </p:spTgt>
                                        </p:tgtEl>
                                        <p:attrNameLst>
                                          <p:attrName>ppt_x</p:attrName>
                                        </p:attrNameLst>
                                      </p:cBhvr>
                                      <p:tavLst>
                                        <p:tav tm="0">
                                          <p:val>
                                            <p:strVal val="#ppt_x"/>
                                          </p:val>
                                        </p:tav>
                                        <p:tav tm="100000">
                                          <p:val>
                                            <p:strVal val="#ppt_x"/>
                                          </p:val>
                                        </p:tav>
                                      </p:tavLst>
                                    </p:anim>
                                    <p:anim calcmode="lin" valueType="num">
                                      <p:cBhvr>
                                        <p:cTn id="21" dur="1000" fill="hold"/>
                                        <p:tgtEl>
                                          <p:spTgt spid="3">
                                            <p:bg/>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1000"/>
                                        <p:tgtEl>
                                          <p:spTgt spid="3">
                                            <p:txEl>
                                              <p:pRg st="0" end="0"/>
                                            </p:txEl>
                                          </p:spTgt>
                                        </p:tgtEl>
                                      </p:cBhvr>
                                    </p:animEffect>
                                    <p:anim calcmode="lin" valueType="num">
                                      <p:cBhvr>
                                        <p:cTn id="2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1000"/>
                                        <p:tgtEl>
                                          <p:spTgt spid="3">
                                            <p:txEl>
                                              <p:pRg st="1" end="1"/>
                                            </p:txEl>
                                          </p:spTgt>
                                        </p:tgtEl>
                                      </p:cBhvr>
                                    </p:animEffect>
                                    <p:anim calcmode="lin" valueType="num">
                                      <p:cBhvr>
                                        <p:cTn id="3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fade">
                                      <p:cBhvr>
                                        <p:cTn id="38" dur="1000"/>
                                        <p:tgtEl>
                                          <p:spTgt spid="3">
                                            <p:txEl>
                                              <p:pRg st="2" end="2"/>
                                            </p:txEl>
                                          </p:spTgt>
                                        </p:tgtEl>
                                      </p:cBhvr>
                                    </p:animEffect>
                                    <p:anim calcmode="lin" valueType="num">
                                      <p:cBhvr>
                                        <p:cTn id="3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Effect transition="in" filter="fade">
                                      <p:cBhvr>
                                        <p:cTn id="45" dur="1000"/>
                                        <p:tgtEl>
                                          <p:spTgt spid="3">
                                            <p:txEl>
                                              <p:pRg st="3" end="3"/>
                                            </p:txEl>
                                          </p:spTgt>
                                        </p:tgtEl>
                                      </p:cBhvr>
                                    </p:animEffect>
                                    <p:anim calcmode="lin" valueType="num">
                                      <p:cBhvr>
                                        <p:cTn id="4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 descr="book-of-mormon2.jpg"/>
          <p:cNvPicPr>
            <a:picLocks noChangeAspect="1"/>
          </p:cNvPicPr>
          <p:nvPr/>
        </p:nvPicPr>
        <p:blipFill>
          <a:blip r:embed="rId3"/>
          <a:stretch>
            <a:fillRect/>
          </a:stretch>
        </p:blipFill>
        <p:spPr>
          <a:xfrm>
            <a:off x="565141" y="2095213"/>
            <a:ext cx="2291608" cy="3133707"/>
          </a:xfrm>
          <a:prstGeom prst="rect">
            <a:avLst/>
          </a:prstGeom>
          <a:effectLst>
            <a:outerShdw blurRad="50800" dist="88900" dir="7260000" algn="tl" rotWithShape="0">
              <a:srgbClr val="000000">
                <a:alpha val="43000"/>
              </a:srgbClr>
            </a:outerShdw>
          </a:effectLst>
        </p:spPr>
      </p:pic>
      <p:sp>
        <p:nvSpPr>
          <p:cNvPr id="2" name="Title 1"/>
          <p:cNvSpPr>
            <a:spLocks noGrp="1"/>
          </p:cNvSpPr>
          <p:nvPr>
            <p:ph type="ctrTitle"/>
          </p:nvPr>
        </p:nvSpPr>
        <p:spPr>
          <a:xfrm>
            <a:off x="3334947" y="0"/>
            <a:ext cx="5553993" cy="2387600"/>
          </a:xfrm>
        </p:spPr>
        <p:txBody>
          <a:bodyPr anchor="ctr" anchorCtr="0">
            <a:normAutofit/>
          </a:bodyPr>
          <a:lstStyle/>
          <a:p>
            <a:r>
              <a:rPr lang="en-US" sz="4400" b="1" dirty="0" smtClean="0"/>
              <a:t>The Abolition of Mormon Polygamy</a:t>
            </a:r>
            <a:endParaRPr lang="en-US" sz="4400" b="1" dirty="0"/>
          </a:p>
        </p:txBody>
      </p:sp>
      <p:sp>
        <p:nvSpPr>
          <p:cNvPr id="3" name="Subtitle 2"/>
          <p:cNvSpPr>
            <a:spLocks noGrp="1"/>
          </p:cNvSpPr>
          <p:nvPr>
            <p:ph type="subTitle" idx="1"/>
          </p:nvPr>
        </p:nvSpPr>
        <p:spPr>
          <a:xfrm>
            <a:off x="3334947" y="2271374"/>
            <a:ext cx="5152132" cy="4204710"/>
          </a:xfrm>
          <a:solidFill>
            <a:schemeClr val="tx1">
              <a:lumMod val="95000"/>
              <a:lumOff val="5000"/>
              <a:alpha val="45000"/>
            </a:schemeClr>
          </a:solidFill>
        </p:spPr>
        <p:txBody>
          <a:bodyPr lIns="182880" tIns="137160" rIns="182880" bIns="137160" anchor="ctr" anchorCtr="0">
            <a:normAutofit/>
          </a:bodyPr>
          <a:lstStyle/>
          <a:p>
            <a:pPr marL="288925" lvl="0" indent="-288925">
              <a:buClr>
                <a:schemeClr val="accent1">
                  <a:lumMod val="20000"/>
                  <a:lumOff val="80000"/>
                </a:schemeClr>
              </a:buClr>
              <a:buSzPct val="60000"/>
            </a:pPr>
            <a:r>
              <a:rPr lang="en-US" sz="2595" b="1" dirty="0" smtClean="0"/>
              <a:t>“The Manifesto”</a:t>
            </a:r>
          </a:p>
          <a:p>
            <a:pPr marL="288925" lvl="0" algn="l">
              <a:buClr>
                <a:schemeClr val="accent1">
                  <a:lumMod val="20000"/>
                  <a:lumOff val="80000"/>
                </a:schemeClr>
              </a:buClr>
              <a:buSzPct val="60000"/>
            </a:pPr>
            <a:r>
              <a:rPr lang="en-US" sz="2000" b="1" dirty="0" smtClean="0"/>
              <a:t>“Inasmuch as laws have been enacted by Congress forbidding plural marriages, which laws have been pronounced constitutional by the court of last resort, I hereby declare my intention to submit to those laws, and to use my influence with the members of the Church over which I preside to have them do likewise” (</a:t>
            </a:r>
            <a:r>
              <a:rPr lang="en-US" sz="2000" b="1" i="1" dirty="0" smtClean="0"/>
              <a:t>Doctrine and Covenants</a:t>
            </a:r>
            <a:r>
              <a:rPr lang="en-US" sz="2000" b="1" dirty="0" smtClean="0"/>
              <a:t>, </a:t>
            </a:r>
            <a:r>
              <a:rPr lang="en-US" sz="2000" b="1" dirty="0" err="1" smtClean="0"/>
              <a:t>p</a:t>
            </a:r>
            <a:r>
              <a:rPr lang="en-US" sz="2000" b="1" dirty="0" smtClean="0"/>
              <a:t>. 257).</a:t>
            </a:r>
            <a:endParaRPr lang="en-US" sz="2000" b="1" dirty="0"/>
          </a:p>
        </p:txBody>
      </p:sp>
      <p:sp>
        <p:nvSpPr>
          <p:cNvPr id="5" name="TextBox 4"/>
          <p:cNvSpPr txBox="1"/>
          <p:nvPr/>
        </p:nvSpPr>
        <p:spPr>
          <a:xfrm>
            <a:off x="619495" y="5416336"/>
            <a:ext cx="2157906" cy="369332"/>
          </a:xfrm>
          <a:prstGeom prst="rect">
            <a:avLst/>
          </a:prstGeom>
          <a:noFill/>
          <a:ln>
            <a:noFill/>
          </a:ln>
        </p:spPr>
        <p:txBody>
          <a:bodyPr wrap="square" rtlCol="0" anchor="ctr" anchorCtr="1">
            <a:spAutoFit/>
          </a:bodyPr>
          <a:lstStyle/>
          <a:p>
            <a:r>
              <a:rPr lang="en-US" b="1" dirty="0" err="1" smtClean="0"/>
              <a:t>Wilford</a:t>
            </a:r>
            <a:r>
              <a:rPr lang="en-US" b="1" dirty="0" smtClean="0"/>
              <a:t> Woodruff</a:t>
            </a:r>
            <a:endParaRPr lang="en-US" b="1"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727617213"/>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2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ppt_x</p:attrName>
                                        </p:attrNameLst>
                                      </p:cBhvr>
                                      <p:tavLst>
                                        <p:tav tm="0">
                                          <p:val>
                                            <p:strVal val="#ppt_x-.2"/>
                                          </p:val>
                                        </p:tav>
                                        <p:tav tm="100000">
                                          <p:val>
                                            <p:strVal val="#ppt_x"/>
                                          </p:val>
                                        </p:tav>
                                      </p:tavLst>
                                    </p:anim>
                                    <p:anim calcmode="lin" valueType="num">
                                      <p:cBhvr>
                                        <p:cTn id="11"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fade">
                                      <p:cBhvr>
                                        <p:cTn id="17" dur="2000"/>
                                        <p:tgtEl>
                                          <p:spTgt spid="3">
                                            <p:bg/>
                                          </p:spTgt>
                                        </p:tgtEl>
                                      </p:cBhvr>
                                    </p:animEffect>
                                    <p:anim calcmode="lin" valueType="num">
                                      <p:cBhvr>
                                        <p:cTn id="18" dur="2000" fill="hold"/>
                                        <p:tgtEl>
                                          <p:spTgt spid="3">
                                            <p:bg/>
                                          </p:spTgt>
                                        </p:tgtEl>
                                        <p:attrNameLst>
                                          <p:attrName>ppt_x</p:attrName>
                                        </p:attrNameLst>
                                      </p:cBhvr>
                                      <p:tavLst>
                                        <p:tav tm="0">
                                          <p:val>
                                            <p:strVal val="#ppt_x"/>
                                          </p:val>
                                        </p:tav>
                                        <p:tav tm="100000">
                                          <p:val>
                                            <p:strVal val="#ppt_x"/>
                                          </p:val>
                                        </p:tav>
                                      </p:tavLst>
                                    </p:anim>
                                    <p:anim calcmode="lin" valueType="num">
                                      <p:cBhvr>
                                        <p:cTn id="19" dur="1800" decel="100000" fill="hold"/>
                                        <p:tgtEl>
                                          <p:spTgt spid="3">
                                            <p:bg/>
                                          </p:spTgt>
                                        </p:tgtEl>
                                        <p:attrNameLst>
                                          <p:attrName>ppt_y</p:attrName>
                                        </p:attrNameLst>
                                      </p:cBhvr>
                                      <p:tavLst>
                                        <p:tav tm="0">
                                          <p:val>
                                            <p:strVal val="#ppt_y+1"/>
                                          </p:val>
                                        </p:tav>
                                        <p:tav tm="100000">
                                          <p:val>
                                            <p:strVal val="#ppt_y-.03"/>
                                          </p:val>
                                        </p:tav>
                                      </p:tavLst>
                                    </p:anim>
                                    <p:anim calcmode="lin" valueType="num">
                                      <p:cBhvr>
                                        <p:cTn id="20" dur="200" accel="100000" fill="hold">
                                          <p:stCondLst>
                                            <p:cond delay="1800"/>
                                          </p:stCondLst>
                                        </p:cTn>
                                        <p:tgtEl>
                                          <p:spTgt spid="3">
                                            <p:bg/>
                                          </p:spTgt>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2000"/>
                                        <p:tgtEl>
                                          <p:spTgt spid="3">
                                            <p:txEl>
                                              <p:pRg st="0" end="0"/>
                                            </p:txEl>
                                          </p:spTgt>
                                        </p:tgtEl>
                                      </p:cBhvr>
                                    </p:animEffect>
                                    <p:anim calcmode="lin" valueType="num">
                                      <p:cBhvr>
                                        <p:cTn id="24"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5" dur="18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26" dur="200" accel="100000" fill="hold">
                                          <p:stCondLst>
                                            <p:cond delay="18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2000"/>
                                        <p:tgtEl>
                                          <p:spTgt spid="3">
                                            <p:txEl>
                                              <p:pRg st="1" end="1"/>
                                            </p:txEl>
                                          </p:spTgt>
                                        </p:tgtEl>
                                      </p:cBhvr>
                                    </p:animEffect>
                                    <p:anim calcmode="lin" valueType="num">
                                      <p:cBhvr>
                                        <p:cTn id="30"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1" dur="18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32" dur="200" accel="100000" fill="hold">
                                          <p:stCondLst>
                                            <p:cond delay="18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grpSp>
        <p:nvGrpSpPr>
          <p:cNvPr id="2" name="Group 109"/>
          <p:cNvGrpSpPr/>
          <p:nvPr/>
        </p:nvGrpSpPr>
        <p:grpSpPr>
          <a:xfrm>
            <a:off x="2" y="4"/>
            <a:ext cx="9162661" cy="6857996"/>
            <a:chOff x="0" y="0"/>
            <a:chExt cx="9162661" cy="6869349"/>
          </a:xfrm>
        </p:grpSpPr>
        <p:sp>
          <p:nvSpPr>
            <p:cNvPr id="111" name="Rectangle 110"/>
            <p:cNvSpPr/>
            <p:nvPr/>
          </p:nvSpPr>
          <p:spPr>
            <a:xfrm>
              <a:off x="18661" y="11349"/>
              <a:ext cx="9144000" cy="6858000"/>
            </a:xfrm>
            <a:prstGeom prst="rect">
              <a:avLst/>
            </a:prstGeom>
            <a:blipFill dpi="0" rotWithShape="1">
              <a:blip r:embed="rId3" cstate="print">
                <a:extLst>
                  <a:ext uri="{BEBA8EAE-BF5A-486C-A8C5-ECC9F3942E4B}">
                    <a14:imgProp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14:imgLayer r:embed="rId4">
                        <a14:imgEffect>
                          <a14:artisticPaintBrush trans="15000"/>
                        </a14:imgEffect>
                        <a14:imgEffect>
                          <a14:sharpenSoften amount="-70000"/>
                        </a14:imgEffect>
                        <a14:imgEffect>
                          <a14:colorTemperature colorTemp="5300"/>
                        </a14:imgEffect>
                        <a14:imgEffect>
                          <a14:saturation sat="200000"/>
                        </a14:imgEffect>
                        <a14:imgEffect>
                          <a14:brightnessContrast contrast="10000"/>
                        </a14:imgEffect>
                      </a14:imgLayer>
                    </a14:imgProps>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0" y="0"/>
              <a:ext cx="9144000" cy="6858000"/>
            </a:xfrm>
            <a:prstGeom prst="rect">
              <a:avLst/>
            </a:prstGeom>
            <a:gradFill flip="none" rotWithShape="1">
              <a:gsLst>
                <a:gs pos="28756">
                  <a:srgbClr val="24190F">
                    <a:alpha val="0"/>
                  </a:srgbClr>
                </a:gs>
                <a:gs pos="0">
                  <a:schemeClr val="bg1">
                    <a:alpha val="0"/>
                  </a:schemeClr>
                </a:gs>
                <a:gs pos="68000">
                  <a:srgbClr val="684722">
                    <a:alpha val="31765"/>
                  </a:srgbClr>
                </a:gs>
                <a:gs pos="100000">
                  <a:srgbClr val="544136">
                    <a:alpha val="63000"/>
                  </a:srgbClr>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3" name="Rectangle 112"/>
            <p:cNvSpPr/>
            <p:nvPr/>
          </p:nvSpPr>
          <p:spPr>
            <a:xfrm>
              <a:off x="0" y="0"/>
              <a:ext cx="9144000" cy="6858000"/>
            </a:xfrm>
            <a:prstGeom prst="rect">
              <a:avLst/>
            </a:prstGeom>
            <a:blipFill dpi="0" rotWithShape="1">
              <a:blip r:embed="rId5" cstate="print">
                <a:alphaModFix amt="16000"/>
                <a:extLst>
                  <a:ext uri="{BEBA8EAE-BF5A-486C-A8C5-ECC9F3942E4B}">
                    <a14:imgProp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14:imgLayer r:embed="rId6">
                        <a14:imgEffect>
                          <a14:artisticPaintBrush brushSize="1"/>
                        </a14:imgEffect>
                        <a14:imgEffect>
                          <a14:brightnessContrast bright="1000" contrast="26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0" y="0"/>
              <a:ext cx="9144000" cy="6858000"/>
            </a:xfrm>
            <a:prstGeom prst="rect">
              <a:avLst/>
            </a:prstGeom>
            <a:blipFill dpi="0" rotWithShape="1">
              <a:blip r:embed="rId7" cstate="print">
                <a:alphaModFix amt="10000"/>
                <a:duotone>
                  <a:prstClr val="black"/>
                  <a:srgbClr val="C2A85E">
                    <a:tint val="45000"/>
                    <a:satMod val="400000"/>
                  </a:srgbClr>
                </a:duotone>
                <a:extLst>
                  <a:ext uri="{BEBA8EAE-BF5A-486C-A8C5-ECC9F3942E4B}">
                    <a14:imgProp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14:imgLayer r:embed="rId8">
                        <a14:imgEffect>
                          <a14:artisticPhotocopy trans="94000" detail="9"/>
                        </a14:imgEffect>
                        <a14:imgEffect>
                          <a14:brightnessContrast contrast="60000"/>
                        </a14:imgEffect>
                      </a14:imgLayer>
                    </a14:imgProps>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0" y="2108608"/>
            <a:ext cx="9448800" cy="1676400"/>
          </a:xfrm>
          <a:prstGeom prst="rect">
            <a:avLst/>
          </a:prstGeom>
          <a:gradFill>
            <a:gsLst>
              <a:gs pos="28756">
                <a:srgbClr val="7C5D1E">
                  <a:alpha val="16000"/>
                </a:srgbClr>
              </a:gs>
              <a:gs pos="0">
                <a:srgbClr val="C89504">
                  <a:alpha val="21000"/>
                </a:srgbClr>
              </a:gs>
              <a:gs pos="68000">
                <a:srgbClr val="836807">
                  <a:alpha val="26000"/>
                </a:srgbClr>
              </a:gs>
              <a:gs pos="100000">
                <a:srgbClr val="623D28">
                  <a:alpha val="49020"/>
                </a:srgbClr>
              </a:gs>
            </a:gsLst>
            <a:lin ang="960000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 name="Group 253"/>
          <p:cNvGrpSpPr/>
          <p:nvPr/>
        </p:nvGrpSpPr>
        <p:grpSpPr>
          <a:xfrm>
            <a:off x="-74611" y="1066804"/>
            <a:ext cx="5318125" cy="5820229"/>
            <a:chOff x="-74612" y="1066800"/>
            <a:chExt cx="5318125" cy="5820229"/>
          </a:xfrm>
          <a:solidFill>
            <a:srgbClr val="544136">
              <a:alpha val="1000"/>
            </a:srgbClr>
          </a:solidFill>
          <a:effectLst>
            <a:glow rad="88900">
              <a:srgbClr val="684722">
                <a:alpha val="10000"/>
              </a:srgbClr>
            </a:glow>
          </a:effectLst>
        </p:grpSpPr>
        <p:sp>
          <p:nvSpPr>
            <p:cNvPr id="7" name="Freeform 5"/>
            <p:cNvSpPr>
              <a:spLocks/>
            </p:cNvSpPr>
            <p:nvPr/>
          </p:nvSpPr>
          <p:spPr bwMode="auto">
            <a:xfrm>
              <a:off x="-2380" y="4214813"/>
              <a:ext cx="596107" cy="1399666"/>
            </a:xfrm>
            <a:custGeom>
              <a:avLst/>
              <a:gdLst/>
              <a:ahLst/>
              <a:cxnLst/>
              <a:rect l="l" t="t" r="r" b="b"/>
              <a:pathLst>
                <a:path w="596107" h="1399666">
                  <a:moveTo>
                    <a:pt x="96044" y="0"/>
                  </a:moveTo>
                  <a:lnTo>
                    <a:pt x="202407" y="34925"/>
                  </a:lnTo>
                  <a:lnTo>
                    <a:pt x="262732" y="71438"/>
                  </a:lnTo>
                  <a:lnTo>
                    <a:pt x="321469" y="107950"/>
                  </a:lnTo>
                  <a:lnTo>
                    <a:pt x="416719" y="203200"/>
                  </a:lnTo>
                  <a:lnTo>
                    <a:pt x="500857" y="322263"/>
                  </a:lnTo>
                  <a:lnTo>
                    <a:pt x="561182" y="441325"/>
                  </a:lnTo>
                  <a:lnTo>
                    <a:pt x="596107" y="571500"/>
                  </a:lnTo>
                  <a:lnTo>
                    <a:pt x="596107" y="715963"/>
                  </a:lnTo>
                  <a:lnTo>
                    <a:pt x="596107" y="774701"/>
                  </a:lnTo>
                  <a:lnTo>
                    <a:pt x="584995" y="846138"/>
                  </a:lnTo>
                  <a:lnTo>
                    <a:pt x="561182" y="906463"/>
                  </a:lnTo>
                  <a:lnTo>
                    <a:pt x="537370" y="977901"/>
                  </a:lnTo>
                  <a:lnTo>
                    <a:pt x="500857" y="1049338"/>
                  </a:lnTo>
                  <a:lnTo>
                    <a:pt x="453232" y="1108076"/>
                  </a:lnTo>
                  <a:lnTo>
                    <a:pt x="392907" y="1168401"/>
                  </a:lnTo>
                  <a:lnTo>
                    <a:pt x="345282" y="1228726"/>
                  </a:lnTo>
                  <a:lnTo>
                    <a:pt x="273844" y="1276351"/>
                  </a:lnTo>
                  <a:lnTo>
                    <a:pt x="215107" y="1311276"/>
                  </a:lnTo>
                  <a:lnTo>
                    <a:pt x="72232" y="1382713"/>
                  </a:lnTo>
                  <a:lnTo>
                    <a:pt x="0" y="1399666"/>
                  </a:lnTo>
                  <a:lnTo>
                    <a:pt x="0" y="1343982"/>
                  </a:lnTo>
                  <a:lnTo>
                    <a:pt x="24607" y="1335088"/>
                  </a:lnTo>
                  <a:lnTo>
                    <a:pt x="154782" y="1263651"/>
                  </a:lnTo>
                  <a:lnTo>
                    <a:pt x="273844" y="1181101"/>
                  </a:lnTo>
                  <a:lnTo>
                    <a:pt x="369094" y="1060451"/>
                  </a:lnTo>
                  <a:lnTo>
                    <a:pt x="453232" y="930276"/>
                  </a:lnTo>
                  <a:lnTo>
                    <a:pt x="500857" y="798513"/>
                  </a:lnTo>
                  <a:lnTo>
                    <a:pt x="513557" y="668338"/>
                  </a:lnTo>
                  <a:lnTo>
                    <a:pt x="513557" y="536575"/>
                  </a:lnTo>
                  <a:lnTo>
                    <a:pt x="477045" y="404813"/>
                  </a:lnTo>
                  <a:lnTo>
                    <a:pt x="429420" y="285750"/>
                  </a:lnTo>
                  <a:lnTo>
                    <a:pt x="345282" y="179388"/>
                  </a:lnTo>
                  <a:lnTo>
                    <a:pt x="250032" y="95250"/>
                  </a:lnTo>
                  <a:lnTo>
                    <a:pt x="143669" y="2381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9" name="Freeform 7"/>
            <p:cNvSpPr>
              <a:spLocks/>
            </p:cNvSpPr>
            <p:nvPr/>
          </p:nvSpPr>
          <p:spPr bwMode="auto">
            <a:xfrm>
              <a:off x="-2380" y="4524063"/>
              <a:ext cx="167481" cy="549901"/>
            </a:xfrm>
            <a:custGeom>
              <a:avLst/>
              <a:gdLst/>
              <a:ahLst/>
              <a:cxnLst/>
              <a:rect l="l" t="t" r="r" b="b"/>
              <a:pathLst>
                <a:path w="167481" h="549901">
                  <a:moveTo>
                    <a:pt x="0" y="0"/>
                  </a:moveTo>
                  <a:lnTo>
                    <a:pt x="794" y="313"/>
                  </a:lnTo>
                  <a:lnTo>
                    <a:pt x="59531" y="36825"/>
                  </a:lnTo>
                  <a:lnTo>
                    <a:pt x="107156" y="95563"/>
                  </a:lnTo>
                  <a:lnTo>
                    <a:pt x="130969" y="155888"/>
                  </a:lnTo>
                  <a:lnTo>
                    <a:pt x="154781" y="214625"/>
                  </a:lnTo>
                  <a:lnTo>
                    <a:pt x="167481" y="274950"/>
                  </a:lnTo>
                  <a:lnTo>
                    <a:pt x="154781" y="346388"/>
                  </a:lnTo>
                  <a:lnTo>
                    <a:pt x="130969" y="406713"/>
                  </a:lnTo>
                  <a:lnTo>
                    <a:pt x="96044" y="465451"/>
                  </a:lnTo>
                  <a:lnTo>
                    <a:pt x="48418" y="513076"/>
                  </a:lnTo>
                  <a:lnTo>
                    <a:pt x="794" y="549588"/>
                  </a:lnTo>
                  <a:lnTo>
                    <a:pt x="0" y="549901"/>
                  </a:lnTo>
                  <a:lnTo>
                    <a:pt x="0" y="478910"/>
                  </a:lnTo>
                  <a:lnTo>
                    <a:pt x="794" y="478151"/>
                  </a:lnTo>
                  <a:lnTo>
                    <a:pt x="48418" y="430526"/>
                  </a:lnTo>
                  <a:lnTo>
                    <a:pt x="72231" y="382901"/>
                  </a:lnTo>
                  <a:lnTo>
                    <a:pt x="96044" y="298763"/>
                  </a:lnTo>
                  <a:lnTo>
                    <a:pt x="96044" y="214625"/>
                  </a:lnTo>
                  <a:lnTo>
                    <a:pt x="72231" y="143188"/>
                  </a:lnTo>
                  <a:lnTo>
                    <a:pt x="24606" y="71750"/>
                  </a:lnTo>
                  <a:lnTo>
                    <a:pt x="0" y="7175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 name="Freeform 8"/>
            <p:cNvSpPr>
              <a:spLocks/>
            </p:cNvSpPr>
            <p:nvPr/>
          </p:nvSpPr>
          <p:spPr bwMode="auto">
            <a:xfrm>
              <a:off x="2251075" y="1651000"/>
              <a:ext cx="214313" cy="190500"/>
            </a:xfrm>
            <a:custGeom>
              <a:avLst/>
              <a:gdLst>
                <a:gd name="T0" fmla="*/ 30 w 135"/>
                <a:gd name="T1" fmla="*/ 23 h 120"/>
                <a:gd name="T2" fmla="*/ 30 w 135"/>
                <a:gd name="T3" fmla="*/ 23 h 120"/>
                <a:gd name="T4" fmla="*/ 53 w 135"/>
                <a:gd name="T5" fmla="*/ 8 h 120"/>
                <a:gd name="T6" fmla="*/ 68 w 135"/>
                <a:gd name="T7" fmla="*/ 0 h 120"/>
                <a:gd name="T8" fmla="*/ 105 w 135"/>
                <a:gd name="T9" fmla="*/ 8 h 120"/>
                <a:gd name="T10" fmla="*/ 128 w 135"/>
                <a:gd name="T11" fmla="*/ 15 h 120"/>
                <a:gd name="T12" fmla="*/ 135 w 135"/>
                <a:gd name="T13" fmla="*/ 23 h 120"/>
                <a:gd name="T14" fmla="*/ 135 w 135"/>
                <a:gd name="T15" fmla="*/ 23 h 120"/>
                <a:gd name="T16" fmla="*/ 113 w 135"/>
                <a:gd name="T17" fmla="*/ 23 h 120"/>
                <a:gd name="T18" fmla="*/ 83 w 135"/>
                <a:gd name="T19" fmla="*/ 23 h 120"/>
                <a:gd name="T20" fmla="*/ 60 w 135"/>
                <a:gd name="T21" fmla="*/ 30 h 120"/>
                <a:gd name="T22" fmla="*/ 60 w 135"/>
                <a:gd name="T23" fmla="*/ 30 h 120"/>
                <a:gd name="T24" fmla="*/ 38 w 135"/>
                <a:gd name="T25" fmla="*/ 53 h 120"/>
                <a:gd name="T26" fmla="*/ 23 w 135"/>
                <a:gd name="T27" fmla="*/ 75 h 120"/>
                <a:gd name="T28" fmla="*/ 8 w 135"/>
                <a:gd name="T29" fmla="*/ 98 h 120"/>
                <a:gd name="T30" fmla="*/ 0 w 135"/>
                <a:gd name="T31" fmla="*/ 113 h 120"/>
                <a:gd name="T32" fmla="*/ 0 w 135"/>
                <a:gd name="T33" fmla="*/ 113 h 120"/>
                <a:gd name="T34" fmla="*/ 0 w 135"/>
                <a:gd name="T35" fmla="*/ 120 h 120"/>
                <a:gd name="T36" fmla="*/ 0 w 135"/>
                <a:gd name="T37" fmla="*/ 120 h 120"/>
                <a:gd name="T38" fmla="*/ 0 w 135"/>
                <a:gd name="T39" fmla="*/ 90 h 120"/>
                <a:gd name="T40" fmla="*/ 8 w 135"/>
                <a:gd name="T41" fmla="*/ 60 h 120"/>
                <a:gd name="T42" fmla="*/ 23 w 135"/>
                <a:gd name="T43" fmla="*/ 38 h 120"/>
                <a:gd name="T44" fmla="*/ 30 w 135"/>
                <a:gd name="T45" fmla="*/ 23 h 120"/>
                <a:gd name="T46" fmla="*/ 30 w 135"/>
                <a:gd name="T47" fmla="*/ 2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5" h="120">
                  <a:moveTo>
                    <a:pt x="30" y="23"/>
                  </a:moveTo>
                  <a:lnTo>
                    <a:pt x="30" y="23"/>
                  </a:lnTo>
                  <a:lnTo>
                    <a:pt x="53" y="8"/>
                  </a:lnTo>
                  <a:lnTo>
                    <a:pt x="68" y="0"/>
                  </a:lnTo>
                  <a:lnTo>
                    <a:pt x="105" y="8"/>
                  </a:lnTo>
                  <a:lnTo>
                    <a:pt x="128" y="15"/>
                  </a:lnTo>
                  <a:lnTo>
                    <a:pt x="135" y="23"/>
                  </a:lnTo>
                  <a:lnTo>
                    <a:pt x="135" y="23"/>
                  </a:lnTo>
                  <a:lnTo>
                    <a:pt x="113" y="23"/>
                  </a:lnTo>
                  <a:lnTo>
                    <a:pt x="83" y="23"/>
                  </a:lnTo>
                  <a:lnTo>
                    <a:pt x="60" y="30"/>
                  </a:lnTo>
                  <a:lnTo>
                    <a:pt x="60" y="30"/>
                  </a:lnTo>
                  <a:lnTo>
                    <a:pt x="38" y="53"/>
                  </a:lnTo>
                  <a:lnTo>
                    <a:pt x="23" y="75"/>
                  </a:lnTo>
                  <a:lnTo>
                    <a:pt x="8" y="98"/>
                  </a:lnTo>
                  <a:lnTo>
                    <a:pt x="0" y="113"/>
                  </a:lnTo>
                  <a:lnTo>
                    <a:pt x="0" y="113"/>
                  </a:lnTo>
                  <a:lnTo>
                    <a:pt x="0" y="120"/>
                  </a:lnTo>
                  <a:lnTo>
                    <a:pt x="0" y="120"/>
                  </a:lnTo>
                  <a:lnTo>
                    <a:pt x="0" y="90"/>
                  </a:lnTo>
                  <a:lnTo>
                    <a:pt x="8" y="60"/>
                  </a:lnTo>
                  <a:lnTo>
                    <a:pt x="23" y="38"/>
                  </a:lnTo>
                  <a:lnTo>
                    <a:pt x="30" y="23"/>
                  </a:lnTo>
                  <a:lnTo>
                    <a:pt x="30" y="2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1" name="Freeform 9"/>
            <p:cNvSpPr>
              <a:spLocks/>
            </p:cNvSpPr>
            <p:nvPr/>
          </p:nvSpPr>
          <p:spPr bwMode="auto">
            <a:xfrm>
              <a:off x="2000250" y="1436688"/>
              <a:ext cx="692150" cy="404813"/>
            </a:xfrm>
            <a:custGeom>
              <a:avLst/>
              <a:gdLst>
                <a:gd name="T0" fmla="*/ 263 w 436"/>
                <a:gd name="T1" fmla="*/ 0 h 255"/>
                <a:gd name="T2" fmla="*/ 263 w 436"/>
                <a:gd name="T3" fmla="*/ 0 h 255"/>
                <a:gd name="T4" fmla="*/ 293 w 436"/>
                <a:gd name="T5" fmla="*/ 7 h 255"/>
                <a:gd name="T6" fmla="*/ 331 w 436"/>
                <a:gd name="T7" fmla="*/ 22 h 255"/>
                <a:gd name="T8" fmla="*/ 361 w 436"/>
                <a:gd name="T9" fmla="*/ 37 h 255"/>
                <a:gd name="T10" fmla="*/ 383 w 436"/>
                <a:gd name="T11" fmla="*/ 60 h 255"/>
                <a:gd name="T12" fmla="*/ 406 w 436"/>
                <a:gd name="T13" fmla="*/ 82 h 255"/>
                <a:gd name="T14" fmla="*/ 421 w 436"/>
                <a:gd name="T15" fmla="*/ 113 h 255"/>
                <a:gd name="T16" fmla="*/ 436 w 436"/>
                <a:gd name="T17" fmla="*/ 150 h 255"/>
                <a:gd name="T18" fmla="*/ 436 w 436"/>
                <a:gd name="T19" fmla="*/ 180 h 255"/>
                <a:gd name="T20" fmla="*/ 436 w 436"/>
                <a:gd name="T21" fmla="*/ 180 h 255"/>
                <a:gd name="T22" fmla="*/ 429 w 436"/>
                <a:gd name="T23" fmla="*/ 150 h 255"/>
                <a:gd name="T24" fmla="*/ 414 w 436"/>
                <a:gd name="T25" fmla="*/ 128 h 255"/>
                <a:gd name="T26" fmla="*/ 399 w 436"/>
                <a:gd name="T27" fmla="*/ 97 h 255"/>
                <a:gd name="T28" fmla="*/ 376 w 436"/>
                <a:gd name="T29" fmla="*/ 82 h 255"/>
                <a:gd name="T30" fmla="*/ 353 w 436"/>
                <a:gd name="T31" fmla="*/ 60 h 255"/>
                <a:gd name="T32" fmla="*/ 323 w 436"/>
                <a:gd name="T33" fmla="*/ 45 h 255"/>
                <a:gd name="T34" fmla="*/ 293 w 436"/>
                <a:gd name="T35" fmla="*/ 37 h 255"/>
                <a:gd name="T36" fmla="*/ 263 w 436"/>
                <a:gd name="T37" fmla="*/ 30 h 255"/>
                <a:gd name="T38" fmla="*/ 263 w 436"/>
                <a:gd name="T39" fmla="*/ 30 h 255"/>
                <a:gd name="T40" fmla="*/ 211 w 436"/>
                <a:gd name="T41" fmla="*/ 30 h 255"/>
                <a:gd name="T42" fmla="*/ 166 w 436"/>
                <a:gd name="T43" fmla="*/ 45 h 255"/>
                <a:gd name="T44" fmla="*/ 121 w 436"/>
                <a:gd name="T45" fmla="*/ 60 h 255"/>
                <a:gd name="T46" fmla="*/ 83 w 436"/>
                <a:gd name="T47" fmla="*/ 90 h 255"/>
                <a:gd name="T48" fmla="*/ 53 w 436"/>
                <a:gd name="T49" fmla="*/ 120 h 255"/>
                <a:gd name="T50" fmla="*/ 30 w 436"/>
                <a:gd name="T51" fmla="*/ 165 h 255"/>
                <a:gd name="T52" fmla="*/ 8 w 436"/>
                <a:gd name="T53" fmla="*/ 210 h 255"/>
                <a:gd name="T54" fmla="*/ 0 w 436"/>
                <a:gd name="T55" fmla="*/ 255 h 255"/>
                <a:gd name="T56" fmla="*/ 0 w 436"/>
                <a:gd name="T57" fmla="*/ 255 h 255"/>
                <a:gd name="T58" fmla="*/ 0 w 436"/>
                <a:gd name="T59" fmla="*/ 218 h 255"/>
                <a:gd name="T60" fmla="*/ 15 w 436"/>
                <a:gd name="T61" fmla="*/ 173 h 255"/>
                <a:gd name="T62" fmla="*/ 30 w 436"/>
                <a:gd name="T63" fmla="*/ 120 h 255"/>
                <a:gd name="T64" fmla="*/ 61 w 436"/>
                <a:gd name="T65" fmla="*/ 75 h 255"/>
                <a:gd name="T66" fmla="*/ 83 w 436"/>
                <a:gd name="T67" fmla="*/ 52 h 255"/>
                <a:gd name="T68" fmla="*/ 106 w 436"/>
                <a:gd name="T69" fmla="*/ 37 h 255"/>
                <a:gd name="T70" fmla="*/ 136 w 436"/>
                <a:gd name="T71" fmla="*/ 22 h 255"/>
                <a:gd name="T72" fmla="*/ 173 w 436"/>
                <a:gd name="T73" fmla="*/ 7 h 255"/>
                <a:gd name="T74" fmla="*/ 211 w 436"/>
                <a:gd name="T75" fmla="*/ 0 h 255"/>
                <a:gd name="T76" fmla="*/ 263 w 436"/>
                <a:gd name="T77" fmla="*/ 0 h 255"/>
                <a:gd name="T78" fmla="*/ 263 w 436"/>
                <a:gd name="T7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6" h="255">
                  <a:moveTo>
                    <a:pt x="263" y="0"/>
                  </a:moveTo>
                  <a:lnTo>
                    <a:pt x="263" y="0"/>
                  </a:lnTo>
                  <a:lnTo>
                    <a:pt x="293" y="7"/>
                  </a:lnTo>
                  <a:lnTo>
                    <a:pt x="331" y="22"/>
                  </a:lnTo>
                  <a:lnTo>
                    <a:pt x="361" y="37"/>
                  </a:lnTo>
                  <a:lnTo>
                    <a:pt x="383" y="60"/>
                  </a:lnTo>
                  <a:lnTo>
                    <a:pt x="406" y="82"/>
                  </a:lnTo>
                  <a:lnTo>
                    <a:pt x="421" y="113"/>
                  </a:lnTo>
                  <a:lnTo>
                    <a:pt x="436" y="150"/>
                  </a:lnTo>
                  <a:lnTo>
                    <a:pt x="436" y="180"/>
                  </a:lnTo>
                  <a:lnTo>
                    <a:pt x="436" y="180"/>
                  </a:lnTo>
                  <a:lnTo>
                    <a:pt x="429" y="150"/>
                  </a:lnTo>
                  <a:lnTo>
                    <a:pt x="414" y="128"/>
                  </a:lnTo>
                  <a:lnTo>
                    <a:pt x="399" y="97"/>
                  </a:lnTo>
                  <a:lnTo>
                    <a:pt x="376" y="82"/>
                  </a:lnTo>
                  <a:lnTo>
                    <a:pt x="353" y="60"/>
                  </a:lnTo>
                  <a:lnTo>
                    <a:pt x="323" y="45"/>
                  </a:lnTo>
                  <a:lnTo>
                    <a:pt x="293" y="37"/>
                  </a:lnTo>
                  <a:lnTo>
                    <a:pt x="263" y="30"/>
                  </a:lnTo>
                  <a:lnTo>
                    <a:pt x="263" y="30"/>
                  </a:lnTo>
                  <a:lnTo>
                    <a:pt x="211" y="30"/>
                  </a:lnTo>
                  <a:lnTo>
                    <a:pt x="166" y="45"/>
                  </a:lnTo>
                  <a:lnTo>
                    <a:pt x="121" y="60"/>
                  </a:lnTo>
                  <a:lnTo>
                    <a:pt x="83" y="90"/>
                  </a:lnTo>
                  <a:lnTo>
                    <a:pt x="53" y="120"/>
                  </a:lnTo>
                  <a:lnTo>
                    <a:pt x="30" y="165"/>
                  </a:lnTo>
                  <a:lnTo>
                    <a:pt x="8" y="210"/>
                  </a:lnTo>
                  <a:lnTo>
                    <a:pt x="0" y="255"/>
                  </a:lnTo>
                  <a:lnTo>
                    <a:pt x="0" y="255"/>
                  </a:lnTo>
                  <a:lnTo>
                    <a:pt x="0" y="218"/>
                  </a:lnTo>
                  <a:lnTo>
                    <a:pt x="15" y="173"/>
                  </a:lnTo>
                  <a:lnTo>
                    <a:pt x="30" y="120"/>
                  </a:lnTo>
                  <a:lnTo>
                    <a:pt x="61" y="75"/>
                  </a:lnTo>
                  <a:lnTo>
                    <a:pt x="83" y="52"/>
                  </a:lnTo>
                  <a:lnTo>
                    <a:pt x="106" y="37"/>
                  </a:lnTo>
                  <a:lnTo>
                    <a:pt x="136" y="22"/>
                  </a:lnTo>
                  <a:lnTo>
                    <a:pt x="173" y="7"/>
                  </a:lnTo>
                  <a:lnTo>
                    <a:pt x="211" y="0"/>
                  </a:lnTo>
                  <a:lnTo>
                    <a:pt x="263" y="0"/>
                  </a:lnTo>
                  <a:lnTo>
                    <a:pt x="263" y="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2" name="Freeform 10"/>
            <p:cNvSpPr>
              <a:spLocks/>
            </p:cNvSpPr>
            <p:nvPr/>
          </p:nvSpPr>
          <p:spPr bwMode="auto">
            <a:xfrm>
              <a:off x="2251075" y="1722438"/>
              <a:ext cx="454025" cy="322263"/>
            </a:xfrm>
            <a:custGeom>
              <a:avLst/>
              <a:gdLst>
                <a:gd name="T0" fmla="*/ 113 w 286"/>
                <a:gd name="T1" fmla="*/ 203 h 203"/>
                <a:gd name="T2" fmla="*/ 113 w 286"/>
                <a:gd name="T3" fmla="*/ 203 h 203"/>
                <a:gd name="T4" fmla="*/ 90 w 286"/>
                <a:gd name="T5" fmla="*/ 203 h 203"/>
                <a:gd name="T6" fmla="*/ 68 w 286"/>
                <a:gd name="T7" fmla="*/ 188 h 203"/>
                <a:gd name="T8" fmla="*/ 53 w 286"/>
                <a:gd name="T9" fmla="*/ 180 h 203"/>
                <a:gd name="T10" fmla="*/ 30 w 286"/>
                <a:gd name="T11" fmla="*/ 165 h 203"/>
                <a:gd name="T12" fmla="*/ 15 w 286"/>
                <a:gd name="T13" fmla="*/ 143 h 203"/>
                <a:gd name="T14" fmla="*/ 8 w 286"/>
                <a:gd name="T15" fmla="*/ 120 h 203"/>
                <a:gd name="T16" fmla="*/ 0 w 286"/>
                <a:gd name="T17" fmla="*/ 98 h 203"/>
                <a:gd name="T18" fmla="*/ 0 w 286"/>
                <a:gd name="T19" fmla="*/ 75 h 203"/>
                <a:gd name="T20" fmla="*/ 0 w 286"/>
                <a:gd name="T21" fmla="*/ 75 h 203"/>
                <a:gd name="T22" fmla="*/ 15 w 286"/>
                <a:gd name="T23" fmla="*/ 105 h 203"/>
                <a:gd name="T24" fmla="*/ 30 w 286"/>
                <a:gd name="T25" fmla="*/ 135 h 203"/>
                <a:gd name="T26" fmla="*/ 68 w 286"/>
                <a:gd name="T27" fmla="*/ 158 h 203"/>
                <a:gd name="T28" fmla="*/ 113 w 286"/>
                <a:gd name="T29" fmla="*/ 173 h 203"/>
                <a:gd name="T30" fmla="*/ 113 w 286"/>
                <a:gd name="T31" fmla="*/ 173 h 203"/>
                <a:gd name="T32" fmla="*/ 143 w 286"/>
                <a:gd name="T33" fmla="*/ 180 h 203"/>
                <a:gd name="T34" fmla="*/ 173 w 286"/>
                <a:gd name="T35" fmla="*/ 173 h 203"/>
                <a:gd name="T36" fmla="*/ 203 w 286"/>
                <a:gd name="T37" fmla="*/ 158 h 203"/>
                <a:gd name="T38" fmla="*/ 225 w 286"/>
                <a:gd name="T39" fmla="*/ 143 h 203"/>
                <a:gd name="T40" fmla="*/ 248 w 286"/>
                <a:gd name="T41" fmla="*/ 120 h 203"/>
                <a:gd name="T42" fmla="*/ 263 w 286"/>
                <a:gd name="T43" fmla="*/ 90 h 203"/>
                <a:gd name="T44" fmla="*/ 278 w 286"/>
                <a:gd name="T45" fmla="*/ 60 h 203"/>
                <a:gd name="T46" fmla="*/ 278 w 286"/>
                <a:gd name="T47" fmla="*/ 30 h 203"/>
                <a:gd name="T48" fmla="*/ 278 w 286"/>
                <a:gd name="T49" fmla="*/ 30 h 203"/>
                <a:gd name="T50" fmla="*/ 278 w 286"/>
                <a:gd name="T51" fmla="*/ 0 h 203"/>
                <a:gd name="T52" fmla="*/ 278 w 286"/>
                <a:gd name="T53" fmla="*/ 0 h 203"/>
                <a:gd name="T54" fmla="*/ 286 w 286"/>
                <a:gd name="T55" fmla="*/ 60 h 203"/>
                <a:gd name="T56" fmla="*/ 286 w 286"/>
                <a:gd name="T57" fmla="*/ 60 h 203"/>
                <a:gd name="T58" fmla="*/ 278 w 286"/>
                <a:gd name="T59" fmla="*/ 90 h 203"/>
                <a:gd name="T60" fmla="*/ 271 w 286"/>
                <a:gd name="T61" fmla="*/ 120 h 203"/>
                <a:gd name="T62" fmla="*/ 248 w 286"/>
                <a:gd name="T63" fmla="*/ 143 h 203"/>
                <a:gd name="T64" fmla="*/ 233 w 286"/>
                <a:gd name="T65" fmla="*/ 165 h 203"/>
                <a:gd name="T66" fmla="*/ 203 w 286"/>
                <a:gd name="T67" fmla="*/ 180 h 203"/>
                <a:gd name="T68" fmla="*/ 180 w 286"/>
                <a:gd name="T69" fmla="*/ 195 h 203"/>
                <a:gd name="T70" fmla="*/ 150 w 286"/>
                <a:gd name="T71" fmla="*/ 203 h 203"/>
                <a:gd name="T72" fmla="*/ 113 w 286"/>
                <a:gd name="T73" fmla="*/ 203 h 203"/>
                <a:gd name="T74" fmla="*/ 113 w 286"/>
                <a:gd name="T75"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6" h="203">
                  <a:moveTo>
                    <a:pt x="113" y="203"/>
                  </a:moveTo>
                  <a:lnTo>
                    <a:pt x="113" y="203"/>
                  </a:lnTo>
                  <a:lnTo>
                    <a:pt x="90" y="203"/>
                  </a:lnTo>
                  <a:lnTo>
                    <a:pt x="68" y="188"/>
                  </a:lnTo>
                  <a:lnTo>
                    <a:pt x="53" y="180"/>
                  </a:lnTo>
                  <a:lnTo>
                    <a:pt x="30" y="165"/>
                  </a:lnTo>
                  <a:lnTo>
                    <a:pt x="15" y="143"/>
                  </a:lnTo>
                  <a:lnTo>
                    <a:pt x="8" y="120"/>
                  </a:lnTo>
                  <a:lnTo>
                    <a:pt x="0" y="98"/>
                  </a:lnTo>
                  <a:lnTo>
                    <a:pt x="0" y="75"/>
                  </a:lnTo>
                  <a:lnTo>
                    <a:pt x="0" y="75"/>
                  </a:lnTo>
                  <a:lnTo>
                    <a:pt x="15" y="105"/>
                  </a:lnTo>
                  <a:lnTo>
                    <a:pt x="30" y="135"/>
                  </a:lnTo>
                  <a:lnTo>
                    <a:pt x="68" y="158"/>
                  </a:lnTo>
                  <a:lnTo>
                    <a:pt x="113" y="173"/>
                  </a:lnTo>
                  <a:lnTo>
                    <a:pt x="113" y="173"/>
                  </a:lnTo>
                  <a:lnTo>
                    <a:pt x="143" y="180"/>
                  </a:lnTo>
                  <a:lnTo>
                    <a:pt x="173" y="173"/>
                  </a:lnTo>
                  <a:lnTo>
                    <a:pt x="203" y="158"/>
                  </a:lnTo>
                  <a:lnTo>
                    <a:pt x="225" y="143"/>
                  </a:lnTo>
                  <a:lnTo>
                    <a:pt x="248" y="120"/>
                  </a:lnTo>
                  <a:lnTo>
                    <a:pt x="263" y="90"/>
                  </a:lnTo>
                  <a:lnTo>
                    <a:pt x="278" y="60"/>
                  </a:lnTo>
                  <a:lnTo>
                    <a:pt x="278" y="30"/>
                  </a:lnTo>
                  <a:lnTo>
                    <a:pt x="278" y="30"/>
                  </a:lnTo>
                  <a:lnTo>
                    <a:pt x="278" y="0"/>
                  </a:lnTo>
                  <a:lnTo>
                    <a:pt x="278" y="0"/>
                  </a:lnTo>
                  <a:lnTo>
                    <a:pt x="286" y="60"/>
                  </a:lnTo>
                  <a:lnTo>
                    <a:pt x="286" y="60"/>
                  </a:lnTo>
                  <a:lnTo>
                    <a:pt x="278" y="90"/>
                  </a:lnTo>
                  <a:lnTo>
                    <a:pt x="271" y="120"/>
                  </a:lnTo>
                  <a:lnTo>
                    <a:pt x="248" y="143"/>
                  </a:lnTo>
                  <a:lnTo>
                    <a:pt x="233" y="165"/>
                  </a:lnTo>
                  <a:lnTo>
                    <a:pt x="203" y="180"/>
                  </a:lnTo>
                  <a:lnTo>
                    <a:pt x="180" y="195"/>
                  </a:lnTo>
                  <a:lnTo>
                    <a:pt x="150" y="203"/>
                  </a:lnTo>
                  <a:lnTo>
                    <a:pt x="113" y="203"/>
                  </a:lnTo>
                  <a:lnTo>
                    <a:pt x="113" y="20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3" name="Freeform 11"/>
            <p:cNvSpPr>
              <a:spLocks/>
            </p:cNvSpPr>
            <p:nvPr/>
          </p:nvSpPr>
          <p:spPr bwMode="auto">
            <a:xfrm>
              <a:off x="-2381" y="3689628"/>
              <a:ext cx="191294" cy="96561"/>
            </a:xfrm>
            <a:custGeom>
              <a:avLst/>
              <a:gdLst/>
              <a:ahLst/>
              <a:cxnLst/>
              <a:rect l="l" t="t" r="r" b="b"/>
              <a:pathLst>
                <a:path w="191294" h="96561">
                  <a:moveTo>
                    <a:pt x="0" y="0"/>
                  </a:moveTo>
                  <a:lnTo>
                    <a:pt x="24606" y="23536"/>
                  </a:lnTo>
                  <a:lnTo>
                    <a:pt x="59531" y="48936"/>
                  </a:lnTo>
                  <a:lnTo>
                    <a:pt x="107156" y="72749"/>
                  </a:lnTo>
                  <a:lnTo>
                    <a:pt x="143669" y="83861"/>
                  </a:lnTo>
                  <a:lnTo>
                    <a:pt x="191294" y="83861"/>
                  </a:lnTo>
                  <a:lnTo>
                    <a:pt x="143669" y="96561"/>
                  </a:lnTo>
                  <a:lnTo>
                    <a:pt x="96044" y="96561"/>
                  </a:lnTo>
                  <a:lnTo>
                    <a:pt x="48419" y="96561"/>
                  </a:lnTo>
                  <a:lnTo>
                    <a:pt x="11906" y="72749"/>
                  </a:lnTo>
                  <a:lnTo>
                    <a:pt x="0" y="6084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4" name="Freeform 12"/>
            <p:cNvSpPr>
              <a:spLocks/>
            </p:cNvSpPr>
            <p:nvPr/>
          </p:nvSpPr>
          <p:spPr bwMode="auto">
            <a:xfrm>
              <a:off x="-2381" y="3999845"/>
              <a:ext cx="273844" cy="48281"/>
            </a:xfrm>
            <a:custGeom>
              <a:avLst/>
              <a:gdLst/>
              <a:ahLst/>
              <a:cxnLst/>
              <a:rect l="l" t="t" r="r" b="b"/>
              <a:pathLst>
                <a:path w="273844" h="48281">
                  <a:moveTo>
                    <a:pt x="0" y="0"/>
                  </a:moveTo>
                  <a:lnTo>
                    <a:pt x="24606" y="11769"/>
                  </a:lnTo>
                  <a:lnTo>
                    <a:pt x="107156" y="35581"/>
                  </a:lnTo>
                  <a:lnTo>
                    <a:pt x="191294" y="35581"/>
                  </a:lnTo>
                  <a:lnTo>
                    <a:pt x="273844" y="35581"/>
                  </a:lnTo>
                  <a:lnTo>
                    <a:pt x="202406" y="48281"/>
                  </a:lnTo>
                  <a:lnTo>
                    <a:pt x="130969" y="48281"/>
                  </a:lnTo>
                  <a:lnTo>
                    <a:pt x="35719" y="48281"/>
                  </a:lnTo>
                  <a:lnTo>
                    <a:pt x="0" y="39351"/>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5" name="Freeform 13"/>
            <p:cNvSpPr>
              <a:spLocks/>
            </p:cNvSpPr>
            <p:nvPr/>
          </p:nvSpPr>
          <p:spPr bwMode="auto">
            <a:xfrm>
              <a:off x="-61912" y="3308350"/>
              <a:ext cx="417513" cy="465138"/>
            </a:xfrm>
            <a:custGeom>
              <a:avLst/>
              <a:gdLst>
                <a:gd name="T0" fmla="*/ 263 w 263"/>
                <a:gd name="T1" fmla="*/ 135 h 293"/>
                <a:gd name="T2" fmla="*/ 263 w 263"/>
                <a:gd name="T3" fmla="*/ 135 h 293"/>
                <a:gd name="T4" fmla="*/ 263 w 263"/>
                <a:gd name="T5" fmla="*/ 158 h 293"/>
                <a:gd name="T6" fmla="*/ 263 w 263"/>
                <a:gd name="T7" fmla="*/ 188 h 293"/>
                <a:gd name="T8" fmla="*/ 255 w 263"/>
                <a:gd name="T9" fmla="*/ 210 h 293"/>
                <a:gd name="T10" fmla="*/ 240 w 263"/>
                <a:gd name="T11" fmla="*/ 233 h 293"/>
                <a:gd name="T12" fmla="*/ 225 w 263"/>
                <a:gd name="T13" fmla="*/ 255 h 293"/>
                <a:gd name="T14" fmla="*/ 203 w 263"/>
                <a:gd name="T15" fmla="*/ 271 h 293"/>
                <a:gd name="T16" fmla="*/ 180 w 263"/>
                <a:gd name="T17" fmla="*/ 286 h 293"/>
                <a:gd name="T18" fmla="*/ 158 w 263"/>
                <a:gd name="T19" fmla="*/ 293 h 293"/>
                <a:gd name="T20" fmla="*/ 158 w 263"/>
                <a:gd name="T21" fmla="*/ 293 h 293"/>
                <a:gd name="T22" fmla="*/ 188 w 263"/>
                <a:gd name="T23" fmla="*/ 271 h 293"/>
                <a:gd name="T24" fmla="*/ 218 w 263"/>
                <a:gd name="T25" fmla="*/ 240 h 293"/>
                <a:gd name="T26" fmla="*/ 233 w 263"/>
                <a:gd name="T27" fmla="*/ 203 h 293"/>
                <a:gd name="T28" fmla="*/ 233 w 263"/>
                <a:gd name="T29" fmla="*/ 143 h 293"/>
                <a:gd name="T30" fmla="*/ 233 w 263"/>
                <a:gd name="T31" fmla="*/ 143 h 293"/>
                <a:gd name="T32" fmla="*/ 225 w 263"/>
                <a:gd name="T33" fmla="*/ 113 h 293"/>
                <a:gd name="T34" fmla="*/ 210 w 263"/>
                <a:gd name="T35" fmla="*/ 83 h 293"/>
                <a:gd name="T36" fmla="*/ 188 w 263"/>
                <a:gd name="T37" fmla="*/ 60 h 293"/>
                <a:gd name="T38" fmla="*/ 165 w 263"/>
                <a:gd name="T39" fmla="*/ 38 h 293"/>
                <a:gd name="T40" fmla="*/ 135 w 263"/>
                <a:gd name="T41" fmla="*/ 23 h 293"/>
                <a:gd name="T42" fmla="*/ 98 w 263"/>
                <a:gd name="T43" fmla="*/ 15 h 293"/>
                <a:gd name="T44" fmla="*/ 68 w 263"/>
                <a:gd name="T45" fmla="*/ 8 h 293"/>
                <a:gd name="T46" fmla="*/ 30 w 263"/>
                <a:gd name="T47" fmla="*/ 15 h 293"/>
                <a:gd name="T48" fmla="*/ 30 w 263"/>
                <a:gd name="T49" fmla="*/ 15 h 293"/>
                <a:gd name="T50" fmla="*/ 0 w 263"/>
                <a:gd name="T51" fmla="*/ 23 h 293"/>
                <a:gd name="T52" fmla="*/ 0 w 263"/>
                <a:gd name="T53" fmla="*/ 23 h 293"/>
                <a:gd name="T54" fmla="*/ 60 w 263"/>
                <a:gd name="T55" fmla="*/ 0 h 293"/>
                <a:gd name="T56" fmla="*/ 60 w 263"/>
                <a:gd name="T57" fmla="*/ 0 h 293"/>
                <a:gd name="T58" fmla="*/ 90 w 263"/>
                <a:gd name="T59" fmla="*/ 0 h 293"/>
                <a:gd name="T60" fmla="*/ 128 w 263"/>
                <a:gd name="T61" fmla="*/ 0 h 293"/>
                <a:gd name="T62" fmla="*/ 158 w 263"/>
                <a:gd name="T63" fmla="*/ 15 h 293"/>
                <a:gd name="T64" fmla="*/ 188 w 263"/>
                <a:gd name="T65" fmla="*/ 30 h 293"/>
                <a:gd name="T66" fmla="*/ 210 w 263"/>
                <a:gd name="T67" fmla="*/ 45 h 293"/>
                <a:gd name="T68" fmla="*/ 233 w 263"/>
                <a:gd name="T69" fmla="*/ 75 h 293"/>
                <a:gd name="T70" fmla="*/ 248 w 263"/>
                <a:gd name="T71" fmla="*/ 98 h 293"/>
                <a:gd name="T72" fmla="*/ 263 w 263"/>
                <a:gd name="T73" fmla="*/ 135 h 293"/>
                <a:gd name="T74" fmla="*/ 263 w 263"/>
                <a:gd name="T75" fmla="*/ 13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3" h="293">
                  <a:moveTo>
                    <a:pt x="263" y="135"/>
                  </a:moveTo>
                  <a:lnTo>
                    <a:pt x="263" y="135"/>
                  </a:lnTo>
                  <a:lnTo>
                    <a:pt x="263" y="158"/>
                  </a:lnTo>
                  <a:lnTo>
                    <a:pt x="263" y="188"/>
                  </a:lnTo>
                  <a:lnTo>
                    <a:pt x="255" y="210"/>
                  </a:lnTo>
                  <a:lnTo>
                    <a:pt x="240" y="233"/>
                  </a:lnTo>
                  <a:lnTo>
                    <a:pt x="225" y="255"/>
                  </a:lnTo>
                  <a:lnTo>
                    <a:pt x="203" y="271"/>
                  </a:lnTo>
                  <a:lnTo>
                    <a:pt x="180" y="286"/>
                  </a:lnTo>
                  <a:lnTo>
                    <a:pt x="158" y="293"/>
                  </a:lnTo>
                  <a:lnTo>
                    <a:pt x="158" y="293"/>
                  </a:lnTo>
                  <a:lnTo>
                    <a:pt x="188" y="271"/>
                  </a:lnTo>
                  <a:lnTo>
                    <a:pt x="218" y="240"/>
                  </a:lnTo>
                  <a:lnTo>
                    <a:pt x="233" y="203"/>
                  </a:lnTo>
                  <a:lnTo>
                    <a:pt x="233" y="143"/>
                  </a:lnTo>
                  <a:lnTo>
                    <a:pt x="233" y="143"/>
                  </a:lnTo>
                  <a:lnTo>
                    <a:pt x="225" y="113"/>
                  </a:lnTo>
                  <a:lnTo>
                    <a:pt x="210" y="83"/>
                  </a:lnTo>
                  <a:lnTo>
                    <a:pt x="188" y="60"/>
                  </a:lnTo>
                  <a:lnTo>
                    <a:pt x="165" y="38"/>
                  </a:lnTo>
                  <a:lnTo>
                    <a:pt x="135" y="23"/>
                  </a:lnTo>
                  <a:lnTo>
                    <a:pt x="98" y="15"/>
                  </a:lnTo>
                  <a:lnTo>
                    <a:pt x="68" y="8"/>
                  </a:lnTo>
                  <a:lnTo>
                    <a:pt x="30" y="15"/>
                  </a:lnTo>
                  <a:lnTo>
                    <a:pt x="30" y="15"/>
                  </a:lnTo>
                  <a:lnTo>
                    <a:pt x="0" y="23"/>
                  </a:lnTo>
                  <a:lnTo>
                    <a:pt x="0" y="23"/>
                  </a:lnTo>
                  <a:lnTo>
                    <a:pt x="60" y="0"/>
                  </a:lnTo>
                  <a:lnTo>
                    <a:pt x="60" y="0"/>
                  </a:lnTo>
                  <a:lnTo>
                    <a:pt x="90" y="0"/>
                  </a:lnTo>
                  <a:lnTo>
                    <a:pt x="128" y="0"/>
                  </a:lnTo>
                  <a:lnTo>
                    <a:pt x="158" y="15"/>
                  </a:lnTo>
                  <a:lnTo>
                    <a:pt x="188" y="30"/>
                  </a:lnTo>
                  <a:lnTo>
                    <a:pt x="210" y="45"/>
                  </a:lnTo>
                  <a:lnTo>
                    <a:pt x="233" y="75"/>
                  </a:lnTo>
                  <a:lnTo>
                    <a:pt x="248" y="98"/>
                  </a:lnTo>
                  <a:lnTo>
                    <a:pt x="263" y="135"/>
                  </a:lnTo>
                  <a:lnTo>
                    <a:pt x="263" y="135"/>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8" name="Freeform 16"/>
            <p:cNvSpPr>
              <a:spLocks/>
            </p:cNvSpPr>
            <p:nvPr/>
          </p:nvSpPr>
          <p:spPr bwMode="auto">
            <a:xfrm>
              <a:off x="4659313" y="4381500"/>
              <a:ext cx="358775" cy="309563"/>
            </a:xfrm>
            <a:custGeom>
              <a:avLst/>
              <a:gdLst>
                <a:gd name="T0" fmla="*/ 8 w 226"/>
                <a:gd name="T1" fmla="*/ 90 h 195"/>
                <a:gd name="T2" fmla="*/ 8 w 226"/>
                <a:gd name="T3" fmla="*/ 90 h 195"/>
                <a:gd name="T4" fmla="*/ 30 w 226"/>
                <a:gd name="T5" fmla="*/ 45 h 195"/>
                <a:gd name="T6" fmla="*/ 61 w 226"/>
                <a:gd name="T7" fmla="*/ 15 h 195"/>
                <a:gd name="T8" fmla="*/ 83 w 226"/>
                <a:gd name="T9" fmla="*/ 8 h 195"/>
                <a:gd name="T10" fmla="*/ 106 w 226"/>
                <a:gd name="T11" fmla="*/ 0 h 195"/>
                <a:gd name="T12" fmla="*/ 136 w 226"/>
                <a:gd name="T13" fmla="*/ 0 h 195"/>
                <a:gd name="T14" fmla="*/ 158 w 226"/>
                <a:gd name="T15" fmla="*/ 0 h 195"/>
                <a:gd name="T16" fmla="*/ 158 w 226"/>
                <a:gd name="T17" fmla="*/ 0 h 195"/>
                <a:gd name="T18" fmla="*/ 181 w 226"/>
                <a:gd name="T19" fmla="*/ 15 h 195"/>
                <a:gd name="T20" fmla="*/ 203 w 226"/>
                <a:gd name="T21" fmla="*/ 30 h 195"/>
                <a:gd name="T22" fmla="*/ 218 w 226"/>
                <a:gd name="T23" fmla="*/ 53 h 195"/>
                <a:gd name="T24" fmla="*/ 226 w 226"/>
                <a:gd name="T25" fmla="*/ 75 h 195"/>
                <a:gd name="T26" fmla="*/ 226 w 226"/>
                <a:gd name="T27" fmla="*/ 75 h 195"/>
                <a:gd name="T28" fmla="*/ 203 w 226"/>
                <a:gd name="T29" fmla="*/ 45 h 195"/>
                <a:gd name="T30" fmla="*/ 173 w 226"/>
                <a:gd name="T31" fmla="*/ 30 h 195"/>
                <a:gd name="T32" fmla="*/ 173 w 226"/>
                <a:gd name="T33" fmla="*/ 30 h 195"/>
                <a:gd name="T34" fmla="*/ 143 w 226"/>
                <a:gd name="T35" fmla="*/ 23 h 195"/>
                <a:gd name="T36" fmla="*/ 121 w 226"/>
                <a:gd name="T37" fmla="*/ 30 h 195"/>
                <a:gd name="T38" fmla="*/ 98 w 226"/>
                <a:gd name="T39" fmla="*/ 30 h 195"/>
                <a:gd name="T40" fmla="*/ 76 w 226"/>
                <a:gd name="T41" fmla="*/ 45 h 195"/>
                <a:gd name="T42" fmla="*/ 38 w 226"/>
                <a:gd name="T43" fmla="*/ 75 h 195"/>
                <a:gd name="T44" fmla="*/ 15 w 226"/>
                <a:gd name="T45" fmla="*/ 113 h 195"/>
                <a:gd name="T46" fmla="*/ 15 w 226"/>
                <a:gd name="T47" fmla="*/ 113 h 195"/>
                <a:gd name="T48" fmla="*/ 8 w 226"/>
                <a:gd name="T49" fmla="*/ 158 h 195"/>
                <a:gd name="T50" fmla="*/ 15 w 226"/>
                <a:gd name="T51" fmla="*/ 195 h 195"/>
                <a:gd name="T52" fmla="*/ 15 w 226"/>
                <a:gd name="T53" fmla="*/ 195 h 195"/>
                <a:gd name="T54" fmla="*/ 8 w 226"/>
                <a:gd name="T55" fmla="*/ 173 h 195"/>
                <a:gd name="T56" fmla="*/ 0 w 226"/>
                <a:gd name="T57" fmla="*/ 143 h 195"/>
                <a:gd name="T58" fmla="*/ 0 w 226"/>
                <a:gd name="T59" fmla="*/ 113 h 195"/>
                <a:gd name="T60" fmla="*/ 8 w 226"/>
                <a:gd name="T61" fmla="*/ 90 h 195"/>
                <a:gd name="T62" fmla="*/ 8 w 226"/>
                <a:gd name="T63" fmla="*/ 9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195">
                  <a:moveTo>
                    <a:pt x="8" y="90"/>
                  </a:moveTo>
                  <a:lnTo>
                    <a:pt x="8" y="90"/>
                  </a:lnTo>
                  <a:lnTo>
                    <a:pt x="30" y="45"/>
                  </a:lnTo>
                  <a:lnTo>
                    <a:pt x="61" y="15"/>
                  </a:lnTo>
                  <a:lnTo>
                    <a:pt x="83" y="8"/>
                  </a:lnTo>
                  <a:lnTo>
                    <a:pt x="106" y="0"/>
                  </a:lnTo>
                  <a:lnTo>
                    <a:pt x="136" y="0"/>
                  </a:lnTo>
                  <a:lnTo>
                    <a:pt x="158" y="0"/>
                  </a:lnTo>
                  <a:lnTo>
                    <a:pt x="158" y="0"/>
                  </a:lnTo>
                  <a:lnTo>
                    <a:pt x="181" y="15"/>
                  </a:lnTo>
                  <a:lnTo>
                    <a:pt x="203" y="30"/>
                  </a:lnTo>
                  <a:lnTo>
                    <a:pt x="218" y="53"/>
                  </a:lnTo>
                  <a:lnTo>
                    <a:pt x="226" y="75"/>
                  </a:lnTo>
                  <a:lnTo>
                    <a:pt x="226" y="75"/>
                  </a:lnTo>
                  <a:lnTo>
                    <a:pt x="203" y="45"/>
                  </a:lnTo>
                  <a:lnTo>
                    <a:pt x="173" y="30"/>
                  </a:lnTo>
                  <a:lnTo>
                    <a:pt x="173" y="30"/>
                  </a:lnTo>
                  <a:lnTo>
                    <a:pt x="143" y="23"/>
                  </a:lnTo>
                  <a:lnTo>
                    <a:pt x="121" y="30"/>
                  </a:lnTo>
                  <a:lnTo>
                    <a:pt x="98" y="30"/>
                  </a:lnTo>
                  <a:lnTo>
                    <a:pt x="76" y="45"/>
                  </a:lnTo>
                  <a:lnTo>
                    <a:pt x="38" y="75"/>
                  </a:lnTo>
                  <a:lnTo>
                    <a:pt x="15" y="113"/>
                  </a:lnTo>
                  <a:lnTo>
                    <a:pt x="15" y="113"/>
                  </a:lnTo>
                  <a:lnTo>
                    <a:pt x="8" y="158"/>
                  </a:lnTo>
                  <a:lnTo>
                    <a:pt x="15" y="195"/>
                  </a:lnTo>
                  <a:lnTo>
                    <a:pt x="15" y="195"/>
                  </a:lnTo>
                  <a:lnTo>
                    <a:pt x="8" y="173"/>
                  </a:lnTo>
                  <a:lnTo>
                    <a:pt x="0" y="143"/>
                  </a:lnTo>
                  <a:lnTo>
                    <a:pt x="0" y="113"/>
                  </a:lnTo>
                  <a:lnTo>
                    <a:pt x="8" y="90"/>
                  </a:lnTo>
                  <a:lnTo>
                    <a:pt x="8" y="9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9" name="Freeform 17"/>
            <p:cNvSpPr>
              <a:spLocks/>
            </p:cNvSpPr>
            <p:nvPr/>
          </p:nvSpPr>
          <p:spPr bwMode="auto">
            <a:xfrm>
              <a:off x="4827588" y="4500563"/>
              <a:ext cx="214313" cy="190500"/>
            </a:xfrm>
            <a:custGeom>
              <a:avLst/>
              <a:gdLst>
                <a:gd name="T0" fmla="*/ 7 w 135"/>
                <a:gd name="T1" fmla="*/ 60 h 120"/>
                <a:gd name="T2" fmla="*/ 7 w 135"/>
                <a:gd name="T3" fmla="*/ 60 h 120"/>
                <a:gd name="T4" fmla="*/ 15 w 135"/>
                <a:gd name="T5" fmla="*/ 60 h 120"/>
                <a:gd name="T6" fmla="*/ 22 w 135"/>
                <a:gd name="T7" fmla="*/ 60 h 120"/>
                <a:gd name="T8" fmla="*/ 37 w 135"/>
                <a:gd name="T9" fmla="*/ 83 h 120"/>
                <a:gd name="T10" fmla="*/ 37 w 135"/>
                <a:gd name="T11" fmla="*/ 83 h 120"/>
                <a:gd name="T12" fmla="*/ 45 w 135"/>
                <a:gd name="T13" fmla="*/ 98 h 120"/>
                <a:gd name="T14" fmla="*/ 60 w 135"/>
                <a:gd name="T15" fmla="*/ 105 h 120"/>
                <a:gd name="T16" fmla="*/ 60 w 135"/>
                <a:gd name="T17" fmla="*/ 105 h 120"/>
                <a:gd name="T18" fmla="*/ 75 w 135"/>
                <a:gd name="T19" fmla="*/ 98 h 120"/>
                <a:gd name="T20" fmla="*/ 97 w 135"/>
                <a:gd name="T21" fmla="*/ 83 h 120"/>
                <a:gd name="T22" fmla="*/ 112 w 135"/>
                <a:gd name="T23" fmla="*/ 68 h 120"/>
                <a:gd name="T24" fmla="*/ 120 w 135"/>
                <a:gd name="T25" fmla="*/ 45 h 120"/>
                <a:gd name="T26" fmla="*/ 120 w 135"/>
                <a:gd name="T27" fmla="*/ 45 h 120"/>
                <a:gd name="T28" fmla="*/ 127 w 135"/>
                <a:gd name="T29" fmla="*/ 23 h 120"/>
                <a:gd name="T30" fmla="*/ 120 w 135"/>
                <a:gd name="T31" fmla="*/ 0 h 120"/>
                <a:gd name="T32" fmla="*/ 120 w 135"/>
                <a:gd name="T33" fmla="*/ 0 h 120"/>
                <a:gd name="T34" fmla="*/ 135 w 135"/>
                <a:gd name="T35" fmla="*/ 38 h 120"/>
                <a:gd name="T36" fmla="*/ 135 w 135"/>
                <a:gd name="T37" fmla="*/ 53 h 120"/>
                <a:gd name="T38" fmla="*/ 135 w 135"/>
                <a:gd name="T39" fmla="*/ 75 h 120"/>
                <a:gd name="T40" fmla="*/ 135 w 135"/>
                <a:gd name="T41" fmla="*/ 75 h 120"/>
                <a:gd name="T42" fmla="*/ 120 w 135"/>
                <a:gd name="T43" fmla="*/ 90 h 120"/>
                <a:gd name="T44" fmla="*/ 112 w 135"/>
                <a:gd name="T45" fmla="*/ 105 h 120"/>
                <a:gd name="T46" fmla="*/ 82 w 135"/>
                <a:gd name="T47" fmla="*/ 120 h 120"/>
                <a:gd name="T48" fmla="*/ 60 w 135"/>
                <a:gd name="T49" fmla="*/ 120 h 120"/>
                <a:gd name="T50" fmla="*/ 37 w 135"/>
                <a:gd name="T51" fmla="*/ 113 h 120"/>
                <a:gd name="T52" fmla="*/ 37 w 135"/>
                <a:gd name="T53" fmla="*/ 113 h 120"/>
                <a:gd name="T54" fmla="*/ 22 w 135"/>
                <a:gd name="T55" fmla="*/ 105 h 120"/>
                <a:gd name="T56" fmla="*/ 7 w 135"/>
                <a:gd name="T57" fmla="*/ 98 h 120"/>
                <a:gd name="T58" fmla="*/ 7 w 135"/>
                <a:gd name="T59" fmla="*/ 98 h 120"/>
                <a:gd name="T60" fmla="*/ 0 w 135"/>
                <a:gd name="T61" fmla="*/ 83 h 120"/>
                <a:gd name="T62" fmla="*/ 0 w 135"/>
                <a:gd name="T63" fmla="*/ 68 h 120"/>
                <a:gd name="T64" fmla="*/ 7 w 135"/>
                <a:gd name="T65" fmla="*/ 60 h 120"/>
                <a:gd name="T66" fmla="*/ 7 w 135"/>
                <a:gd name="T67"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20">
                  <a:moveTo>
                    <a:pt x="7" y="60"/>
                  </a:moveTo>
                  <a:lnTo>
                    <a:pt x="7" y="60"/>
                  </a:lnTo>
                  <a:lnTo>
                    <a:pt x="15" y="60"/>
                  </a:lnTo>
                  <a:lnTo>
                    <a:pt x="22" y="60"/>
                  </a:lnTo>
                  <a:lnTo>
                    <a:pt x="37" y="83"/>
                  </a:lnTo>
                  <a:lnTo>
                    <a:pt x="37" y="83"/>
                  </a:lnTo>
                  <a:lnTo>
                    <a:pt x="45" y="98"/>
                  </a:lnTo>
                  <a:lnTo>
                    <a:pt x="60" y="105"/>
                  </a:lnTo>
                  <a:lnTo>
                    <a:pt x="60" y="105"/>
                  </a:lnTo>
                  <a:lnTo>
                    <a:pt x="75" y="98"/>
                  </a:lnTo>
                  <a:lnTo>
                    <a:pt x="97" y="83"/>
                  </a:lnTo>
                  <a:lnTo>
                    <a:pt x="112" y="68"/>
                  </a:lnTo>
                  <a:lnTo>
                    <a:pt x="120" y="45"/>
                  </a:lnTo>
                  <a:lnTo>
                    <a:pt x="120" y="45"/>
                  </a:lnTo>
                  <a:lnTo>
                    <a:pt x="127" y="23"/>
                  </a:lnTo>
                  <a:lnTo>
                    <a:pt x="120" y="0"/>
                  </a:lnTo>
                  <a:lnTo>
                    <a:pt x="120" y="0"/>
                  </a:lnTo>
                  <a:lnTo>
                    <a:pt x="135" y="38"/>
                  </a:lnTo>
                  <a:lnTo>
                    <a:pt x="135" y="53"/>
                  </a:lnTo>
                  <a:lnTo>
                    <a:pt x="135" y="75"/>
                  </a:lnTo>
                  <a:lnTo>
                    <a:pt x="135" y="75"/>
                  </a:lnTo>
                  <a:lnTo>
                    <a:pt x="120" y="90"/>
                  </a:lnTo>
                  <a:lnTo>
                    <a:pt x="112" y="105"/>
                  </a:lnTo>
                  <a:lnTo>
                    <a:pt x="82" y="120"/>
                  </a:lnTo>
                  <a:lnTo>
                    <a:pt x="60" y="120"/>
                  </a:lnTo>
                  <a:lnTo>
                    <a:pt x="37" y="113"/>
                  </a:lnTo>
                  <a:lnTo>
                    <a:pt x="37" y="113"/>
                  </a:lnTo>
                  <a:lnTo>
                    <a:pt x="22" y="105"/>
                  </a:lnTo>
                  <a:lnTo>
                    <a:pt x="7" y="98"/>
                  </a:lnTo>
                  <a:lnTo>
                    <a:pt x="7" y="98"/>
                  </a:lnTo>
                  <a:lnTo>
                    <a:pt x="0" y="83"/>
                  </a:lnTo>
                  <a:lnTo>
                    <a:pt x="0" y="68"/>
                  </a:lnTo>
                  <a:lnTo>
                    <a:pt x="7" y="60"/>
                  </a:lnTo>
                  <a:lnTo>
                    <a:pt x="7" y="6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0" name="Freeform 18"/>
            <p:cNvSpPr>
              <a:spLocks/>
            </p:cNvSpPr>
            <p:nvPr/>
          </p:nvSpPr>
          <p:spPr bwMode="auto">
            <a:xfrm>
              <a:off x="4683125" y="4394200"/>
              <a:ext cx="560388" cy="488950"/>
            </a:xfrm>
            <a:custGeom>
              <a:avLst/>
              <a:gdLst>
                <a:gd name="T0" fmla="*/ 346 w 353"/>
                <a:gd name="T1" fmla="*/ 172 h 308"/>
                <a:gd name="T2" fmla="*/ 346 w 353"/>
                <a:gd name="T3" fmla="*/ 172 h 308"/>
                <a:gd name="T4" fmla="*/ 331 w 353"/>
                <a:gd name="T5" fmla="*/ 202 h 308"/>
                <a:gd name="T6" fmla="*/ 308 w 353"/>
                <a:gd name="T7" fmla="*/ 240 h 308"/>
                <a:gd name="T8" fmla="*/ 286 w 353"/>
                <a:gd name="T9" fmla="*/ 263 h 308"/>
                <a:gd name="T10" fmla="*/ 256 w 353"/>
                <a:gd name="T11" fmla="*/ 285 h 308"/>
                <a:gd name="T12" fmla="*/ 218 w 353"/>
                <a:gd name="T13" fmla="*/ 293 h 308"/>
                <a:gd name="T14" fmla="*/ 181 w 353"/>
                <a:gd name="T15" fmla="*/ 300 h 308"/>
                <a:gd name="T16" fmla="*/ 151 w 353"/>
                <a:gd name="T17" fmla="*/ 308 h 308"/>
                <a:gd name="T18" fmla="*/ 113 w 353"/>
                <a:gd name="T19" fmla="*/ 300 h 308"/>
                <a:gd name="T20" fmla="*/ 113 w 353"/>
                <a:gd name="T21" fmla="*/ 300 h 308"/>
                <a:gd name="T22" fmla="*/ 76 w 353"/>
                <a:gd name="T23" fmla="*/ 278 h 308"/>
                <a:gd name="T24" fmla="*/ 46 w 353"/>
                <a:gd name="T25" fmla="*/ 255 h 308"/>
                <a:gd name="T26" fmla="*/ 15 w 353"/>
                <a:gd name="T27" fmla="*/ 225 h 308"/>
                <a:gd name="T28" fmla="*/ 0 w 353"/>
                <a:gd name="T29" fmla="*/ 187 h 308"/>
                <a:gd name="T30" fmla="*/ 0 w 353"/>
                <a:gd name="T31" fmla="*/ 187 h 308"/>
                <a:gd name="T32" fmla="*/ 15 w 353"/>
                <a:gd name="T33" fmla="*/ 217 h 308"/>
                <a:gd name="T34" fmla="*/ 38 w 353"/>
                <a:gd name="T35" fmla="*/ 232 h 308"/>
                <a:gd name="T36" fmla="*/ 61 w 353"/>
                <a:gd name="T37" fmla="*/ 247 h 308"/>
                <a:gd name="T38" fmla="*/ 91 w 353"/>
                <a:gd name="T39" fmla="*/ 263 h 308"/>
                <a:gd name="T40" fmla="*/ 91 w 353"/>
                <a:gd name="T41" fmla="*/ 263 h 308"/>
                <a:gd name="T42" fmla="*/ 121 w 353"/>
                <a:gd name="T43" fmla="*/ 270 h 308"/>
                <a:gd name="T44" fmla="*/ 158 w 353"/>
                <a:gd name="T45" fmla="*/ 270 h 308"/>
                <a:gd name="T46" fmla="*/ 196 w 353"/>
                <a:gd name="T47" fmla="*/ 263 h 308"/>
                <a:gd name="T48" fmla="*/ 226 w 353"/>
                <a:gd name="T49" fmla="*/ 247 h 308"/>
                <a:gd name="T50" fmla="*/ 256 w 353"/>
                <a:gd name="T51" fmla="*/ 225 h 308"/>
                <a:gd name="T52" fmla="*/ 286 w 353"/>
                <a:gd name="T53" fmla="*/ 202 h 308"/>
                <a:gd name="T54" fmla="*/ 308 w 353"/>
                <a:gd name="T55" fmla="*/ 172 h 308"/>
                <a:gd name="T56" fmla="*/ 323 w 353"/>
                <a:gd name="T57" fmla="*/ 135 h 308"/>
                <a:gd name="T58" fmla="*/ 323 w 353"/>
                <a:gd name="T59" fmla="*/ 135 h 308"/>
                <a:gd name="T60" fmla="*/ 331 w 353"/>
                <a:gd name="T61" fmla="*/ 97 h 308"/>
                <a:gd name="T62" fmla="*/ 338 w 353"/>
                <a:gd name="T63" fmla="*/ 60 h 308"/>
                <a:gd name="T64" fmla="*/ 338 w 353"/>
                <a:gd name="T65" fmla="*/ 30 h 308"/>
                <a:gd name="T66" fmla="*/ 331 w 353"/>
                <a:gd name="T67" fmla="*/ 0 h 308"/>
                <a:gd name="T68" fmla="*/ 331 w 353"/>
                <a:gd name="T69" fmla="*/ 0 h 308"/>
                <a:gd name="T70" fmla="*/ 346 w 353"/>
                <a:gd name="T71" fmla="*/ 37 h 308"/>
                <a:gd name="T72" fmla="*/ 353 w 353"/>
                <a:gd name="T73" fmla="*/ 75 h 308"/>
                <a:gd name="T74" fmla="*/ 353 w 353"/>
                <a:gd name="T75" fmla="*/ 120 h 308"/>
                <a:gd name="T76" fmla="*/ 346 w 353"/>
                <a:gd name="T77" fmla="*/ 172 h 308"/>
                <a:gd name="T78" fmla="*/ 346 w 353"/>
                <a:gd name="T79" fmla="*/ 172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3" h="308">
                  <a:moveTo>
                    <a:pt x="346" y="172"/>
                  </a:moveTo>
                  <a:lnTo>
                    <a:pt x="346" y="172"/>
                  </a:lnTo>
                  <a:lnTo>
                    <a:pt x="331" y="202"/>
                  </a:lnTo>
                  <a:lnTo>
                    <a:pt x="308" y="240"/>
                  </a:lnTo>
                  <a:lnTo>
                    <a:pt x="286" y="263"/>
                  </a:lnTo>
                  <a:lnTo>
                    <a:pt x="256" y="285"/>
                  </a:lnTo>
                  <a:lnTo>
                    <a:pt x="218" y="293"/>
                  </a:lnTo>
                  <a:lnTo>
                    <a:pt x="181" y="300"/>
                  </a:lnTo>
                  <a:lnTo>
                    <a:pt x="151" y="308"/>
                  </a:lnTo>
                  <a:lnTo>
                    <a:pt x="113" y="300"/>
                  </a:lnTo>
                  <a:lnTo>
                    <a:pt x="113" y="300"/>
                  </a:lnTo>
                  <a:lnTo>
                    <a:pt x="76" y="278"/>
                  </a:lnTo>
                  <a:lnTo>
                    <a:pt x="46" y="255"/>
                  </a:lnTo>
                  <a:lnTo>
                    <a:pt x="15" y="225"/>
                  </a:lnTo>
                  <a:lnTo>
                    <a:pt x="0" y="187"/>
                  </a:lnTo>
                  <a:lnTo>
                    <a:pt x="0" y="187"/>
                  </a:lnTo>
                  <a:lnTo>
                    <a:pt x="15" y="217"/>
                  </a:lnTo>
                  <a:lnTo>
                    <a:pt x="38" y="232"/>
                  </a:lnTo>
                  <a:lnTo>
                    <a:pt x="61" y="247"/>
                  </a:lnTo>
                  <a:lnTo>
                    <a:pt x="91" y="263"/>
                  </a:lnTo>
                  <a:lnTo>
                    <a:pt x="91" y="263"/>
                  </a:lnTo>
                  <a:lnTo>
                    <a:pt x="121" y="270"/>
                  </a:lnTo>
                  <a:lnTo>
                    <a:pt x="158" y="270"/>
                  </a:lnTo>
                  <a:lnTo>
                    <a:pt x="196" y="263"/>
                  </a:lnTo>
                  <a:lnTo>
                    <a:pt x="226" y="247"/>
                  </a:lnTo>
                  <a:lnTo>
                    <a:pt x="256" y="225"/>
                  </a:lnTo>
                  <a:lnTo>
                    <a:pt x="286" y="202"/>
                  </a:lnTo>
                  <a:lnTo>
                    <a:pt x="308" y="172"/>
                  </a:lnTo>
                  <a:lnTo>
                    <a:pt x="323" y="135"/>
                  </a:lnTo>
                  <a:lnTo>
                    <a:pt x="323" y="135"/>
                  </a:lnTo>
                  <a:lnTo>
                    <a:pt x="331" y="97"/>
                  </a:lnTo>
                  <a:lnTo>
                    <a:pt x="338" y="60"/>
                  </a:lnTo>
                  <a:lnTo>
                    <a:pt x="338" y="30"/>
                  </a:lnTo>
                  <a:lnTo>
                    <a:pt x="331" y="0"/>
                  </a:lnTo>
                  <a:lnTo>
                    <a:pt x="331" y="0"/>
                  </a:lnTo>
                  <a:lnTo>
                    <a:pt x="346" y="37"/>
                  </a:lnTo>
                  <a:lnTo>
                    <a:pt x="353" y="75"/>
                  </a:lnTo>
                  <a:lnTo>
                    <a:pt x="353" y="120"/>
                  </a:lnTo>
                  <a:lnTo>
                    <a:pt x="346" y="172"/>
                  </a:lnTo>
                  <a:lnTo>
                    <a:pt x="346" y="172"/>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1" name="Freeform 19"/>
            <p:cNvSpPr>
              <a:spLocks/>
            </p:cNvSpPr>
            <p:nvPr/>
          </p:nvSpPr>
          <p:spPr bwMode="auto">
            <a:xfrm>
              <a:off x="3575050" y="4143375"/>
              <a:ext cx="1633538" cy="1179513"/>
            </a:xfrm>
            <a:custGeom>
              <a:avLst/>
              <a:gdLst>
                <a:gd name="T0" fmla="*/ 744 w 1029"/>
                <a:gd name="T1" fmla="*/ 15 h 743"/>
                <a:gd name="T2" fmla="*/ 744 w 1029"/>
                <a:gd name="T3" fmla="*/ 15 h 743"/>
                <a:gd name="T4" fmla="*/ 691 w 1029"/>
                <a:gd name="T5" fmla="*/ 37 h 743"/>
                <a:gd name="T6" fmla="*/ 646 w 1029"/>
                <a:gd name="T7" fmla="*/ 67 h 743"/>
                <a:gd name="T8" fmla="*/ 601 w 1029"/>
                <a:gd name="T9" fmla="*/ 105 h 743"/>
                <a:gd name="T10" fmla="*/ 563 w 1029"/>
                <a:gd name="T11" fmla="*/ 150 h 743"/>
                <a:gd name="T12" fmla="*/ 488 w 1029"/>
                <a:gd name="T13" fmla="*/ 248 h 743"/>
                <a:gd name="T14" fmla="*/ 398 w 1029"/>
                <a:gd name="T15" fmla="*/ 360 h 743"/>
                <a:gd name="T16" fmla="*/ 398 w 1029"/>
                <a:gd name="T17" fmla="*/ 360 h 743"/>
                <a:gd name="T18" fmla="*/ 330 w 1029"/>
                <a:gd name="T19" fmla="*/ 443 h 743"/>
                <a:gd name="T20" fmla="*/ 263 w 1029"/>
                <a:gd name="T21" fmla="*/ 511 h 743"/>
                <a:gd name="T22" fmla="*/ 135 w 1029"/>
                <a:gd name="T23" fmla="*/ 631 h 743"/>
                <a:gd name="T24" fmla="*/ 37 w 1029"/>
                <a:gd name="T25" fmla="*/ 713 h 743"/>
                <a:gd name="T26" fmla="*/ 0 w 1029"/>
                <a:gd name="T27" fmla="*/ 743 h 743"/>
                <a:gd name="T28" fmla="*/ 0 w 1029"/>
                <a:gd name="T29" fmla="*/ 743 h 743"/>
                <a:gd name="T30" fmla="*/ 22 w 1029"/>
                <a:gd name="T31" fmla="*/ 728 h 743"/>
                <a:gd name="T32" fmla="*/ 105 w 1029"/>
                <a:gd name="T33" fmla="*/ 676 h 743"/>
                <a:gd name="T34" fmla="*/ 218 w 1029"/>
                <a:gd name="T35" fmla="*/ 593 h 743"/>
                <a:gd name="T36" fmla="*/ 285 w 1029"/>
                <a:gd name="T37" fmla="*/ 533 h 743"/>
                <a:gd name="T38" fmla="*/ 353 w 1029"/>
                <a:gd name="T39" fmla="*/ 473 h 743"/>
                <a:gd name="T40" fmla="*/ 353 w 1029"/>
                <a:gd name="T41" fmla="*/ 473 h 743"/>
                <a:gd name="T42" fmla="*/ 421 w 1029"/>
                <a:gd name="T43" fmla="*/ 398 h 743"/>
                <a:gd name="T44" fmla="*/ 488 w 1029"/>
                <a:gd name="T45" fmla="*/ 315 h 743"/>
                <a:gd name="T46" fmla="*/ 556 w 1029"/>
                <a:gd name="T47" fmla="*/ 233 h 743"/>
                <a:gd name="T48" fmla="*/ 616 w 1029"/>
                <a:gd name="T49" fmla="*/ 165 h 743"/>
                <a:gd name="T50" fmla="*/ 676 w 1029"/>
                <a:gd name="T51" fmla="*/ 105 h 743"/>
                <a:gd name="T52" fmla="*/ 713 w 1029"/>
                <a:gd name="T53" fmla="*/ 83 h 743"/>
                <a:gd name="T54" fmla="*/ 744 w 1029"/>
                <a:gd name="T55" fmla="*/ 60 h 743"/>
                <a:gd name="T56" fmla="*/ 781 w 1029"/>
                <a:gd name="T57" fmla="*/ 52 h 743"/>
                <a:gd name="T58" fmla="*/ 811 w 1029"/>
                <a:gd name="T59" fmla="*/ 45 h 743"/>
                <a:gd name="T60" fmla="*/ 849 w 1029"/>
                <a:gd name="T61" fmla="*/ 45 h 743"/>
                <a:gd name="T62" fmla="*/ 886 w 1029"/>
                <a:gd name="T63" fmla="*/ 60 h 743"/>
                <a:gd name="T64" fmla="*/ 886 w 1029"/>
                <a:gd name="T65" fmla="*/ 60 h 743"/>
                <a:gd name="T66" fmla="*/ 931 w 1029"/>
                <a:gd name="T67" fmla="*/ 75 h 743"/>
                <a:gd name="T68" fmla="*/ 976 w 1029"/>
                <a:gd name="T69" fmla="*/ 98 h 743"/>
                <a:gd name="T70" fmla="*/ 1006 w 1029"/>
                <a:gd name="T71" fmla="*/ 128 h 743"/>
                <a:gd name="T72" fmla="*/ 1029 w 1029"/>
                <a:gd name="T73" fmla="*/ 158 h 743"/>
                <a:gd name="T74" fmla="*/ 1029 w 1029"/>
                <a:gd name="T75" fmla="*/ 158 h 743"/>
                <a:gd name="T76" fmla="*/ 1006 w 1029"/>
                <a:gd name="T77" fmla="*/ 113 h 743"/>
                <a:gd name="T78" fmla="*/ 976 w 1029"/>
                <a:gd name="T79" fmla="*/ 67 h 743"/>
                <a:gd name="T80" fmla="*/ 931 w 1029"/>
                <a:gd name="T81" fmla="*/ 37 h 743"/>
                <a:gd name="T82" fmla="*/ 871 w 1029"/>
                <a:gd name="T83" fmla="*/ 15 h 743"/>
                <a:gd name="T84" fmla="*/ 871 w 1029"/>
                <a:gd name="T85" fmla="*/ 15 h 743"/>
                <a:gd name="T86" fmla="*/ 811 w 1029"/>
                <a:gd name="T87" fmla="*/ 0 h 743"/>
                <a:gd name="T88" fmla="*/ 781 w 1029"/>
                <a:gd name="T89" fmla="*/ 0 h 743"/>
                <a:gd name="T90" fmla="*/ 744 w 1029"/>
                <a:gd name="T91" fmla="*/ 15 h 743"/>
                <a:gd name="T92" fmla="*/ 744 w 1029"/>
                <a:gd name="T93" fmla="*/ 1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9" h="743">
                  <a:moveTo>
                    <a:pt x="744" y="15"/>
                  </a:moveTo>
                  <a:lnTo>
                    <a:pt x="744" y="15"/>
                  </a:lnTo>
                  <a:lnTo>
                    <a:pt x="691" y="37"/>
                  </a:lnTo>
                  <a:lnTo>
                    <a:pt x="646" y="67"/>
                  </a:lnTo>
                  <a:lnTo>
                    <a:pt x="601" y="105"/>
                  </a:lnTo>
                  <a:lnTo>
                    <a:pt x="563" y="150"/>
                  </a:lnTo>
                  <a:lnTo>
                    <a:pt x="488" y="248"/>
                  </a:lnTo>
                  <a:lnTo>
                    <a:pt x="398" y="360"/>
                  </a:lnTo>
                  <a:lnTo>
                    <a:pt x="398" y="360"/>
                  </a:lnTo>
                  <a:lnTo>
                    <a:pt x="330" y="443"/>
                  </a:lnTo>
                  <a:lnTo>
                    <a:pt x="263" y="511"/>
                  </a:lnTo>
                  <a:lnTo>
                    <a:pt x="135" y="631"/>
                  </a:lnTo>
                  <a:lnTo>
                    <a:pt x="37" y="713"/>
                  </a:lnTo>
                  <a:lnTo>
                    <a:pt x="0" y="743"/>
                  </a:lnTo>
                  <a:lnTo>
                    <a:pt x="0" y="743"/>
                  </a:lnTo>
                  <a:lnTo>
                    <a:pt x="22" y="728"/>
                  </a:lnTo>
                  <a:lnTo>
                    <a:pt x="105" y="676"/>
                  </a:lnTo>
                  <a:lnTo>
                    <a:pt x="218" y="593"/>
                  </a:lnTo>
                  <a:lnTo>
                    <a:pt x="285" y="533"/>
                  </a:lnTo>
                  <a:lnTo>
                    <a:pt x="353" y="473"/>
                  </a:lnTo>
                  <a:lnTo>
                    <a:pt x="353" y="473"/>
                  </a:lnTo>
                  <a:lnTo>
                    <a:pt x="421" y="398"/>
                  </a:lnTo>
                  <a:lnTo>
                    <a:pt x="488" y="315"/>
                  </a:lnTo>
                  <a:lnTo>
                    <a:pt x="556" y="233"/>
                  </a:lnTo>
                  <a:lnTo>
                    <a:pt x="616" y="165"/>
                  </a:lnTo>
                  <a:lnTo>
                    <a:pt x="676" y="105"/>
                  </a:lnTo>
                  <a:lnTo>
                    <a:pt x="713" y="83"/>
                  </a:lnTo>
                  <a:lnTo>
                    <a:pt x="744" y="60"/>
                  </a:lnTo>
                  <a:lnTo>
                    <a:pt x="781" y="52"/>
                  </a:lnTo>
                  <a:lnTo>
                    <a:pt x="811" y="45"/>
                  </a:lnTo>
                  <a:lnTo>
                    <a:pt x="849" y="45"/>
                  </a:lnTo>
                  <a:lnTo>
                    <a:pt x="886" y="60"/>
                  </a:lnTo>
                  <a:lnTo>
                    <a:pt x="886" y="60"/>
                  </a:lnTo>
                  <a:lnTo>
                    <a:pt x="931" y="75"/>
                  </a:lnTo>
                  <a:lnTo>
                    <a:pt x="976" y="98"/>
                  </a:lnTo>
                  <a:lnTo>
                    <a:pt x="1006" y="128"/>
                  </a:lnTo>
                  <a:lnTo>
                    <a:pt x="1029" y="158"/>
                  </a:lnTo>
                  <a:lnTo>
                    <a:pt x="1029" y="158"/>
                  </a:lnTo>
                  <a:lnTo>
                    <a:pt x="1006" y="113"/>
                  </a:lnTo>
                  <a:lnTo>
                    <a:pt x="976" y="67"/>
                  </a:lnTo>
                  <a:lnTo>
                    <a:pt x="931" y="37"/>
                  </a:lnTo>
                  <a:lnTo>
                    <a:pt x="871" y="15"/>
                  </a:lnTo>
                  <a:lnTo>
                    <a:pt x="871" y="15"/>
                  </a:lnTo>
                  <a:lnTo>
                    <a:pt x="811" y="0"/>
                  </a:lnTo>
                  <a:lnTo>
                    <a:pt x="781" y="0"/>
                  </a:lnTo>
                  <a:lnTo>
                    <a:pt x="744" y="15"/>
                  </a:lnTo>
                  <a:lnTo>
                    <a:pt x="744" y="15"/>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 name="Freeform 20"/>
            <p:cNvSpPr>
              <a:spLocks/>
            </p:cNvSpPr>
            <p:nvPr/>
          </p:nvSpPr>
          <p:spPr bwMode="auto">
            <a:xfrm>
              <a:off x="-2381" y="6348413"/>
              <a:ext cx="321469" cy="538616"/>
            </a:xfrm>
            <a:custGeom>
              <a:avLst/>
              <a:gdLst/>
              <a:ahLst/>
              <a:cxnLst/>
              <a:rect l="l" t="t" r="r" b="b"/>
              <a:pathLst>
                <a:path w="321469" h="538616">
                  <a:moveTo>
                    <a:pt x="107157" y="0"/>
                  </a:moveTo>
                  <a:lnTo>
                    <a:pt x="143669" y="0"/>
                  </a:lnTo>
                  <a:lnTo>
                    <a:pt x="178594" y="0"/>
                  </a:lnTo>
                  <a:lnTo>
                    <a:pt x="226219" y="0"/>
                  </a:lnTo>
                  <a:lnTo>
                    <a:pt x="297657" y="23812"/>
                  </a:lnTo>
                  <a:lnTo>
                    <a:pt x="321469" y="36512"/>
                  </a:lnTo>
                  <a:lnTo>
                    <a:pt x="310357" y="96837"/>
                  </a:lnTo>
                  <a:lnTo>
                    <a:pt x="286544" y="144462"/>
                  </a:lnTo>
                  <a:lnTo>
                    <a:pt x="250032" y="192087"/>
                  </a:lnTo>
                  <a:lnTo>
                    <a:pt x="226219" y="203200"/>
                  </a:lnTo>
                  <a:lnTo>
                    <a:pt x="191294" y="203200"/>
                  </a:lnTo>
                  <a:lnTo>
                    <a:pt x="154782" y="215900"/>
                  </a:lnTo>
                  <a:lnTo>
                    <a:pt x="119857" y="227012"/>
                  </a:lnTo>
                  <a:lnTo>
                    <a:pt x="96044" y="263525"/>
                  </a:lnTo>
                  <a:lnTo>
                    <a:pt x="83344" y="298450"/>
                  </a:lnTo>
                  <a:lnTo>
                    <a:pt x="72232" y="346075"/>
                  </a:lnTo>
                  <a:lnTo>
                    <a:pt x="96044" y="393700"/>
                  </a:lnTo>
                  <a:lnTo>
                    <a:pt x="119857" y="454025"/>
                  </a:lnTo>
                  <a:lnTo>
                    <a:pt x="154782" y="501650"/>
                  </a:lnTo>
                  <a:lnTo>
                    <a:pt x="188185" y="538616"/>
                  </a:lnTo>
                  <a:lnTo>
                    <a:pt x="122164" y="538616"/>
                  </a:lnTo>
                  <a:lnTo>
                    <a:pt x="119857" y="536575"/>
                  </a:lnTo>
                  <a:lnTo>
                    <a:pt x="24607" y="441325"/>
                  </a:lnTo>
                  <a:lnTo>
                    <a:pt x="0" y="410218"/>
                  </a:lnTo>
                  <a:lnTo>
                    <a:pt x="0" y="334686"/>
                  </a:lnTo>
                  <a:lnTo>
                    <a:pt x="11906" y="346075"/>
                  </a:lnTo>
                  <a:lnTo>
                    <a:pt x="24607" y="334962"/>
                  </a:lnTo>
                  <a:lnTo>
                    <a:pt x="11906" y="274637"/>
                  </a:lnTo>
                  <a:lnTo>
                    <a:pt x="11906" y="192087"/>
                  </a:lnTo>
                  <a:lnTo>
                    <a:pt x="11906" y="144462"/>
                  </a:lnTo>
                  <a:lnTo>
                    <a:pt x="24607" y="107950"/>
                  </a:lnTo>
                  <a:lnTo>
                    <a:pt x="35719" y="60325"/>
                  </a:lnTo>
                  <a:lnTo>
                    <a:pt x="72232" y="23812"/>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 name="Freeform 21"/>
            <p:cNvSpPr>
              <a:spLocks/>
            </p:cNvSpPr>
            <p:nvPr/>
          </p:nvSpPr>
          <p:spPr bwMode="auto">
            <a:xfrm>
              <a:off x="4243388" y="3463925"/>
              <a:ext cx="976313" cy="822325"/>
            </a:xfrm>
            <a:custGeom>
              <a:avLst/>
              <a:gdLst>
                <a:gd name="T0" fmla="*/ 0 w 615"/>
                <a:gd name="T1" fmla="*/ 518 h 518"/>
                <a:gd name="T2" fmla="*/ 67 w 615"/>
                <a:gd name="T3" fmla="*/ 368 h 518"/>
                <a:gd name="T4" fmla="*/ 150 w 615"/>
                <a:gd name="T5" fmla="*/ 233 h 518"/>
                <a:gd name="T6" fmla="*/ 262 w 615"/>
                <a:gd name="T7" fmla="*/ 112 h 518"/>
                <a:gd name="T8" fmla="*/ 338 w 615"/>
                <a:gd name="T9" fmla="*/ 60 h 518"/>
                <a:gd name="T10" fmla="*/ 465 w 615"/>
                <a:gd name="T11" fmla="*/ 7 h 518"/>
                <a:gd name="T12" fmla="*/ 563 w 615"/>
                <a:gd name="T13" fmla="*/ 0 h 518"/>
                <a:gd name="T14" fmla="*/ 615 w 615"/>
                <a:gd name="T15" fmla="*/ 15 h 518"/>
                <a:gd name="T16" fmla="*/ 570 w 615"/>
                <a:gd name="T17" fmla="*/ 15 h 518"/>
                <a:gd name="T18" fmla="*/ 488 w 615"/>
                <a:gd name="T19" fmla="*/ 52 h 518"/>
                <a:gd name="T20" fmla="*/ 458 w 615"/>
                <a:gd name="T21" fmla="*/ 82 h 518"/>
                <a:gd name="T22" fmla="*/ 420 w 615"/>
                <a:gd name="T23" fmla="*/ 150 h 518"/>
                <a:gd name="T24" fmla="*/ 413 w 615"/>
                <a:gd name="T25" fmla="*/ 142 h 518"/>
                <a:gd name="T26" fmla="*/ 368 w 615"/>
                <a:gd name="T27" fmla="*/ 120 h 518"/>
                <a:gd name="T28" fmla="*/ 315 w 615"/>
                <a:gd name="T29" fmla="*/ 127 h 518"/>
                <a:gd name="T30" fmla="*/ 285 w 615"/>
                <a:gd name="T31" fmla="*/ 142 h 518"/>
                <a:gd name="T32" fmla="*/ 202 w 615"/>
                <a:gd name="T33" fmla="*/ 210 h 518"/>
                <a:gd name="T34" fmla="*/ 217 w 615"/>
                <a:gd name="T35" fmla="*/ 218 h 518"/>
                <a:gd name="T36" fmla="*/ 247 w 615"/>
                <a:gd name="T37" fmla="*/ 203 h 518"/>
                <a:gd name="T38" fmla="*/ 330 w 615"/>
                <a:gd name="T39" fmla="*/ 188 h 518"/>
                <a:gd name="T40" fmla="*/ 383 w 615"/>
                <a:gd name="T41" fmla="*/ 195 h 518"/>
                <a:gd name="T42" fmla="*/ 413 w 615"/>
                <a:gd name="T43" fmla="*/ 203 h 518"/>
                <a:gd name="T44" fmla="*/ 435 w 615"/>
                <a:gd name="T45" fmla="*/ 248 h 518"/>
                <a:gd name="T46" fmla="*/ 450 w 615"/>
                <a:gd name="T47" fmla="*/ 300 h 518"/>
                <a:gd name="T48" fmla="*/ 443 w 615"/>
                <a:gd name="T49" fmla="*/ 360 h 518"/>
                <a:gd name="T50" fmla="*/ 405 w 615"/>
                <a:gd name="T51" fmla="*/ 360 h 518"/>
                <a:gd name="T52" fmla="*/ 330 w 615"/>
                <a:gd name="T53" fmla="*/ 338 h 518"/>
                <a:gd name="T54" fmla="*/ 323 w 615"/>
                <a:gd name="T55" fmla="*/ 323 h 518"/>
                <a:gd name="T56" fmla="*/ 308 w 615"/>
                <a:gd name="T57" fmla="*/ 278 h 518"/>
                <a:gd name="T58" fmla="*/ 292 w 615"/>
                <a:gd name="T59" fmla="*/ 263 h 518"/>
                <a:gd name="T60" fmla="*/ 240 w 615"/>
                <a:gd name="T61" fmla="*/ 248 h 518"/>
                <a:gd name="T62" fmla="*/ 180 w 615"/>
                <a:gd name="T63" fmla="*/ 270 h 518"/>
                <a:gd name="T64" fmla="*/ 157 w 615"/>
                <a:gd name="T65" fmla="*/ 293 h 518"/>
                <a:gd name="T66" fmla="*/ 67 w 615"/>
                <a:gd name="T67" fmla="*/ 413 h 518"/>
                <a:gd name="T68" fmla="*/ 0 w 615"/>
                <a:gd name="T69" fmla="*/ 518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5" h="518">
                  <a:moveTo>
                    <a:pt x="0" y="518"/>
                  </a:moveTo>
                  <a:lnTo>
                    <a:pt x="0" y="518"/>
                  </a:lnTo>
                  <a:lnTo>
                    <a:pt x="15" y="473"/>
                  </a:lnTo>
                  <a:lnTo>
                    <a:pt x="67" y="368"/>
                  </a:lnTo>
                  <a:lnTo>
                    <a:pt x="105" y="300"/>
                  </a:lnTo>
                  <a:lnTo>
                    <a:pt x="150" y="233"/>
                  </a:lnTo>
                  <a:lnTo>
                    <a:pt x="202" y="165"/>
                  </a:lnTo>
                  <a:lnTo>
                    <a:pt x="262" y="112"/>
                  </a:lnTo>
                  <a:lnTo>
                    <a:pt x="262" y="112"/>
                  </a:lnTo>
                  <a:lnTo>
                    <a:pt x="338" y="60"/>
                  </a:lnTo>
                  <a:lnTo>
                    <a:pt x="405" y="30"/>
                  </a:lnTo>
                  <a:lnTo>
                    <a:pt x="465" y="7"/>
                  </a:lnTo>
                  <a:lnTo>
                    <a:pt x="518" y="0"/>
                  </a:lnTo>
                  <a:lnTo>
                    <a:pt x="563" y="0"/>
                  </a:lnTo>
                  <a:lnTo>
                    <a:pt x="593" y="7"/>
                  </a:lnTo>
                  <a:lnTo>
                    <a:pt x="615" y="15"/>
                  </a:lnTo>
                  <a:lnTo>
                    <a:pt x="615" y="15"/>
                  </a:lnTo>
                  <a:lnTo>
                    <a:pt x="570" y="15"/>
                  </a:lnTo>
                  <a:lnTo>
                    <a:pt x="525" y="30"/>
                  </a:lnTo>
                  <a:lnTo>
                    <a:pt x="488" y="52"/>
                  </a:lnTo>
                  <a:lnTo>
                    <a:pt x="488" y="52"/>
                  </a:lnTo>
                  <a:lnTo>
                    <a:pt x="458" y="82"/>
                  </a:lnTo>
                  <a:lnTo>
                    <a:pt x="435" y="112"/>
                  </a:lnTo>
                  <a:lnTo>
                    <a:pt x="420" y="150"/>
                  </a:lnTo>
                  <a:lnTo>
                    <a:pt x="420" y="150"/>
                  </a:lnTo>
                  <a:lnTo>
                    <a:pt x="413" y="142"/>
                  </a:lnTo>
                  <a:lnTo>
                    <a:pt x="390" y="127"/>
                  </a:lnTo>
                  <a:lnTo>
                    <a:pt x="368" y="120"/>
                  </a:lnTo>
                  <a:lnTo>
                    <a:pt x="345" y="120"/>
                  </a:lnTo>
                  <a:lnTo>
                    <a:pt x="315" y="127"/>
                  </a:lnTo>
                  <a:lnTo>
                    <a:pt x="285" y="142"/>
                  </a:lnTo>
                  <a:lnTo>
                    <a:pt x="285" y="142"/>
                  </a:lnTo>
                  <a:lnTo>
                    <a:pt x="225" y="188"/>
                  </a:lnTo>
                  <a:lnTo>
                    <a:pt x="202" y="210"/>
                  </a:lnTo>
                  <a:lnTo>
                    <a:pt x="210" y="218"/>
                  </a:lnTo>
                  <a:lnTo>
                    <a:pt x="217" y="218"/>
                  </a:lnTo>
                  <a:lnTo>
                    <a:pt x="217" y="218"/>
                  </a:lnTo>
                  <a:lnTo>
                    <a:pt x="247" y="203"/>
                  </a:lnTo>
                  <a:lnTo>
                    <a:pt x="300" y="188"/>
                  </a:lnTo>
                  <a:lnTo>
                    <a:pt x="330" y="188"/>
                  </a:lnTo>
                  <a:lnTo>
                    <a:pt x="353" y="188"/>
                  </a:lnTo>
                  <a:lnTo>
                    <a:pt x="383" y="195"/>
                  </a:lnTo>
                  <a:lnTo>
                    <a:pt x="413" y="203"/>
                  </a:lnTo>
                  <a:lnTo>
                    <a:pt x="413" y="203"/>
                  </a:lnTo>
                  <a:lnTo>
                    <a:pt x="428" y="225"/>
                  </a:lnTo>
                  <a:lnTo>
                    <a:pt x="435" y="248"/>
                  </a:lnTo>
                  <a:lnTo>
                    <a:pt x="443" y="270"/>
                  </a:lnTo>
                  <a:lnTo>
                    <a:pt x="450" y="300"/>
                  </a:lnTo>
                  <a:lnTo>
                    <a:pt x="443" y="338"/>
                  </a:lnTo>
                  <a:lnTo>
                    <a:pt x="443" y="360"/>
                  </a:lnTo>
                  <a:lnTo>
                    <a:pt x="443" y="360"/>
                  </a:lnTo>
                  <a:lnTo>
                    <a:pt x="405" y="360"/>
                  </a:lnTo>
                  <a:lnTo>
                    <a:pt x="368" y="353"/>
                  </a:lnTo>
                  <a:lnTo>
                    <a:pt x="330" y="338"/>
                  </a:lnTo>
                  <a:lnTo>
                    <a:pt x="330" y="338"/>
                  </a:lnTo>
                  <a:lnTo>
                    <a:pt x="323" y="323"/>
                  </a:lnTo>
                  <a:lnTo>
                    <a:pt x="315" y="308"/>
                  </a:lnTo>
                  <a:lnTo>
                    <a:pt x="308" y="278"/>
                  </a:lnTo>
                  <a:lnTo>
                    <a:pt x="292" y="263"/>
                  </a:lnTo>
                  <a:lnTo>
                    <a:pt x="292" y="263"/>
                  </a:lnTo>
                  <a:lnTo>
                    <a:pt x="270" y="248"/>
                  </a:lnTo>
                  <a:lnTo>
                    <a:pt x="240" y="248"/>
                  </a:lnTo>
                  <a:lnTo>
                    <a:pt x="217" y="248"/>
                  </a:lnTo>
                  <a:lnTo>
                    <a:pt x="180" y="270"/>
                  </a:lnTo>
                  <a:lnTo>
                    <a:pt x="180" y="270"/>
                  </a:lnTo>
                  <a:lnTo>
                    <a:pt x="157" y="293"/>
                  </a:lnTo>
                  <a:lnTo>
                    <a:pt x="127" y="323"/>
                  </a:lnTo>
                  <a:lnTo>
                    <a:pt x="67" y="413"/>
                  </a:lnTo>
                  <a:lnTo>
                    <a:pt x="0" y="518"/>
                  </a:lnTo>
                  <a:lnTo>
                    <a:pt x="0" y="518"/>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 name="Freeform 22"/>
            <p:cNvSpPr>
              <a:spLocks/>
            </p:cNvSpPr>
            <p:nvPr/>
          </p:nvSpPr>
          <p:spPr bwMode="auto">
            <a:xfrm>
              <a:off x="2216150" y="2533650"/>
              <a:ext cx="344488" cy="214313"/>
            </a:xfrm>
            <a:custGeom>
              <a:avLst/>
              <a:gdLst>
                <a:gd name="T0" fmla="*/ 30 w 217"/>
                <a:gd name="T1" fmla="*/ 0 h 135"/>
                <a:gd name="T2" fmla="*/ 30 w 217"/>
                <a:gd name="T3" fmla="*/ 0 h 135"/>
                <a:gd name="T4" fmla="*/ 45 w 217"/>
                <a:gd name="T5" fmla="*/ 0 h 135"/>
                <a:gd name="T6" fmla="*/ 60 w 217"/>
                <a:gd name="T7" fmla="*/ 15 h 135"/>
                <a:gd name="T8" fmla="*/ 67 w 217"/>
                <a:gd name="T9" fmla="*/ 30 h 135"/>
                <a:gd name="T10" fmla="*/ 75 w 217"/>
                <a:gd name="T11" fmla="*/ 67 h 135"/>
                <a:gd name="T12" fmla="*/ 75 w 217"/>
                <a:gd name="T13" fmla="*/ 67 h 135"/>
                <a:gd name="T14" fmla="*/ 75 w 217"/>
                <a:gd name="T15" fmla="*/ 83 h 135"/>
                <a:gd name="T16" fmla="*/ 75 w 217"/>
                <a:gd name="T17" fmla="*/ 83 h 135"/>
                <a:gd name="T18" fmla="*/ 112 w 217"/>
                <a:gd name="T19" fmla="*/ 90 h 135"/>
                <a:gd name="T20" fmla="*/ 150 w 217"/>
                <a:gd name="T21" fmla="*/ 75 h 135"/>
                <a:gd name="T22" fmla="*/ 187 w 217"/>
                <a:gd name="T23" fmla="*/ 52 h 135"/>
                <a:gd name="T24" fmla="*/ 217 w 217"/>
                <a:gd name="T25" fmla="*/ 22 h 135"/>
                <a:gd name="T26" fmla="*/ 217 w 217"/>
                <a:gd name="T27" fmla="*/ 22 h 135"/>
                <a:gd name="T28" fmla="*/ 202 w 217"/>
                <a:gd name="T29" fmla="*/ 52 h 135"/>
                <a:gd name="T30" fmla="*/ 187 w 217"/>
                <a:gd name="T31" fmla="*/ 83 h 135"/>
                <a:gd name="T32" fmla="*/ 165 w 217"/>
                <a:gd name="T33" fmla="*/ 105 h 135"/>
                <a:gd name="T34" fmla="*/ 135 w 217"/>
                <a:gd name="T35" fmla="*/ 128 h 135"/>
                <a:gd name="T36" fmla="*/ 105 w 217"/>
                <a:gd name="T37" fmla="*/ 135 h 135"/>
                <a:gd name="T38" fmla="*/ 82 w 217"/>
                <a:gd name="T39" fmla="*/ 135 h 135"/>
                <a:gd name="T40" fmla="*/ 52 w 217"/>
                <a:gd name="T41" fmla="*/ 128 h 135"/>
                <a:gd name="T42" fmla="*/ 37 w 217"/>
                <a:gd name="T43" fmla="*/ 113 h 135"/>
                <a:gd name="T44" fmla="*/ 37 w 217"/>
                <a:gd name="T45" fmla="*/ 113 h 135"/>
                <a:gd name="T46" fmla="*/ 30 w 217"/>
                <a:gd name="T47" fmla="*/ 113 h 135"/>
                <a:gd name="T48" fmla="*/ 30 w 217"/>
                <a:gd name="T49" fmla="*/ 113 h 135"/>
                <a:gd name="T50" fmla="*/ 22 w 217"/>
                <a:gd name="T51" fmla="*/ 105 h 135"/>
                <a:gd name="T52" fmla="*/ 7 w 217"/>
                <a:gd name="T53" fmla="*/ 83 h 135"/>
                <a:gd name="T54" fmla="*/ 7 w 217"/>
                <a:gd name="T55" fmla="*/ 83 h 135"/>
                <a:gd name="T56" fmla="*/ 0 w 217"/>
                <a:gd name="T57" fmla="*/ 45 h 135"/>
                <a:gd name="T58" fmla="*/ 7 w 217"/>
                <a:gd name="T59" fmla="*/ 22 h 135"/>
                <a:gd name="T60" fmla="*/ 15 w 217"/>
                <a:gd name="T61" fmla="*/ 7 h 135"/>
                <a:gd name="T62" fmla="*/ 30 w 217"/>
                <a:gd name="T63" fmla="*/ 0 h 135"/>
                <a:gd name="T64" fmla="*/ 30 w 217"/>
                <a:gd name="T6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7" h="135">
                  <a:moveTo>
                    <a:pt x="30" y="0"/>
                  </a:moveTo>
                  <a:lnTo>
                    <a:pt x="30" y="0"/>
                  </a:lnTo>
                  <a:lnTo>
                    <a:pt x="45" y="0"/>
                  </a:lnTo>
                  <a:lnTo>
                    <a:pt x="60" y="15"/>
                  </a:lnTo>
                  <a:lnTo>
                    <a:pt x="67" y="30"/>
                  </a:lnTo>
                  <a:lnTo>
                    <a:pt x="75" y="67"/>
                  </a:lnTo>
                  <a:lnTo>
                    <a:pt x="75" y="67"/>
                  </a:lnTo>
                  <a:lnTo>
                    <a:pt x="75" y="83"/>
                  </a:lnTo>
                  <a:lnTo>
                    <a:pt x="75" y="83"/>
                  </a:lnTo>
                  <a:lnTo>
                    <a:pt x="112" y="90"/>
                  </a:lnTo>
                  <a:lnTo>
                    <a:pt x="150" y="75"/>
                  </a:lnTo>
                  <a:lnTo>
                    <a:pt x="187" y="52"/>
                  </a:lnTo>
                  <a:lnTo>
                    <a:pt x="217" y="22"/>
                  </a:lnTo>
                  <a:lnTo>
                    <a:pt x="217" y="22"/>
                  </a:lnTo>
                  <a:lnTo>
                    <a:pt x="202" y="52"/>
                  </a:lnTo>
                  <a:lnTo>
                    <a:pt x="187" y="83"/>
                  </a:lnTo>
                  <a:lnTo>
                    <a:pt x="165" y="105"/>
                  </a:lnTo>
                  <a:lnTo>
                    <a:pt x="135" y="128"/>
                  </a:lnTo>
                  <a:lnTo>
                    <a:pt x="105" y="135"/>
                  </a:lnTo>
                  <a:lnTo>
                    <a:pt x="82" y="135"/>
                  </a:lnTo>
                  <a:lnTo>
                    <a:pt x="52" y="128"/>
                  </a:lnTo>
                  <a:lnTo>
                    <a:pt x="37" y="113"/>
                  </a:lnTo>
                  <a:lnTo>
                    <a:pt x="37" y="113"/>
                  </a:lnTo>
                  <a:lnTo>
                    <a:pt x="30" y="113"/>
                  </a:lnTo>
                  <a:lnTo>
                    <a:pt x="30" y="113"/>
                  </a:lnTo>
                  <a:lnTo>
                    <a:pt x="22" y="105"/>
                  </a:lnTo>
                  <a:lnTo>
                    <a:pt x="7" y="83"/>
                  </a:lnTo>
                  <a:lnTo>
                    <a:pt x="7" y="83"/>
                  </a:lnTo>
                  <a:lnTo>
                    <a:pt x="0" y="45"/>
                  </a:lnTo>
                  <a:lnTo>
                    <a:pt x="7" y="22"/>
                  </a:lnTo>
                  <a:lnTo>
                    <a:pt x="15" y="7"/>
                  </a:lnTo>
                  <a:lnTo>
                    <a:pt x="30" y="0"/>
                  </a:lnTo>
                  <a:lnTo>
                    <a:pt x="30" y="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5" name="Freeform 23"/>
            <p:cNvSpPr>
              <a:spLocks/>
            </p:cNvSpPr>
            <p:nvPr/>
          </p:nvSpPr>
          <p:spPr bwMode="auto">
            <a:xfrm>
              <a:off x="950913" y="2211388"/>
              <a:ext cx="1633538" cy="1216025"/>
            </a:xfrm>
            <a:custGeom>
              <a:avLst/>
              <a:gdLst>
                <a:gd name="T0" fmla="*/ 316 w 1029"/>
                <a:gd name="T1" fmla="*/ 278 h 766"/>
                <a:gd name="T2" fmla="*/ 316 w 1029"/>
                <a:gd name="T3" fmla="*/ 278 h 766"/>
                <a:gd name="T4" fmla="*/ 391 w 1029"/>
                <a:gd name="T5" fmla="*/ 210 h 766"/>
                <a:gd name="T6" fmla="*/ 466 w 1029"/>
                <a:gd name="T7" fmla="*/ 150 h 766"/>
                <a:gd name="T8" fmla="*/ 534 w 1029"/>
                <a:gd name="T9" fmla="*/ 98 h 766"/>
                <a:gd name="T10" fmla="*/ 601 w 1029"/>
                <a:gd name="T11" fmla="*/ 60 h 766"/>
                <a:gd name="T12" fmla="*/ 661 w 1029"/>
                <a:gd name="T13" fmla="*/ 38 h 766"/>
                <a:gd name="T14" fmla="*/ 722 w 1029"/>
                <a:gd name="T15" fmla="*/ 15 h 766"/>
                <a:gd name="T16" fmla="*/ 774 w 1029"/>
                <a:gd name="T17" fmla="*/ 0 h 766"/>
                <a:gd name="T18" fmla="*/ 827 w 1029"/>
                <a:gd name="T19" fmla="*/ 0 h 766"/>
                <a:gd name="T20" fmla="*/ 872 w 1029"/>
                <a:gd name="T21" fmla="*/ 0 h 766"/>
                <a:gd name="T22" fmla="*/ 909 w 1029"/>
                <a:gd name="T23" fmla="*/ 8 h 766"/>
                <a:gd name="T24" fmla="*/ 939 w 1029"/>
                <a:gd name="T25" fmla="*/ 23 h 766"/>
                <a:gd name="T26" fmla="*/ 969 w 1029"/>
                <a:gd name="T27" fmla="*/ 38 h 766"/>
                <a:gd name="T28" fmla="*/ 992 w 1029"/>
                <a:gd name="T29" fmla="*/ 60 h 766"/>
                <a:gd name="T30" fmla="*/ 1014 w 1029"/>
                <a:gd name="T31" fmla="*/ 83 h 766"/>
                <a:gd name="T32" fmla="*/ 1022 w 1029"/>
                <a:gd name="T33" fmla="*/ 113 h 766"/>
                <a:gd name="T34" fmla="*/ 1029 w 1029"/>
                <a:gd name="T35" fmla="*/ 135 h 766"/>
                <a:gd name="T36" fmla="*/ 1029 w 1029"/>
                <a:gd name="T37" fmla="*/ 135 h 766"/>
                <a:gd name="T38" fmla="*/ 1029 w 1029"/>
                <a:gd name="T39" fmla="*/ 188 h 766"/>
                <a:gd name="T40" fmla="*/ 1014 w 1029"/>
                <a:gd name="T41" fmla="*/ 225 h 766"/>
                <a:gd name="T42" fmla="*/ 1014 w 1029"/>
                <a:gd name="T43" fmla="*/ 225 h 766"/>
                <a:gd name="T44" fmla="*/ 1014 w 1029"/>
                <a:gd name="T45" fmla="*/ 188 h 766"/>
                <a:gd name="T46" fmla="*/ 1014 w 1029"/>
                <a:gd name="T47" fmla="*/ 188 h 766"/>
                <a:gd name="T48" fmla="*/ 1007 w 1029"/>
                <a:gd name="T49" fmla="*/ 158 h 766"/>
                <a:gd name="T50" fmla="*/ 992 w 1029"/>
                <a:gd name="T51" fmla="*/ 128 h 766"/>
                <a:gd name="T52" fmla="*/ 977 w 1029"/>
                <a:gd name="T53" fmla="*/ 105 h 766"/>
                <a:gd name="T54" fmla="*/ 954 w 1029"/>
                <a:gd name="T55" fmla="*/ 83 h 766"/>
                <a:gd name="T56" fmla="*/ 924 w 1029"/>
                <a:gd name="T57" fmla="*/ 68 h 766"/>
                <a:gd name="T58" fmla="*/ 887 w 1029"/>
                <a:gd name="T59" fmla="*/ 53 h 766"/>
                <a:gd name="T60" fmla="*/ 849 w 1029"/>
                <a:gd name="T61" fmla="*/ 45 h 766"/>
                <a:gd name="T62" fmla="*/ 804 w 1029"/>
                <a:gd name="T63" fmla="*/ 45 h 766"/>
                <a:gd name="T64" fmla="*/ 759 w 1029"/>
                <a:gd name="T65" fmla="*/ 53 h 766"/>
                <a:gd name="T66" fmla="*/ 699 w 1029"/>
                <a:gd name="T67" fmla="*/ 60 h 766"/>
                <a:gd name="T68" fmla="*/ 646 w 1029"/>
                <a:gd name="T69" fmla="*/ 83 h 766"/>
                <a:gd name="T70" fmla="*/ 586 w 1029"/>
                <a:gd name="T71" fmla="*/ 113 h 766"/>
                <a:gd name="T72" fmla="*/ 519 w 1029"/>
                <a:gd name="T73" fmla="*/ 150 h 766"/>
                <a:gd name="T74" fmla="*/ 451 w 1029"/>
                <a:gd name="T75" fmla="*/ 195 h 766"/>
                <a:gd name="T76" fmla="*/ 376 w 1029"/>
                <a:gd name="T77" fmla="*/ 255 h 766"/>
                <a:gd name="T78" fmla="*/ 301 w 1029"/>
                <a:gd name="T79" fmla="*/ 323 h 766"/>
                <a:gd name="T80" fmla="*/ 301 w 1029"/>
                <a:gd name="T81" fmla="*/ 323 h 766"/>
                <a:gd name="T82" fmla="*/ 203 w 1029"/>
                <a:gd name="T83" fmla="*/ 428 h 766"/>
                <a:gd name="T84" fmla="*/ 128 w 1029"/>
                <a:gd name="T85" fmla="*/ 533 h 766"/>
                <a:gd name="T86" fmla="*/ 61 w 1029"/>
                <a:gd name="T87" fmla="*/ 646 h 766"/>
                <a:gd name="T88" fmla="*/ 0 w 1029"/>
                <a:gd name="T89" fmla="*/ 766 h 766"/>
                <a:gd name="T90" fmla="*/ 23 w 1029"/>
                <a:gd name="T91" fmla="*/ 721 h 766"/>
                <a:gd name="T92" fmla="*/ 23 w 1029"/>
                <a:gd name="T93" fmla="*/ 721 h 766"/>
                <a:gd name="T94" fmla="*/ 76 w 1029"/>
                <a:gd name="T95" fmla="*/ 601 h 766"/>
                <a:gd name="T96" fmla="*/ 143 w 1029"/>
                <a:gd name="T97" fmla="*/ 488 h 766"/>
                <a:gd name="T98" fmla="*/ 226 w 1029"/>
                <a:gd name="T99" fmla="*/ 376 h 766"/>
                <a:gd name="T100" fmla="*/ 316 w 1029"/>
                <a:gd name="T101" fmla="*/ 278 h 766"/>
                <a:gd name="T102" fmla="*/ 316 w 1029"/>
                <a:gd name="T103" fmla="*/ 278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9" h="766">
                  <a:moveTo>
                    <a:pt x="316" y="278"/>
                  </a:moveTo>
                  <a:lnTo>
                    <a:pt x="316" y="278"/>
                  </a:lnTo>
                  <a:lnTo>
                    <a:pt x="391" y="210"/>
                  </a:lnTo>
                  <a:lnTo>
                    <a:pt x="466" y="150"/>
                  </a:lnTo>
                  <a:lnTo>
                    <a:pt x="534" y="98"/>
                  </a:lnTo>
                  <a:lnTo>
                    <a:pt x="601" y="60"/>
                  </a:lnTo>
                  <a:lnTo>
                    <a:pt x="661" y="38"/>
                  </a:lnTo>
                  <a:lnTo>
                    <a:pt x="722" y="15"/>
                  </a:lnTo>
                  <a:lnTo>
                    <a:pt x="774" y="0"/>
                  </a:lnTo>
                  <a:lnTo>
                    <a:pt x="827" y="0"/>
                  </a:lnTo>
                  <a:lnTo>
                    <a:pt x="872" y="0"/>
                  </a:lnTo>
                  <a:lnTo>
                    <a:pt x="909" y="8"/>
                  </a:lnTo>
                  <a:lnTo>
                    <a:pt x="939" y="23"/>
                  </a:lnTo>
                  <a:lnTo>
                    <a:pt x="969" y="38"/>
                  </a:lnTo>
                  <a:lnTo>
                    <a:pt x="992" y="60"/>
                  </a:lnTo>
                  <a:lnTo>
                    <a:pt x="1014" y="83"/>
                  </a:lnTo>
                  <a:lnTo>
                    <a:pt x="1022" y="113"/>
                  </a:lnTo>
                  <a:lnTo>
                    <a:pt x="1029" y="135"/>
                  </a:lnTo>
                  <a:lnTo>
                    <a:pt x="1029" y="135"/>
                  </a:lnTo>
                  <a:lnTo>
                    <a:pt x="1029" y="188"/>
                  </a:lnTo>
                  <a:lnTo>
                    <a:pt x="1014" y="225"/>
                  </a:lnTo>
                  <a:lnTo>
                    <a:pt x="1014" y="225"/>
                  </a:lnTo>
                  <a:lnTo>
                    <a:pt x="1014" y="188"/>
                  </a:lnTo>
                  <a:lnTo>
                    <a:pt x="1014" y="188"/>
                  </a:lnTo>
                  <a:lnTo>
                    <a:pt x="1007" y="158"/>
                  </a:lnTo>
                  <a:lnTo>
                    <a:pt x="992" y="128"/>
                  </a:lnTo>
                  <a:lnTo>
                    <a:pt x="977" y="105"/>
                  </a:lnTo>
                  <a:lnTo>
                    <a:pt x="954" y="83"/>
                  </a:lnTo>
                  <a:lnTo>
                    <a:pt x="924" y="68"/>
                  </a:lnTo>
                  <a:lnTo>
                    <a:pt x="887" y="53"/>
                  </a:lnTo>
                  <a:lnTo>
                    <a:pt x="849" y="45"/>
                  </a:lnTo>
                  <a:lnTo>
                    <a:pt x="804" y="45"/>
                  </a:lnTo>
                  <a:lnTo>
                    <a:pt x="759" y="53"/>
                  </a:lnTo>
                  <a:lnTo>
                    <a:pt x="699" y="60"/>
                  </a:lnTo>
                  <a:lnTo>
                    <a:pt x="646" y="83"/>
                  </a:lnTo>
                  <a:lnTo>
                    <a:pt x="586" y="113"/>
                  </a:lnTo>
                  <a:lnTo>
                    <a:pt x="519" y="150"/>
                  </a:lnTo>
                  <a:lnTo>
                    <a:pt x="451" y="195"/>
                  </a:lnTo>
                  <a:lnTo>
                    <a:pt x="376" y="255"/>
                  </a:lnTo>
                  <a:lnTo>
                    <a:pt x="301" y="323"/>
                  </a:lnTo>
                  <a:lnTo>
                    <a:pt x="301" y="323"/>
                  </a:lnTo>
                  <a:lnTo>
                    <a:pt x="203" y="428"/>
                  </a:lnTo>
                  <a:lnTo>
                    <a:pt x="128" y="533"/>
                  </a:lnTo>
                  <a:lnTo>
                    <a:pt x="61" y="646"/>
                  </a:lnTo>
                  <a:lnTo>
                    <a:pt x="0" y="766"/>
                  </a:lnTo>
                  <a:lnTo>
                    <a:pt x="23" y="721"/>
                  </a:lnTo>
                  <a:lnTo>
                    <a:pt x="23" y="721"/>
                  </a:lnTo>
                  <a:lnTo>
                    <a:pt x="76" y="601"/>
                  </a:lnTo>
                  <a:lnTo>
                    <a:pt x="143" y="488"/>
                  </a:lnTo>
                  <a:lnTo>
                    <a:pt x="226" y="376"/>
                  </a:lnTo>
                  <a:lnTo>
                    <a:pt x="316" y="278"/>
                  </a:lnTo>
                  <a:lnTo>
                    <a:pt x="316" y="278"/>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6" name="Freeform 24"/>
            <p:cNvSpPr>
              <a:spLocks/>
            </p:cNvSpPr>
            <p:nvPr/>
          </p:nvSpPr>
          <p:spPr bwMode="auto">
            <a:xfrm>
              <a:off x="808038" y="1484313"/>
              <a:ext cx="488950" cy="763588"/>
            </a:xfrm>
            <a:custGeom>
              <a:avLst/>
              <a:gdLst>
                <a:gd name="T0" fmla="*/ 211 w 308"/>
                <a:gd name="T1" fmla="*/ 421 h 481"/>
                <a:gd name="T2" fmla="*/ 211 w 308"/>
                <a:gd name="T3" fmla="*/ 421 h 481"/>
                <a:gd name="T4" fmla="*/ 241 w 308"/>
                <a:gd name="T5" fmla="*/ 383 h 481"/>
                <a:gd name="T6" fmla="*/ 271 w 308"/>
                <a:gd name="T7" fmla="*/ 345 h 481"/>
                <a:gd name="T8" fmla="*/ 293 w 308"/>
                <a:gd name="T9" fmla="*/ 308 h 481"/>
                <a:gd name="T10" fmla="*/ 301 w 308"/>
                <a:gd name="T11" fmla="*/ 263 h 481"/>
                <a:gd name="T12" fmla="*/ 308 w 308"/>
                <a:gd name="T13" fmla="*/ 218 h 481"/>
                <a:gd name="T14" fmla="*/ 301 w 308"/>
                <a:gd name="T15" fmla="*/ 165 h 481"/>
                <a:gd name="T16" fmla="*/ 286 w 308"/>
                <a:gd name="T17" fmla="*/ 120 h 481"/>
                <a:gd name="T18" fmla="*/ 263 w 308"/>
                <a:gd name="T19" fmla="*/ 75 h 481"/>
                <a:gd name="T20" fmla="*/ 263 w 308"/>
                <a:gd name="T21" fmla="*/ 75 h 481"/>
                <a:gd name="T22" fmla="*/ 226 w 308"/>
                <a:gd name="T23" fmla="*/ 45 h 481"/>
                <a:gd name="T24" fmla="*/ 181 w 308"/>
                <a:gd name="T25" fmla="*/ 15 h 481"/>
                <a:gd name="T26" fmla="*/ 128 w 308"/>
                <a:gd name="T27" fmla="*/ 0 h 481"/>
                <a:gd name="T28" fmla="*/ 83 w 308"/>
                <a:gd name="T29" fmla="*/ 0 h 481"/>
                <a:gd name="T30" fmla="*/ 83 w 308"/>
                <a:gd name="T31" fmla="*/ 0 h 481"/>
                <a:gd name="T32" fmla="*/ 113 w 308"/>
                <a:gd name="T33" fmla="*/ 15 h 481"/>
                <a:gd name="T34" fmla="*/ 143 w 308"/>
                <a:gd name="T35" fmla="*/ 30 h 481"/>
                <a:gd name="T36" fmla="*/ 173 w 308"/>
                <a:gd name="T37" fmla="*/ 52 h 481"/>
                <a:gd name="T38" fmla="*/ 196 w 308"/>
                <a:gd name="T39" fmla="*/ 75 h 481"/>
                <a:gd name="T40" fmla="*/ 196 w 308"/>
                <a:gd name="T41" fmla="*/ 75 h 481"/>
                <a:gd name="T42" fmla="*/ 226 w 308"/>
                <a:gd name="T43" fmla="*/ 120 h 481"/>
                <a:gd name="T44" fmla="*/ 241 w 308"/>
                <a:gd name="T45" fmla="*/ 165 h 481"/>
                <a:gd name="T46" fmla="*/ 248 w 308"/>
                <a:gd name="T47" fmla="*/ 210 h 481"/>
                <a:gd name="T48" fmla="*/ 241 w 308"/>
                <a:gd name="T49" fmla="*/ 255 h 481"/>
                <a:gd name="T50" fmla="*/ 233 w 308"/>
                <a:gd name="T51" fmla="*/ 300 h 481"/>
                <a:gd name="T52" fmla="*/ 211 w 308"/>
                <a:gd name="T53" fmla="*/ 345 h 481"/>
                <a:gd name="T54" fmla="*/ 181 w 308"/>
                <a:gd name="T55" fmla="*/ 383 h 481"/>
                <a:gd name="T56" fmla="*/ 151 w 308"/>
                <a:gd name="T57" fmla="*/ 421 h 481"/>
                <a:gd name="T58" fmla="*/ 151 w 308"/>
                <a:gd name="T59" fmla="*/ 421 h 481"/>
                <a:gd name="T60" fmla="*/ 113 w 308"/>
                <a:gd name="T61" fmla="*/ 443 h 481"/>
                <a:gd name="T62" fmla="*/ 83 w 308"/>
                <a:gd name="T63" fmla="*/ 458 h 481"/>
                <a:gd name="T64" fmla="*/ 38 w 308"/>
                <a:gd name="T65" fmla="*/ 473 h 481"/>
                <a:gd name="T66" fmla="*/ 0 w 308"/>
                <a:gd name="T67" fmla="*/ 481 h 481"/>
                <a:gd name="T68" fmla="*/ 0 w 308"/>
                <a:gd name="T69" fmla="*/ 481 h 481"/>
                <a:gd name="T70" fmla="*/ 53 w 308"/>
                <a:gd name="T71" fmla="*/ 481 h 481"/>
                <a:gd name="T72" fmla="*/ 113 w 308"/>
                <a:gd name="T73" fmla="*/ 473 h 481"/>
                <a:gd name="T74" fmla="*/ 166 w 308"/>
                <a:gd name="T75" fmla="*/ 451 h 481"/>
                <a:gd name="T76" fmla="*/ 211 w 308"/>
                <a:gd name="T77" fmla="*/ 421 h 481"/>
                <a:gd name="T78" fmla="*/ 211 w 308"/>
                <a:gd name="T79" fmla="*/ 42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8" h="481">
                  <a:moveTo>
                    <a:pt x="211" y="421"/>
                  </a:moveTo>
                  <a:lnTo>
                    <a:pt x="211" y="421"/>
                  </a:lnTo>
                  <a:lnTo>
                    <a:pt x="241" y="383"/>
                  </a:lnTo>
                  <a:lnTo>
                    <a:pt x="271" y="345"/>
                  </a:lnTo>
                  <a:lnTo>
                    <a:pt x="293" y="308"/>
                  </a:lnTo>
                  <a:lnTo>
                    <a:pt x="301" y="263"/>
                  </a:lnTo>
                  <a:lnTo>
                    <a:pt x="308" y="218"/>
                  </a:lnTo>
                  <a:lnTo>
                    <a:pt x="301" y="165"/>
                  </a:lnTo>
                  <a:lnTo>
                    <a:pt x="286" y="120"/>
                  </a:lnTo>
                  <a:lnTo>
                    <a:pt x="263" y="75"/>
                  </a:lnTo>
                  <a:lnTo>
                    <a:pt x="263" y="75"/>
                  </a:lnTo>
                  <a:lnTo>
                    <a:pt x="226" y="45"/>
                  </a:lnTo>
                  <a:lnTo>
                    <a:pt x="181" y="15"/>
                  </a:lnTo>
                  <a:lnTo>
                    <a:pt x="128" y="0"/>
                  </a:lnTo>
                  <a:lnTo>
                    <a:pt x="83" y="0"/>
                  </a:lnTo>
                  <a:lnTo>
                    <a:pt x="83" y="0"/>
                  </a:lnTo>
                  <a:lnTo>
                    <a:pt x="113" y="15"/>
                  </a:lnTo>
                  <a:lnTo>
                    <a:pt x="143" y="30"/>
                  </a:lnTo>
                  <a:lnTo>
                    <a:pt x="173" y="52"/>
                  </a:lnTo>
                  <a:lnTo>
                    <a:pt x="196" y="75"/>
                  </a:lnTo>
                  <a:lnTo>
                    <a:pt x="196" y="75"/>
                  </a:lnTo>
                  <a:lnTo>
                    <a:pt x="226" y="120"/>
                  </a:lnTo>
                  <a:lnTo>
                    <a:pt x="241" y="165"/>
                  </a:lnTo>
                  <a:lnTo>
                    <a:pt x="248" y="210"/>
                  </a:lnTo>
                  <a:lnTo>
                    <a:pt x="241" y="255"/>
                  </a:lnTo>
                  <a:lnTo>
                    <a:pt x="233" y="300"/>
                  </a:lnTo>
                  <a:lnTo>
                    <a:pt x="211" y="345"/>
                  </a:lnTo>
                  <a:lnTo>
                    <a:pt x="181" y="383"/>
                  </a:lnTo>
                  <a:lnTo>
                    <a:pt x="151" y="421"/>
                  </a:lnTo>
                  <a:lnTo>
                    <a:pt x="151" y="421"/>
                  </a:lnTo>
                  <a:lnTo>
                    <a:pt x="113" y="443"/>
                  </a:lnTo>
                  <a:lnTo>
                    <a:pt x="83" y="458"/>
                  </a:lnTo>
                  <a:lnTo>
                    <a:pt x="38" y="473"/>
                  </a:lnTo>
                  <a:lnTo>
                    <a:pt x="0" y="481"/>
                  </a:lnTo>
                  <a:lnTo>
                    <a:pt x="0" y="481"/>
                  </a:lnTo>
                  <a:lnTo>
                    <a:pt x="53" y="481"/>
                  </a:lnTo>
                  <a:lnTo>
                    <a:pt x="113" y="473"/>
                  </a:lnTo>
                  <a:lnTo>
                    <a:pt x="166" y="451"/>
                  </a:lnTo>
                  <a:lnTo>
                    <a:pt x="211" y="421"/>
                  </a:lnTo>
                  <a:lnTo>
                    <a:pt x="211" y="421"/>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7" name="Freeform 25"/>
            <p:cNvSpPr>
              <a:spLocks/>
            </p:cNvSpPr>
            <p:nvPr/>
          </p:nvSpPr>
          <p:spPr bwMode="auto">
            <a:xfrm>
              <a:off x="630238" y="1484313"/>
              <a:ext cx="309563" cy="452438"/>
            </a:xfrm>
            <a:custGeom>
              <a:avLst/>
              <a:gdLst>
                <a:gd name="T0" fmla="*/ 165 w 195"/>
                <a:gd name="T1" fmla="*/ 255 h 285"/>
                <a:gd name="T2" fmla="*/ 165 w 195"/>
                <a:gd name="T3" fmla="*/ 255 h 285"/>
                <a:gd name="T4" fmla="*/ 165 w 195"/>
                <a:gd name="T5" fmla="*/ 240 h 285"/>
                <a:gd name="T6" fmla="*/ 150 w 195"/>
                <a:gd name="T7" fmla="*/ 225 h 285"/>
                <a:gd name="T8" fmla="*/ 127 w 195"/>
                <a:gd name="T9" fmla="*/ 218 h 285"/>
                <a:gd name="T10" fmla="*/ 105 w 195"/>
                <a:gd name="T11" fmla="*/ 218 h 285"/>
                <a:gd name="T12" fmla="*/ 105 w 195"/>
                <a:gd name="T13" fmla="*/ 218 h 285"/>
                <a:gd name="T14" fmla="*/ 67 w 195"/>
                <a:gd name="T15" fmla="*/ 210 h 285"/>
                <a:gd name="T16" fmla="*/ 45 w 195"/>
                <a:gd name="T17" fmla="*/ 195 h 285"/>
                <a:gd name="T18" fmla="*/ 45 w 195"/>
                <a:gd name="T19" fmla="*/ 195 h 285"/>
                <a:gd name="T20" fmla="*/ 45 w 195"/>
                <a:gd name="T21" fmla="*/ 150 h 285"/>
                <a:gd name="T22" fmla="*/ 52 w 195"/>
                <a:gd name="T23" fmla="*/ 113 h 285"/>
                <a:gd name="T24" fmla="*/ 75 w 195"/>
                <a:gd name="T25" fmla="*/ 67 h 285"/>
                <a:gd name="T26" fmla="*/ 105 w 195"/>
                <a:gd name="T27" fmla="*/ 37 h 285"/>
                <a:gd name="T28" fmla="*/ 105 w 195"/>
                <a:gd name="T29" fmla="*/ 37 h 285"/>
                <a:gd name="T30" fmla="*/ 150 w 195"/>
                <a:gd name="T31" fmla="*/ 15 h 285"/>
                <a:gd name="T32" fmla="*/ 195 w 195"/>
                <a:gd name="T33" fmla="*/ 0 h 285"/>
                <a:gd name="T34" fmla="*/ 195 w 195"/>
                <a:gd name="T35" fmla="*/ 0 h 285"/>
                <a:gd name="T36" fmla="*/ 150 w 195"/>
                <a:gd name="T37" fmla="*/ 0 h 285"/>
                <a:gd name="T38" fmla="*/ 112 w 195"/>
                <a:gd name="T39" fmla="*/ 0 h 285"/>
                <a:gd name="T40" fmla="*/ 82 w 195"/>
                <a:gd name="T41" fmla="*/ 15 h 285"/>
                <a:gd name="T42" fmla="*/ 45 w 195"/>
                <a:gd name="T43" fmla="*/ 37 h 285"/>
                <a:gd name="T44" fmla="*/ 45 w 195"/>
                <a:gd name="T45" fmla="*/ 37 h 285"/>
                <a:gd name="T46" fmla="*/ 22 w 195"/>
                <a:gd name="T47" fmla="*/ 67 h 285"/>
                <a:gd name="T48" fmla="*/ 7 w 195"/>
                <a:gd name="T49" fmla="*/ 98 h 285"/>
                <a:gd name="T50" fmla="*/ 0 w 195"/>
                <a:gd name="T51" fmla="*/ 128 h 285"/>
                <a:gd name="T52" fmla="*/ 0 w 195"/>
                <a:gd name="T53" fmla="*/ 150 h 285"/>
                <a:gd name="T54" fmla="*/ 7 w 195"/>
                <a:gd name="T55" fmla="*/ 180 h 285"/>
                <a:gd name="T56" fmla="*/ 22 w 195"/>
                <a:gd name="T57" fmla="*/ 203 h 285"/>
                <a:gd name="T58" fmla="*/ 45 w 195"/>
                <a:gd name="T59" fmla="*/ 240 h 285"/>
                <a:gd name="T60" fmla="*/ 45 w 195"/>
                <a:gd name="T61" fmla="*/ 240 h 285"/>
                <a:gd name="T62" fmla="*/ 67 w 195"/>
                <a:gd name="T63" fmla="*/ 263 h 285"/>
                <a:gd name="T64" fmla="*/ 97 w 195"/>
                <a:gd name="T65" fmla="*/ 278 h 285"/>
                <a:gd name="T66" fmla="*/ 97 w 195"/>
                <a:gd name="T67" fmla="*/ 278 h 285"/>
                <a:gd name="T68" fmla="*/ 127 w 195"/>
                <a:gd name="T69" fmla="*/ 285 h 285"/>
                <a:gd name="T70" fmla="*/ 150 w 195"/>
                <a:gd name="T71" fmla="*/ 278 h 285"/>
                <a:gd name="T72" fmla="*/ 157 w 195"/>
                <a:gd name="T73" fmla="*/ 270 h 285"/>
                <a:gd name="T74" fmla="*/ 165 w 195"/>
                <a:gd name="T75" fmla="*/ 255 h 285"/>
                <a:gd name="T76" fmla="*/ 165 w 195"/>
                <a:gd name="T77" fmla="*/ 25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5" h="285">
                  <a:moveTo>
                    <a:pt x="165" y="255"/>
                  </a:moveTo>
                  <a:lnTo>
                    <a:pt x="165" y="255"/>
                  </a:lnTo>
                  <a:lnTo>
                    <a:pt x="165" y="240"/>
                  </a:lnTo>
                  <a:lnTo>
                    <a:pt x="150" y="225"/>
                  </a:lnTo>
                  <a:lnTo>
                    <a:pt x="127" y="218"/>
                  </a:lnTo>
                  <a:lnTo>
                    <a:pt x="105" y="218"/>
                  </a:lnTo>
                  <a:lnTo>
                    <a:pt x="105" y="218"/>
                  </a:lnTo>
                  <a:lnTo>
                    <a:pt x="67" y="210"/>
                  </a:lnTo>
                  <a:lnTo>
                    <a:pt x="45" y="195"/>
                  </a:lnTo>
                  <a:lnTo>
                    <a:pt x="45" y="195"/>
                  </a:lnTo>
                  <a:lnTo>
                    <a:pt x="45" y="150"/>
                  </a:lnTo>
                  <a:lnTo>
                    <a:pt x="52" y="113"/>
                  </a:lnTo>
                  <a:lnTo>
                    <a:pt x="75" y="67"/>
                  </a:lnTo>
                  <a:lnTo>
                    <a:pt x="105" y="37"/>
                  </a:lnTo>
                  <a:lnTo>
                    <a:pt x="105" y="37"/>
                  </a:lnTo>
                  <a:lnTo>
                    <a:pt x="150" y="15"/>
                  </a:lnTo>
                  <a:lnTo>
                    <a:pt x="195" y="0"/>
                  </a:lnTo>
                  <a:lnTo>
                    <a:pt x="195" y="0"/>
                  </a:lnTo>
                  <a:lnTo>
                    <a:pt x="150" y="0"/>
                  </a:lnTo>
                  <a:lnTo>
                    <a:pt x="112" y="0"/>
                  </a:lnTo>
                  <a:lnTo>
                    <a:pt x="82" y="15"/>
                  </a:lnTo>
                  <a:lnTo>
                    <a:pt x="45" y="37"/>
                  </a:lnTo>
                  <a:lnTo>
                    <a:pt x="45" y="37"/>
                  </a:lnTo>
                  <a:lnTo>
                    <a:pt x="22" y="67"/>
                  </a:lnTo>
                  <a:lnTo>
                    <a:pt x="7" y="98"/>
                  </a:lnTo>
                  <a:lnTo>
                    <a:pt x="0" y="128"/>
                  </a:lnTo>
                  <a:lnTo>
                    <a:pt x="0" y="150"/>
                  </a:lnTo>
                  <a:lnTo>
                    <a:pt x="7" y="180"/>
                  </a:lnTo>
                  <a:lnTo>
                    <a:pt x="22" y="203"/>
                  </a:lnTo>
                  <a:lnTo>
                    <a:pt x="45" y="240"/>
                  </a:lnTo>
                  <a:lnTo>
                    <a:pt x="45" y="240"/>
                  </a:lnTo>
                  <a:lnTo>
                    <a:pt x="67" y="263"/>
                  </a:lnTo>
                  <a:lnTo>
                    <a:pt x="97" y="278"/>
                  </a:lnTo>
                  <a:lnTo>
                    <a:pt x="97" y="278"/>
                  </a:lnTo>
                  <a:lnTo>
                    <a:pt x="127" y="285"/>
                  </a:lnTo>
                  <a:lnTo>
                    <a:pt x="150" y="278"/>
                  </a:lnTo>
                  <a:lnTo>
                    <a:pt x="157" y="270"/>
                  </a:lnTo>
                  <a:lnTo>
                    <a:pt x="165" y="255"/>
                  </a:lnTo>
                  <a:lnTo>
                    <a:pt x="165" y="255"/>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8" name="Freeform 26"/>
            <p:cNvSpPr>
              <a:spLocks/>
            </p:cNvSpPr>
            <p:nvPr/>
          </p:nvSpPr>
          <p:spPr bwMode="auto">
            <a:xfrm>
              <a:off x="260350" y="1066800"/>
              <a:ext cx="738188" cy="1181100"/>
            </a:xfrm>
            <a:custGeom>
              <a:avLst/>
              <a:gdLst>
                <a:gd name="T0" fmla="*/ 142 w 465"/>
                <a:gd name="T1" fmla="*/ 90 h 744"/>
                <a:gd name="T2" fmla="*/ 142 w 465"/>
                <a:gd name="T3" fmla="*/ 90 h 744"/>
                <a:gd name="T4" fmla="*/ 82 w 465"/>
                <a:gd name="T5" fmla="*/ 143 h 744"/>
                <a:gd name="T6" fmla="*/ 45 w 465"/>
                <a:gd name="T7" fmla="*/ 203 h 744"/>
                <a:gd name="T8" fmla="*/ 15 w 465"/>
                <a:gd name="T9" fmla="*/ 270 h 744"/>
                <a:gd name="T10" fmla="*/ 0 w 465"/>
                <a:gd name="T11" fmla="*/ 346 h 744"/>
                <a:gd name="T12" fmla="*/ 0 w 465"/>
                <a:gd name="T13" fmla="*/ 413 h 744"/>
                <a:gd name="T14" fmla="*/ 7 w 465"/>
                <a:gd name="T15" fmla="*/ 481 h 744"/>
                <a:gd name="T16" fmla="*/ 37 w 465"/>
                <a:gd name="T17" fmla="*/ 548 h 744"/>
                <a:gd name="T18" fmla="*/ 75 w 465"/>
                <a:gd name="T19" fmla="*/ 608 h 744"/>
                <a:gd name="T20" fmla="*/ 75 w 465"/>
                <a:gd name="T21" fmla="*/ 608 h 744"/>
                <a:gd name="T22" fmla="*/ 97 w 465"/>
                <a:gd name="T23" fmla="*/ 638 h 744"/>
                <a:gd name="T24" fmla="*/ 127 w 465"/>
                <a:gd name="T25" fmla="*/ 668 h 744"/>
                <a:gd name="T26" fmla="*/ 195 w 465"/>
                <a:gd name="T27" fmla="*/ 706 h 744"/>
                <a:gd name="T28" fmla="*/ 233 w 465"/>
                <a:gd name="T29" fmla="*/ 721 h 744"/>
                <a:gd name="T30" fmla="*/ 270 w 465"/>
                <a:gd name="T31" fmla="*/ 736 h 744"/>
                <a:gd name="T32" fmla="*/ 308 w 465"/>
                <a:gd name="T33" fmla="*/ 744 h 744"/>
                <a:gd name="T34" fmla="*/ 345 w 465"/>
                <a:gd name="T35" fmla="*/ 744 h 744"/>
                <a:gd name="T36" fmla="*/ 345 w 465"/>
                <a:gd name="T37" fmla="*/ 744 h 744"/>
                <a:gd name="T38" fmla="*/ 293 w 465"/>
                <a:gd name="T39" fmla="*/ 729 h 744"/>
                <a:gd name="T40" fmla="*/ 240 w 465"/>
                <a:gd name="T41" fmla="*/ 706 h 744"/>
                <a:gd name="T42" fmla="*/ 195 w 465"/>
                <a:gd name="T43" fmla="*/ 676 h 744"/>
                <a:gd name="T44" fmla="*/ 158 w 465"/>
                <a:gd name="T45" fmla="*/ 631 h 744"/>
                <a:gd name="T46" fmla="*/ 158 w 465"/>
                <a:gd name="T47" fmla="*/ 631 h 744"/>
                <a:gd name="T48" fmla="*/ 120 w 465"/>
                <a:gd name="T49" fmla="*/ 571 h 744"/>
                <a:gd name="T50" fmla="*/ 90 w 465"/>
                <a:gd name="T51" fmla="*/ 503 h 744"/>
                <a:gd name="T52" fmla="*/ 82 w 465"/>
                <a:gd name="T53" fmla="*/ 436 h 744"/>
                <a:gd name="T54" fmla="*/ 82 w 465"/>
                <a:gd name="T55" fmla="*/ 361 h 744"/>
                <a:gd name="T56" fmla="*/ 97 w 465"/>
                <a:gd name="T57" fmla="*/ 293 h 744"/>
                <a:gd name="T58" fmla="*/ 127 w 465"/>
                <a:gd name="T59" fmla="*/ 225 h 744"/>
                <a:gd name="T60" fmla="*/ 165 w 465"/>
                <a:gd name="T61" fmla="*/ 165 h 744"/>
                <a:gd name="T62" fmla="*/ 225 w 465"/>
                <a:gd name="T63" fmla="*/ 113 h 744"/>
                <a:gd name="T64" fmla="*/ 225 w 465"/>
                <a:gd name="T65" fmla="*/ 113 h 744"/>
                <a:gd name="T66" fmla="*/ 285 w 465"/>
                <a:gd name="T67" fmla="*/ 68 h 744"/>
                <a:gd name="T68" fmla="*/ 345 w 465"/>
                <a:gd name="T69" fmla="*/ 38 h 744"/>
                <a:gd name="T70" fmla="*/ 405 w 465"/>
                <a:gd name="T71" fmla="*/ 15 h 744"/>
                <a:gd name="T72" fmla="*/ 465 w 465"/>
                <a:gd name="T73" fmla="*/ 8 h 744"/>
                <a:gd name="T74" fmla="*/ 465 w 465"/>
                <a:gd name="T75" fmla="*/ 8 h 744"/>
                <a:gd name="T76" fmla="*/ 383 w 465"/>
                <a:gd name="T77" fmla="*/ 0 h 744"/>
                <a:gd name="T78" fmla="*/ 300 w 465"/>
                <a:gd name="T79" fmla="*/ 15 h 744"/>
                <a:gd name="T80" fmla="*/ 263 w 465"/>
                <a:gd name="T81" fmla="*/ 23 h 744"/>
                <a:gd name="T82" fmla="*/ 218 w 465"/>
                <a:gd name="T83" fmla="*/ 38 h 744"/>
                <a:gd name="T84" fmla="*/ 180 w 465"/>
                <a:gd name="T85" fmla="*/ 60 h 744"/>
                <a:gd name="T86" fmla="*/ 142 w 465"/>
                <a:gd name="T87" fmla="*/ 90 h 744"/>
                <a:gd name="T88" fmla="*/ 142 w 465"/>
                <a:gd name="T89" fmla="*/ 9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5" h="744">
                  <a:moveTo>
                    <a:pt x="142" y="90"/>
                  </a:moveTo>
                  <a:lnTo>
                    <a:pt x="142" y="90"/>
                  </a:lnTo>
                  <a:lnTo>
                    <a:pt x="82" y="143"/>
                  </a:lnTo>
                  <a:lnTo>
                    <a:pt x="45" y="203"/>
                  </a:lnTo>
                  <a:lnTo>
                    <a:pt x="15" y="270"/>
                  </a:lnTo>
                  <a:lnTo>
                    <a:pt x="0" y="346"/>
                  </a:lnTo>
                  <a:lnTo>
                    <a:pt x="0" y="413"/>
                  </a:lnTo>
                  <a:lnTo>
                    <a:pt x="7" y="481"/>
                  </a:lnTo>
                  <a:lnTo>
                    <a:pt x="37" y="548"/>
                  </a:lnTo>
                  <a:lnTo>
                    <a:pt x="75" y="608"/>
                  </a:lnTo>
                  <a:lnTo>
                    <a:pt x="75" y="608"/>
                  </a:lnTo>
                  <a:lnTo>
                    <a:pt x="97" y="638"/>
                  </a:lnTo>
                  <a:lnTo>
                    <a:pt x="127" y="668"/>
                  </a:lnTo>
                  <a:lnTo>
                    <a:pt x="195" y="706"/>
                  </a:lnTo>
                  <a:lnTo>
                    <a:pt x="233" y="721"/>
                  </a:lnTo>
                  <a:lnTo>
                    <a:pt x="270" y="736"/>
                  </a:lnTo>
                  <a:lnTo>
                    <a:pt x="308" y="744"/>
                  </a:lnTo>
                  <a:lnTo>
                    <a:pt x="345" y="744"/>
                  </a:lnTo>
                  <a:lnTo>
                    <a:pt x="345" y="744"/>
                  </a:lnTo>
                  <a:lnTo>
                    <a:pt x="293" y="729"/>
                  </a:lnTo>
                  <a:lnTo>
                    <a:pt x="240" y="706"/>
                  </a:lnTo>
                  <a:lnTo>
                    <a:pt x="195" y="676"/>
                  </a:lnTo>
                  <a:lnTo>
                    <a:pt x="158" y="631"/>
                  </a:lnTo>
                  <a:lnTo>
                    <a:pt x="158" y="631"/>
                  </a:lnTo>
                  <a:lnTo>
                    <a:pt x="120" y="571"/>
                  </a:lnTo>
                  <a:lnTo>
                    <a:pt x="90" y="503"/>
                  </a:lnTo>
                  <a:lnTo>
                    <a:pt x="82" y="436"/>
                  </a:lnTo>
                  <a:lnTo>
                    <a:pt x="82" y="361"/>
                  </a:lnTo>
                  <a:lnTo>
                    <a:pt x="97" y="293"/>
                  </a:lnTo>
                  <a:lnTo>
                    <a:pt x="127" y="225"/>
                  </a:lnTo>
                  <a:lnTo>
                    <a:pt x="165" y="165"/>
                  </a:lnTo>
                  <a:lnTo>
                    <a:pt x="225" y="113"/>
                  </a:lnTo>
                  <a:lnTo>
                    <a:pt x="225" y="113"/>
                  </a:lnTo>
                  <a:lnTo>
                    <a:pt x="285" y="68"/>
                  </a:lnTo>
                  <a:lnTo>
                    <a:pt x="345" y="38"/>
                  </a:lnTo>
                  <a:lnTo>
                    <a:pt x="405" y="15"/>
                  </a:lnTo>
                  <a:lnTo>
                    <a:pt x="465" y="8"/>
                  </a:lnTo>
                  <a:lnTo>
                    <a:pt x="465" y="8"/>
                  </a:lnTo>
                  <a:lnTo>
                    <a:pt x="383" y="0"/>
                  </a:lnTo>
                  <a:lnTo>
                    <a:pt x="300" y="15"/>
                  </a:lnTo>
                  <a:lnTo>
                    <a:pt x="263" y="23"/>
                  </a:lnTo>
                  <a:lnTo>
                    <a:pt x="218" y="38"/>
                  </a:lnTo>
                  <a:lnTo>
                    <a:pt x="180" y="60"/>
                  </a:lnTo>
                  <a:lnTo>
                    <a:pt x="142" y="90"/>
                  </a:lnTo>
                  <a:lnTo>
                    <a:pt x="142" y="9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9" name="Freeform 27"/>
            <p:cNvSpPr>
              <a:spLocks/>
            </p:cNvSpPr>
            <p:nvPr/>
          </p:nvSpPr>
          <p:spPr bwMode="auto">
            <a:xfrm>
              <a:off x="665163" y="1079500"/>
              <a:ext cx="1073150" cy="3756025"/>
            </a:xfrm>
            <a:custGeom>
              <a:avLst/>
              <a:gdLst>
                <a:gd name="T0" fmla="*/ 676 w 676"/>
                <a:gd name="T1" fmla="*/ 413 h 2366"/>
                <a:gd name="T2" fmla="*/ 669 w 676"/>
                <a:gd name="T3" fmla="*/ 525 h 2366"/>
                <a:gd name="T4" fmla="*/ 646 w 676"/>
                <a:gd name="T5" fmla="*/ 630 h 2366"/>
                <a:gd name="T6" fmla="*/ 548 w 676"/>
                <a:gd name="T7" fmla="*/ 841 h 2366"/>
                <a:gd name="T8" fmla="*/ 421 w 676"/>
                <a:gd name="T9" fmla="*/ 1051 h 2366"/>
                <a:gd name="T10" fmla="*/ 271 w 676"/>
                <a:gd name="T11" fmla="*/ 1291 h 2366"/>
                <a:gd name="T12" fmla="*/ 218 w 676"/>
                <a:gd name="T13" fmla="*/ 1389 h 2366"/>
                <a:gd name="T14" fmla="*/ 135 w 676"/>
                <a:gd name="T15" fmla="*/ 1584 h 2366"/>
                <a:gd name="T16" fmla="*/ 90 w 676"/>
                <a:gd name="T17" fmla="*/ 1772 h 2366"/>
                <a:gd name="T18" fmla="*/ 68 w 676"/>
                <a:gd name="T19" fmla="*/ 1945 h 2366"/>
                <a:gd name="T20" fmla="*/ 83 w 676"/>
                <a:gd name="T21" fmla="*/ 2163 h 2366"/>
                <a:gd name="T22" fmla="*/ 120 w 676"/>
                <a:gd name="T23" fmla="*/ 2366 h 2366"/>
                <a:gd name="T24" fmla="*/ 83 w 676"/>
                <a:gd name="T25" fmla="*/ 2290 h 2366"/>
                <a:gd name="T26" fmla="*/ 23 w 676"/>
                <a:gd name="T27" fmla="*/ 2095 h 2366"/>
                <a:gd name="T28" fmla="*/ 8 w 676"/>
                <a:gd name="T29" fmla="*/ 1960 h 2366"/>
                <a:gd name="T30" fmla="*/ 8 w 676"/>
                <a:gd name="T31" fmla="*/ 1802 h 2366"/>
                <a:gd name="T32" fmla="*/ 38 w 676"/>
                <a:gd name="T33" fmla="*/ 1637 h 2366"/>
                <a:gd name="T34" fmla="*/ 105 w 676"/>
                <a:gd name="T35" fmla="*/ 1457 h 2366"/>
                <a:gd name="T36" fmla="*/ 210 w 676"/>
                <a:gd name="T37" fmla="*/ 1276 h 2366"/>
                <a:gd name="T38" fmla="*/ 413 w 676"/>
                <a:gd name="T39" fmla="*/ 923 h 2366"/>
                <a:gd name="T40" fmla="*/ 533 w 676"/>
                <a:gd name="T41" fmla="*/ 676 h 2366"/>
                <a:gd name="T42" fmla="*/ 579 w 676"/>
                <a:gd name="T43" fmla="*/ 525 h 2366"/>
                <a:gd name="T44" fmla="*/ 579 w 676"/>
                <a:gd name="T45" fmla="*/ 383 h 2366"/>
                <a:gd name="T46" fmla="*/ 533 w 676"/>
                <a:gd name="T47" fmla="*/ 247 h 2366"/>
                <a:gd name="T48" fmla="*/ 488 w 676"/>
                <a:gd name="T49" fmla="*/ 180 h 2366"/>
                <a:gd name="T50" fmla="*/ 353 w 676"/>
                <a:gd name="T51" fmla="*/ 52 h 2366"/>
                <a:gd name="T52" fmla="*/ 286 w 676"/>
                <a:gd name="T53" fmla="*/ 15 h 2366"/>
                <a:gd name="T54" fmla="*/ 210 w 676"/>
                <a:gd name="T55" fmla="*/ 0 h 2366"/>
                <a:gd name="T56" fmla="*/ 256 w 676"/>
                <a:gd name="T57" fmla="*/ 0 h 2366"/>
                <a:gd name="T58" fmla="*/ 353 w 676"/>
                <a:gd name="T59" fmla="*/ 15 h 2366"/>
                <a:gd name="T60" fmla="*/ 458 w 676"/>
                <a:gd name="T61" fmla="*/ 60 h 2366"/>
                <a:gd name="T62" fmla="*/ 548 w 676"/>
                <a:gd name="T63" fmla="*/ 135 h 2366"/>
                <a:gd name="T64" fmla="*/ 586 w 676"/>
                <a:gd name="T65" fmla="*/ 180 h 2366"/>
                <a:gd name="T66" fmla="*/ 646 w 676"/>
                <a:gd name="T67" fmla="*/ 277 h 2366"/>
                <a:gd name="T68" fmla="*/ 676 w 676"/>
                <a:gd name="T69" fmla="*/ 413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6" h="2366">
                  <a:moveTo>
                    <a:pt x="676" y="413"/>
                  </a:moveTo>
                  <a:lnTo>
                    <a:pt x="676" y="413"/>
                  </a:lnTo>
                  <a:lnTo>
                    <a:pt x="676" y="473"/>
                  </a:lnTo>
                  <a:lnTo>
                    <a:pt x="669" y="525"/>
                  </a:lnTo>
                  <a:lnTo>
                    <a:pt x="661" y="578"/>
                  </a:lnTo>
                  <a:lnTo>
                    <a:pt x="646" y="630"/>
                  </a:lnTo>
                  <a:lnTo>
                    <a:pt x="601" y="736"/>
                  </a:lnTo>
                  <a:lnTo>
                    <a:pt x="548" y="841"/>
                  </a:lnTo>
                  <a:lnTo>
                    <a:pt x="488" y="946"/>
                  </a:lnTo>
                  <a:lnTo>
                    <a:pt x="421" y="1051"/>
                  </a:lnTo>
                  <a:lnTo>
                    <a:pt x="346" y="1164"/>
                  </a:lnTo>
                  <a:lnTo>
                    <a:pt x="271" y="1291"/>
                  </a:lnTo>
                  <a:lnTo>
                    <a:pt x="271" y="1291"/>
                  </a:lnTo>
                  <a:lnTo>
                    <a:pt x="218" y="1389"/>
                  </a:lnTo>
                  <a:lnTo>
                    <a:pt x="165" y="1487"/>
                  </a:lnTo>
                  <a:lnTo>
                    <a:pt x="135" y="1584"/>
                  </a:lnTo>
                  <a:lnTo>
                    <a:pt x="105" y="1682"/>
                  </a:lnTo>
                  <a:lnTo>
                    <a:pt x="90" y="1772"/>
                  </a:lnTo>
                  <a:lnTo>
                    <a:pt x="75" y="1862"/>
                  </a:lnTo>
                  <a:lnTo>
                    <a:pt x="68" y="1945"/>
                  </a:lnTo>
                  <a:lnTo>
                    <a:pt x="68" y="2028"/>
                  </a:lnTo>
                  <a:lnTo>
                    <a:pt x="83" y="2163"/>
                  </a:lnTo>
                  <a:lnTo>
                    <a:pt x="98" y="2268"/>
                  </a:lnTo>
                  <a:lnTo>
                    <a:pt x="120" y="2366"/>
                  </a:lnTo>
                  <a:lnTo>
                    <a:pt x="120" y="2366"/>
                  </a:lnTo>
                  <a:lnTo>
                    <a:pt x="83" y="2290"/>
                  </a:lnTo>
                  <a:lnTo>
                    <a:pt x="53" y="2208"/>
                  </a:lnTo>
                  <a:lnTo>
                    <a:pt x="23" y="2095"/>
                  </a:lnTo>
                  <a:lnTo>
                    <a:pt x="15" y="2028"/>
                  </a:lnTo>
                  <a:lnTo>
                    <a:pt x="8" y="1960"/>
                  </a:lnTo>
                  <a:lnTo>
                    <a:pt x="0" y="1885"/>
                  </a:lnTo>
                  <a:lnTo>
                    <a:pt x="8" y="1802"/>
                  </a:lnTo>
                  <a:lnTo>
                    <a:pt x="15" y="1720"/>
                  </a:lnTo>
                  <a:lnTo>
                    <a:pt x="38" y="1637"/>
                  </a:lnTo>
                  <a:lnTo>
                    <a:pt x="68" y="1547"/>
                  </a:lnTo>
                  <a:lnTo>
                    <a:pt x="105" y="1457"/>
                  </a:lnTo>
                  <a:lnTo>
                    <a:pt x="105" y="1457"/>
                  </a:lnTo>
                  <a:lnTo>
                    <a:pt x="210" y="1276"/>
                  </a:lnTo>
                  <a:lnTo>
                    <a:pt x="308" y="1096"/>
                  </a:lnTo>
                  <a:lnTo>
                    <a:pt x="413" y="923"/>
                  </a:lnTo>
                  <a:lnTo>
                    <a:pt x="496" y="758"/>
                  </a:lnTo>
                  <a:lnTo>
                    <a:pt x="533" y="676"/>
                  </a:lnTo>
                  <a:lnTo>
                    <a:pt x="556" y="600"/>
                  </a:lnTo>
                  <a:lnTo>
                    <a:pt x="579" y="525"/>
                  </a:lnTo>
                  <a:lnTo>
                    <a:pt x="586" y="450"/>
                  </a:lnTo>
                  <a:lnTo>
                    <a:pt x="579" y="383"/>
                  </a:lnTo>
                  <a:lnTo>
                    <a:pt x="563" y="307"/>
                  </a:lnTo>
                  <a:lnTo>
                    <a:pt x="533" y="247"/>
                  </a:lnTo>
                  <a:lnTo>
                    <a:pt x="488" y="180"/>
                  </a:lnTo>
                  <a:lnTo>
                    <a:pt x="488" y="180"/>
                  </a:lnTo>
                  <a:lnTo>
                    <a:pt x="428" y="112"/>
                  </a:lnTo>
                  <a:lnTo>
                    <a:pt x="353" y="52"/>
                  </a:lnTo>
                  <a:lnTo>
                    <a:pt x="323" y="30"/>
                  </a:lnTo>
                  <a:lnTo>
                    <a:pt x="286" y="15"/>
                  </a:lnTo>
                  <a:lnTo>
                    <a:pt x="248" y="7"/>
                  </a:lnTo>
                  <a:lnTo>
                    <a:pt x="210" y="0"/>
                  </a:lnTo>
                  <a:lnTo>
                    <a:pt x="210" y="0"/>
                  </a:lnTo>
                  <a:lnTo>
                    <a:pt x="256" y="0"/>
                  </a:lnTo>
                  <a:lnTo>
                    <a:pt x="308" y="0"/>
                  </a:lnTo>
                  <a:lnTo>
                    <a:pt x="353" y="15"/>
                  </a:lnTo>
                  <a:lnTo>
                    <a:pt x="406" y="37"/>
                  </a:lnTo>
                  <a:lnTo>
                    <a:pt x="458" y="60"/>
                  </a:lnTo>
                  <a:lnTo>
                    <a:pt x="503" y="90"/>
                  </a:lnTo>
                  <a:lnTo>
                    <a:pt x="548" y="135"/>
                  </a:lnTo>
                  <a:lnTo>
                    <a:pt x="586" y="180"/>
                  </a:lnTo>
                  <a:lnTo>
                    <a:pt x="586" y="180"/>
                  </a:lnTo>
                  <a:lnTo>
                    <a:pt x="616" y="225"/>
                  </a:lnTo>
                  <a:lnTo>
                    <a:pt x="646" y="277"/>
                  </a:lnTo>
                  <a:lnTo>
                    <a:pt x="669" y="345"/>
                  </a:lnTo>
                  <a:lnTo>
                    <a:pt x="676" y="413"/>
                  </a:lnTo>
                  <a:lnTo>
                    <a:pt x="676" y="41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0" name="Freeform 28"/>
            <p:cNvSpPr>
              <a:spLocks/>
            </p:cNvSpPr>
            <p:nvPr/>
          </p:nvSpPr>
          <p:spPr bwMode="auto">
            <a:xfrm>
              <a:off x="1022350" y="2998788"/>
              <a:ext cx="1955800" cy="1490663"/>
            </a:xfrm>
            <a:custGeom>
              <a:avLst/>
              <a:gdLst>
                <a:gd name="T0" fmla="*/ 0 w 1232"/>
                <a:gd name="T1" fmla="*/ 698 h 939"/>
                <a:gd name="T2" fmla="*/ 0 w 1232"/>
                <a:gd name="T3" fmla="*/ 698 h 939"/>
                <a:gd name="T4" fmla="*/ 8 w 1232"/>
                <a:gd name="T5" fmla="*/ 623 h 939"/>
                <a:gd name="T6" fmla="*/ 16 w 1232"/>
                <a:gd name="T7" fmla="*/ 556 h 939"/>
                <a:gd name="T8" fmla="*/ 38 w 1232"/>
                <a:gd name="T9" fmla="*/ 488 h 939"/>
                <a:gd name="T10" fmla="*/ 61 w 1232"/>
                <a:gd name="T11" fmla="*/ 428 h 939"/>
                <a:gd name="T12" fmla="*/ 91 w 1232"/>
                <a:gd name="T13" fmla="*/ 360 h 939"/>
                <a:gd name="T14" fmla="*/ 128 w 1232"/>
                <a:gd name="T15" fmla="*/ 300 h 939"/>
                <a:gd name="T16" fmla="*/ 166 w 1232"/>
                <a:gd name="T17" fmla="*/ 248 h 939"/>
                <a:gd name="T18" fmla="*/ 211 w 1232"/>
                <a:gd name="T19" fmla="*/ 195 h 939"/>
                <a:gd name="T20" fmla="*/ 256 w 1232"/>
                <a:gd name="T21" fmla="*/ 150 h 939"/>
                <a:gd name="T22" fmla="*/ 308 w 1232"/>
                <a:gd name="T23" fmla="*/ 112 h 939"/>
                <a:gd name="T24" fmla="*/ 369 w 1232"/>
                <a:gd name="T25" fmla="*/ 75 h 939"/>
                <a:gd name="T26" fmla="*/ 429 w 1232"/>
                <a:gd name="T27" fmla="*/ 45 h 939"/>
                <a:gd name="T28" fmla="*/ 489 w 1232"/>
                <a:gd name="T29" fmla="*/ 22 h 939"/>
                <a:gd name="T30" fmla="*/ 556 w 1232"/>
                <a:gd name="T31" fmla="*/ 7 h 939"/>
                <a:gd name="T32" fmla="*/ 624 w 1232"/>
                <a:gd name="T33" fmla="*/ 0 h 939"/>
                <a:gd name="T34" fmla="*/ 692 w 1232"/>
                <a:gd name="T35" fmla="*/ 0 h 939"/>
                <a:gd name="T36" fmla="*/ 692 w 1232"/>
                <a:gd name="T37" fmla="*/ 0 h 939"/>
                <a:gd name="T38" fmla="*/ 744 w 1232"/>
                <a:gd name="T39" fmla="*/ 7 h 939"/>
                <a:gd name="T40" fmla="*/ 789 w 1232"/>
                <a:gd name="T41" fmla="*/ 15 h 939"/>
                <a:gd name="T42" fmla="*/ 834 w 1232"/>
                <a:gd name="T43" fmla="*/ 30 h 939"/>
                <a:gd name="T44" fmla="*/ 879 w 1232"/>
                <a:gd name="T45" fmla="*/ 52 h 939"/>
                <a:gd name="T46" fmla="*/ 969 w 1232"/>
                <a:gd name="T47" fmla="*/ 105 h 939"/>
                <a:gd name="T48" fmla="*/ 1045 w 1232"/>
                <a:gd name="T49" fmla="*/ 165 h 939"/>
                <a:gd name="T50" fmla="*/ 1112 w 1232"/>
                <a:gd name="T51" fmla="*/ 240 h 939"/>
                <a:gd name="T52" fmla="*/ 1165 w 1232"/>
                <a:gd name="T53" fmla="*/ 330 h 939"/>
                <a:gd name="T54" fmla="*/ 1210 w 1232"/>
                <a:gd name="T55" fmla="*/ 420 h 939"/>
                <a:gd name="T56" fmla="*/ 1232 w 1232"/>
                <a:gd name="T57" fmla="*/ 511 h 939"/>
                <a:gd name="T58" fmla="*/ 1232 w 1232"/>
                <a:gd name="T59" fmla="*/ 511 h 939"/>
                <a:gd name="T60" fmla="*/ 1202 w 1232"/>
                <a:gd name="T61" fmla="*/ 428 h 939"/>
                <a:gd name="T62" fmla="*/ 1165 w 1232"/>
                <a:gd name="T63" fmla="*/ 353 h 939"/>
                <a:gd name="T64" fmla="*/ 1112 w 1232"/>
                <a:gd name="T65" fmla="*/ 285 h 939"/>
                <a:gd name="T66" fmla="*/ 1052 w 1232"/>
                <a:gd name="T67" fmla="*/ 225 h 939"/>
                <a:gd name="T68" fmla="*/ 977 w 1232"/>
                <a:gd name="T69" fmla="*/ 180 h 939"/>
                <a:gd name="T70" fmla="*/ 902 w 1232"/>
                <a:gd name="T71" fmla="*/ 143 h 939"/>
                <a:gd name="T72" fmla="*/ 819 w 1232"/>
                <a:gd name="T73" fmla="*/ 112 h 939"/>
                <a:gd name="T74" fmla="*/ 729 w 1232"/>
                <a:gd name="T75" fmla="*/ 105 h 939"/>
                <a:gd name="T76" fmla="*/ 729 w 1232"/>
                <a:gd name="T77" fmla="*/ 105 h 939"/>
                <a:gd name="T78" fmla="*/ 661 w 1232"/>
                <a:gd name="T79" fmla="*/ 97 h 939"/>
                <a:gd name="T80" fmla="*/ 594 w 1232"/>
                <a:gd name="T81" fmla="*/ 105 h 939"/>
                <a:gd name="T82" fmla="*/ 526 w 1232"/>
                <a:gd name="T83" fmla="*/ 120 h 939"/>
                <a:gd name="T84" fmla="*/ 459 w 1232"/>
                <a:gd name="T85" fmla="*/ 143 h 939"/>
                <a:gd name="T86" fmla="*/ 399 w 1232"/>
                <a:gd name="T87" fmla="*/ 165 h 939"/>
                <a:gd name="T88" fmla="*/ 338 w 1232"/>
                <a:gd name="T89" fmla="*/ 195 h 939"/>
                <a:gd name="T90" fmla="*/ 286 w 1232"/>
                <a:gd name="T91" fmla="*/ 233 h 939"/>
                <a:gd name="T92" fmla="*/ 233 w 1232"/>
                <a:gd name="T93" fmla="*/ 270 h 939"/>
                <a:gd name="T94" fmla="*/ 188 w 1232"/>
                <a:gd name="T95" fmla="*/ 315 h 939"/>
                <a:gd name="T96" fmla="*/ 143 w 1232"/>
                <a:gd name="T97" fmla="*/ 368 h 939"/>
                <a:gd name="T98" fmla="*/ 106 w 1232"/>
                <a:gd name="T99" fmla="*/ 420 h 939"/>
                <a:gd name="T100" fmla="*/ 76 w 1232"/>
                <a:gd name="T101" fmla="*/ 481 h 939"/>
                <a:gd name="T102" fmla="*/ 53 w 1232"/>
                <a:gd name="T103" fmla="*/ 541 h 939"/>
                <a:gd name="T104" fmla="*/ 31 w 1232"/>
                <a:gd name="T105" fmla="*/ 608 h 939"/>
                <a:gd name="T106" fmla="*/ 16 w 1232"/>
                <a:gd name="T107" fmla="*/ 676 h 939"/>
                <a:gd name="T108" fmla="*/ 8 w 1232"/>
                <a:gd name="T109" fmla="*/ 743 h 939"/>
                <a:gd name="T110" fmla="*/ 8 w 1232"/>
                <a:gd name="T111" fmla="*/ 743 h 939"/>
                <a:gd name="T112" fmla="*/ 8 w 1232"/>
                <a:gd name="T113" fmla="*/ 841 h 939"/>
                <a:gd name="T114" fmla="*/ 23 w 1232"/>
                <a:gd name="T115" fmla="*/ 939 h 939"/>
                <a:gd name="T116" fmla="*/ 23 w 1232"/>
                <a:gd name="T117" fmla="*/ 939 h 939"/>
                <a:gd name="T118" fmla="*/ 0 w 1232"/>
                <a:gd name="T119" fmla="*/ 819 h 939"/>
                <a:gd name="T120" fmla="*/ 0 w 1232"/>
                <a:gd name="T121" fmla="*/ 758 h 939"/>
                <a:gd name="T122" fmla="*/ 0 w 1232"/>
                <a:gd name="T123" fmla="*/ 698 h 939"/>
                <a:gd name="T124" fmla="*/ 0 w 1232"/>
                <a:gd name="T125" fmla="*/ 698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2" h="939">
                  <a:moveTo>
                    <a:pt x="0" y="698"/>
                  </a:moveTo>
                  <a:lnTo>
                    <a:pt x="0" y="698"/>
                  </a:lnTo>
                  <a:lnTo>
                    <a:pt x="8" y="623"/>
                  </a:lnTo>
                  <a:lnTo>
                    <a:pt x="16" y="556"/>
                  </a:lnTo>
                  <a:lnTo>
                    <a:pt x="38" y="488"/>
                  </a:lnTo>
                  <a:lnTo>
                    <a:pt x="61" y="428"/>
                  </a:lnTo>
                  <a:lnTo>
                    <a:pt x="91" y="360"/>
                  </a:lnTo>
                  <a:lnTo>
                    <a:pt x="128" y="300"/>
                  </a:lnTo>
                  <a:lnTo>
                    <a:pt x="166" y="248"/>
                  </a:lnTo>
                  <a:lnTo>
                    <a:pt x="211" y="195"/>
                  </a:lnTo>
                  <a:lnTo>
                    <a:pt x="256" y="150"/>
                  </a:lnTo>
                  <a:lnTo>
                    <a:pt x="308" y="112"/>
                  </a:lnTo>
                  <a:lnTo>
                    <a:pt x="369" y="75"/>
                  </a:lnTo>
                  <a:lnTo>
                    <a:pt x="429" y="45"/>
                  </a:lnTo>
                  <a:lnTo>
                    <a:pt x="489" y="22"/>
                  </a:lnTo>
                  <a:lnTo>
                    <a:pt x="556" y="7"/>
                  </a:lnTo>
                  <a:lnTo>
                    <a:pt x="624" y="0"/>
                  </a:lnTo>
                  <a:lnTo>
                    <a:pt x="692" y="0"/>
                  </a:lnTo>
                  <a:lnTo>
                    <a:pt x="692" y="0"/>
                  </a:lnTo>
                  <a:lnTo>
                    <a:pt x="744" y="7"/>
                  </a:lnTo>
                  <a:lnTo>
                    <a:pt x="789" y="15"/>
                  </a:lnTo>
                  <a:lnTo>
                    <a:pt x="834" y="30"/>
                  </a:lnTo>
                  <a:lnTo>
                    <a:pt x="879" y="52"/>
                  </a:lnTo>
                  <a:lnTo>
                    <a:pt x="969" y="105"/>
                  </a:lnTo>
                  <a:lnTo>
                    <a:pt x="1045" y="165"/>
                  </a:lnTo>
                  <a:lnTo>
                    <a:pt x="1112" y="240"/>
                  </a:lnTo>
                  <a:lnTo>
                    <a:pt x="1165" y="330"/>
                  </a:lnTo>
                  <a:lnTo>
                    <a:pt x="1210" y="420"/>
                  </a:lnTo>
                  <a:lnTo>
                    <a:pt x="1232" y="511"/>
                  </a:lnTo>
                  <a:lnTo>
                    <a:pt x="1232" y="511"/>
                  </a:lnTo>
                  <a:lnTo>
                    <a:pt x="1202" y="428"/>
                  </a:lnTo>
                  <a:lnTo>
                    <a:pt x="1165" y="353"/>
                  </a:lnTo>
                  <a:lnTo>
                    <a:pt x="1112" y="285"/>
                  </a:lnTo>
                  <a:lnTo>
                    <a:pt x="1052" y="225"/>
                  </a:lnTo>
                  <a:lnTo>
                    <a:pt x="977" y="180"/>
                  </a:lnTo>
                  <a:lnTo>
                    <a:pt x="902" y="143"/>
                  </a:lnTo>
                  <a:lnTo>
                    <a:pt x="819" y="112"/>
                  </a:lnTo>
                  <a:lnTo>
                    <a:pt x="729" y="105"/>
                  </a:lnTo>
                  <a:lnTo>
                    <a:pt x="729" y="105"/>
                  </a:lnTo>
                  <a:lnTo>
                    <a:pt x="661" y="97"/>
                  </a:lnTo>
                  <a:lnTo>
                    <a:pt x="594" y="105"/>
                  </a:lnTo>
                  <a:lnTo>
                    <a:pt x="526" y="120"/>
                  </a:lnTo>
                  <a:lnTo>
                    <a:pt x="459" y="143"/>
                  </a:lnTo>
                  <a:lnTo>
                    <a:pt x="399" y="165"/>
                  </a:lnTo>
                  <a:lnTo>
                    <a:pt x="338" y="195"/>
                  </a:lnTo>
                  <a:lnTo>
                    <a:pt x="286" y="233"/>
                  </a:lnTo>
                  <a:lnTo>
                    <a:pt x="233" y="270"/>
                  </a:lnTo>
                  <a:lnTo>
                    <a:pt x="188" y="315"/>
                  </a:lnTo>
                  <a:lnTo>
                    <a:pt x="143" y="368"/>
                  </a:lnTo>
                  <a:lnTo>
                    <a:pt x="106" y="420"/>
                  </a:lnTo>
                  <a:lnTo>
                    <a:pt x="76" y="481"/>
                  </a:lnTo>
                  <a:lnTo>
                    <a:pt x="53" y="541"/>
                  </a:lnTo>
                  <a:lnTo>
                    <a:pt x="31" y="608"/>
                  </a:lnTo>
                  <a:lnTo>
                    <a:pt x="16" y="676"/>
                  </a:lnTo>
                  <a:lnTo>
                    <a:pt x="8" y="743"/>
                  </a:lnTo>
                  <a:lnTo>
                    <a:pt x="8" y="743"/>
                  </a:lnTo>
                  <a:lnTo>
                    <a:pt x="8" y="841"/>
                  </a:lnTo>
                  <a:lnTo>
                    <a:pt x="23" y="939"/>
                  </a:lnTo>
                  <a:lnTo>
                    <a:pt x="23" y="939"/>
                  </a:lnTo>
                  <a:lnTo>
                    <a:pt x="0" y="819"/>
                  </a:lnTo>
                  <a:lnTo>
                    <a:pt x="0" y="758"/>
                  </a:lnTo>
                  <a:lnTo>
                    <a:pt x="0" y="698"/>
                  </a:lnTo>
                  <a:lnTo>
                    <a:pt x="0" y="698"/>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1" name="Freeform 29"/>
            <p:cNvSpPr>
              <a:spLocks/>
            </p:cNvSpPr>
            <p:nvPr/>
          </p:nvSpPr>
          <p:spPr bwMode="auto">
            <a:xfrm>
              <a:off x="1751013" y="3810000"/>
              <a:ext cx="1263650" cy="1001713"/>
            </a:xfrm>
            <a:custGeom>
              <a:avLst/>
              <a:gdLst>
                <a:gd name="T0" fmla="*/ 360 w 796"/>
                <a:gd name="T1" fmla="*/ 631 h 631"/>
                <a:gd name="T2" fmla="*/ 225 w 796"/>
                <a:gd name="T3" fmla="*/ 585 h 631"/>
                <a:gd name="T4" fmla="*/ 97 w 796"/>
                <a:gd name="T5" fmla="*/ 495 h 631"/>
                <a:gd name="T6" fmla="*/ 37 w 796"/>
                <a:gd name="T7" fmla="*/ 398 h 631"/>
                <a:gd name="T8" fmla="*/ 7 w 796"/>
                <a:gd name="T9" fmla="*/ 323 h 631"/>
                <a:gd name="T10" fmla="*/ 0 w 796"/>
                <a:gd name="T11" fmla="*/ 240 h 631"/>
                <a:gd name="T12" fmla="*/ 7 w 796"/>
                <a:gd name="T13" fmla="*/ 195 h 631"/>
                <a:gd name="T14" fmla="*/ 37 w 796"/>
                <a:gd name="T15" fmla="*/ 105 h 631"/>
                <a:gd name="T16" fmla="*/ 82 w 796"/>
                <a:gd name="T17" fmla="*/ 67 h 631"/>
                <a:gd name="T18" fmla="*/ 127 w 796"/>
                <a:gd name="T19" fmla="*/ 67 h 631"/>
                <a:gd name="T20" fmla="*/ 165 w 796"/>
                <a:gd name="T21" fmla="*/ 82 h 631"/>
                <a:gd name="T22" fmla="*/ 187 w 796"/>
                <a:gd name="T23" fmla="*/ 112 h 631"/>
                <a:gd name="T24" fmla="*/ 202 w 796"/>
                <a:gd name="T25" fmla="*/ 157 h 631"/>
                <a:gd name="T26" fmla="*/ 187 w 796"/>
                <a:gd name="T27" fmla="*/ 202 h 631"/>
                <a:gd name="T28" fmla="*/ 150 w 796"/>
                <a:gd name="T29" fmla="*/ 255 h 631"/>
                <a:gd name="T30" fmla="*/ 127 w 796"/>
                <a:gd name="T31" fmla="*/ 285 h 631"/>
                <a:gd name="T32" fmla="*/ 90 w 796"/>
                <a:gd name="T33" fmla="*/ 360 h 631"/>
                <a:gd name="T34" fmla="*/ 90 w 796"/>
                <a:gd name="T35" fmla="*/ 420 h 631"/>
                <a:gd name="T36" fmla="*/ 97 w 796"/>
                <a:gd name="T37" fmla="*/ 435 h 631"/>
                <a:gd name="T38" fmla="*/ 195 w 796"/>
                <a:gd name="T39" fmla="*/ 510 h 631"/>
                <a:gd name="T40" fmla="*/ 323 w 796"/>
                <a:gd name="T41" fmla="*/ 533 h 631"/>
                <a:gd name="T42" fmla="*/ 368 w 796"/>
                <a:gd name="T43" fmla="*/ 540 h 631"/>
                <a:gd name="T44" fmla="*/ 495 w 796"/>
                <a:gd name="T45" fmla="*/ 510 h 631"/>
                <a:gd name="T46" fmla="*/ 638 w 796"/>
                <a:gd name="T47" fmla="*/ 428 h 631"/>
                <a:gd name="T48" fmla="*/ 736 w 796"/>
                <a:gd name="T49" fmla="*/ 293 h 631"/>
                <a:gd name="T50" fmla="*/ 781 w 796"/>
                <a:gd name="T51" fmla="*/ 172 h 631"/>
                <a:gd name="T52" fmla="*/ 781 w 796"/>
                <a:gd name="T53" fmla="*/ 127 h 631"/>
                <a:gd name="T54" fmla="*/ 773 w 796"/>
                <a:gd name="T55" fmla="*/ 0 h 631"/>
                <a:gd name="T56" fmla="*/ 788 w 796"/>
                <a:gd name="T57" fmla="*/ 82 h 631"/>
                <a:gd name="T58" fmla="*/ 796 w 796"/>
                <a:gd name="T59" fmla="*/ 172 h 631"/>
                <a:gd name="T60" fmla="*/ 751 w 796"/>
                <a:gd name="T61" fmla="*/ 353 h 631"/>
                <a:gd name="T62" fmla="*/ 661 w 796"/>
                <a:gd name="T63" fmla="*/ 495 h 631"/>
                <a:gd name="T64" fmla="*/ 563 w 796"/>
                <a:gd name="T65" fmla="*/ 578 h 631"/>
                <a:gd name="T66" fmla="*/ 488 w 796"/>
                <a:gd name="T67" fmla="*/ 615 h 631"/>
                <a:gd name="T68" fmla="*/ 405 w 796"/>
                <a:gd name="T69" fmla="*/ 631 h 631"/>
                <a:gd name="T70" fmla="*/ 360 w 796"/>
                <a:gd name="T71" fmla="*/ 631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6" h="631">
                  <a:moveTo>
                    <a:pt x="360" y="631"/>
                  </a:moveTo>
                  <a:lnTo>
                    <a:pt x="360" y="631"/>
                  </a:lnTo>
                  <a:lnTo>
                    <a:pt x="293" y="615"/>
                  </a:lnTo>
                  <a:lnTo>
                    <a:pt x="225" y="585"/>
                  </a:lnTo>
                  <a:lnTo>
                    <a:pt x="157" y="548"/>
                  </a:lnTo>
                  <a:lnTo>
                    <a:pt x="97" y="495"/>
                  </a:lnTo>
                  <a:lnTo>
                    <a:pt x="52" y="435"/>
                  </a:lnTo>
                  <a:lnTo>
                    <a:pt x="37" y="398"/>
                  </a:lnTo>
                  <a:lnTo>
                    <a:pt x="22" y="360"/>
                  </a:lnTo>
                  <a:lnTo>
                    <a:pt x="7" y="323"/>
                  </a:lnTo>
                  <a:lnTo>
                    <a:pt x="0" y="277"/>
                  </a:lnTo>
                  <a:lnTo>
                    <a:pt x="0" y="240"/>
                  </a:lnTo>
                  <a:lnTo>
                    <a:pt x="7" y="195"/>
                  </a:lnTo>
                  <a:lnTo>
                    <a:pt x="7" y="195"/>
                  </a:lnTo>
                  <a:lnTo>
                    <a:pt x="22" y="142"/>
                  </a:lnTo>
                  <a:lnTo>
                    <a:pt x="37" y="105"/>
                  </a:lnTo>
                  <a:lnTo>
                    <a:pt x="60" y="82"/>
                  </a:lnTo>
                  <a:lnTo>
                    <a:pt x="82" y="67"/>
                  </a:lnTo>
                  <a:lnTo>
                    <a:pt x="105" y="67"/>
                  </a:lnTo>
                  <a:lnTo>
                    <a:pt x="127" y="67"/>
                  </a:lnTo>
                  <a:lnTo>
                    <a:pt x="142" y="75"/>
                  </a:lnTo>
                  <a:lnTo>
                    <a:pt x="165" y="82"/>
                  </a:lnTo>
                  <a:lnTo>
                    <a:pt x="165" y="82"/>
                  </a:lnTo>
                  <a:lnTo>
                    <a:pt x="187" y="112"/>
                  </a:lnTo>
                  <a:lnTo>
                    <a:pt x="195" y="135"/>
                  </a:lnTo>
                  <a:lnTo>
                    <a:pt x="202" y="157"/>
                  </a:lnTo>
                  <a:lnTo>
                    <a:pt x="195" y="180"/>
                  </a:lnTo>
                  <a:lnTo>
                    <a:pt x="187" y="202"/>
                  </a:lnTo>
                  <a:lnTo>
                    <a:pt x="172" y="225"/>
                  </a:lnTo>
                  <a:lnTo>
                    <a:pt x="150" y="255"/>
                  </a:lnTo>
                  <a:lnTo>
                    <a:pt x="150" y="255"/>
                  </a:lnTo>
                  <a:lnTo>
                    <a:pt x="127" y="285"/>
                  </a:lnTo>
                  <a:lnTo>
                    <a:pt x="105" y="308"/>
                  </a:lnTo>
                  <a:lnTo>
                    <a:pt x="90" y="360"/>
                  </a:lnTo>
                  <a:lnTo>
                    <a:pt x="82" y="405"/>
                  </a:lnTo>
                  <a:lnTo>
                    <a:pt x="90" y="420"/>
                  </a:lnTo>
                  <a:lnTo>
                    <a:pt x="97" y="435"/>
                  </a:lnTo>
                  <a:lnTo>
                    <a:pt x="97" y="435"/>
                  </a:lnTo>
                  <a:lnTo>
                    <a:pt x="142" y="480"/>
                  </a:lnTo>
                  <a:lnTo>
                    <a:pt x="195" y="510"/>
                  </a:lnTo>
                  <a:lnTo>
                    <a:pt x="255" y="525"/>
                  </a:lnTo>
                  <a:lnTo>
                    <a:pt x="323" y="533"/>
                  </a:lnTo>
                  <a:lnTo>
                    <a:pt x="323" y="533"/>
                  </a:lnTo>
                  <a:lnTo>
                    <a:pt x="368" y="540"/>
                  </a:lnTo>
                  <a:lnTo>
                    <a:pt x="413" y="533"/>
                  </a:lnTo>
                  <a:lnTo>
                    <a:pt x="495" y="510"/>
                  </a:lnTo>
                  <a:lnTo>
                    <a:pt x="571" y="480"/>
                  </a:lnTo>
                  <a:lnTo>
                    <a:pt x="638" y="428"/>
                  </a:lnTo>
                  <a:lnTo>
                    <a:pt x="698" y="368"/>
                  </a:lnTo>
                  <a:lnTo>
                    <a:pt x="736" y="293"/>
                  </a:lnTo>
                  <a:lnTo>
                    <a:pt x="766" y="210"/>
                  </a:lnTo>
                  <a:lnTo>
                    <a:pt x="781" y="172"/>
                  </a:lnTo>
                  <a:lnTo>
                    <a:pt x="781" y="127"/>
                  </a:lnTo>
                  <a:lnTo>
                    <a:pt x="781" y="127"/>
                  </a:lnTo>
                  <a:lnTo>
                    <a:pt x="781" y="60"/>
                  </a:lnTo>
                  <a:lnTo>
                    <a:pt x="773" y="0"/>
                  </a:lnTo>
                  <a:lnTo>
                    <a:pt x="773" y="0"/>
                  </a:lnTo>
                  <a:lnTo>
                    <a:pt x="788" y="82"/>
                  </a:lnTo>
                  <a:lnTo>
                    <a:pt x="796" y="172"/>
                  </a:lnTo>
                  <a:lnTo>
                    <a:pt x="796" y="172"/>
                  </a:lnTo>
                  <a:lnTo>
                    <a:pt x="781" y="262"/>
                  </a:lnTo>
                  <a:lnTo>
                    <a:pt x="751" y="353"/>
                  </a:lnTo>
                  <a:lnTo>
                    <a:pt x="713" y="428"/>
                  </a:lnTo>
                  <a:lnTo>
                    <a:pt x="661" y="495"/>
                  </a:lnTo>
                  <a:lnTo>
                    <a:pt x="601" y="555"/>
                  </a:lnTo>
                  <a:lnTo>
                    <a:pt x="563" y="578"/>
                  </a:lnTo>
                  <a:lnTo>
                    <a:pt x="533" y="600"/>
                  </a:lnTo>
                  <a:lnTo>
                    <a:pt x="488" y="615"/>
                  </a:lnTo>
                  <a:lnTo>
                    <a:pt x="450" y="623"/>
                  </a:lnTo>
                  <a:lnTo>
                    <a:pt x="405" y="631"/>
                  </a:lnTo>
                  <a:lnTo>
                    <a:pt x="360" y="631"/>
                  </a:lnTo>
                  <a:lnTo>
                    <a:pt x="360" y="631"/>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4" name="Freeform 30"/>
            <p:cNvSpPr>
              <a:spLocks/>
            </p:cNvSpPr>
            <p:nvPr/>
          </p:nvSpPr>
          <p:spPr bwMode="auto">
            <a:xfrm>
              <a:off x="1058863" y="3440113"/>
              <a:ext cx="3063875" cy="2276475"/>
            </a:xfrm>
            <a:custGeom>
              <a:avLst/>
              <a:gdLst>
                <a:gd name="T0" fmla="*/ 819 w 1930"/>
                <a:gd name="T1" fmla="*/ 1434 h 1434"/>
                <a:gd name="T2" fmla="*/ 669 w 1930"/>
                <a:gd name="T3" fmla="*/ 1412 h 1434"/>
                <a:gd name="T4" fmla="*/ 526 w 1930"/>
                <a:gd name="T5" fmla="*/ 1359 h 1434"/>
                <a:gd name="T6" fmla="*/ 398 w 1930"/>
                <a:gd name="T7" fmla="*/ 1284 h 1434"/>
                <a:gd name="T8" fmla="*/ 285 w 1930"/>
                <a:gd name="T9" fmla="*/ 1186 h 1434"/>
                <a:gd name="T10" fmla="*/ 180 w 1930"/>
                <a:gd name="T11" fmla="*/ 1074 h 1434"/>
                <a:gd name="T12" fmla="*/ 98 w 1930"/>
                <a:gd name="T13" fmla="*/ 946 h 1434"/>
                <a:gd name="T14" fmla="*/ 38 w 1930"/>
                <a:gd name="T15" fmla="*/ 803 h 1434"/>
                <a:gd name="T16" fmla="*/ 0 w 1930"/>
                <a:gd name="T17" fmla="*/ 661 h 1434"/>
                <a:gd name="T18" fmla="*/ 15 w 1930"/>
                <a:gd name="T19" fmla="*/ 728 h 1434"/>
                <a:gd name="T20" fmla="*/ 68 w 1930"/>
                <a:gd name="T21" fmla="*/ 856 h 1434"/>
                <a:gd name="T22" fmla="*/ 143 w 1930"/>
                <a:gd name="T23" fmla="*/ 969 h 1434"/>
                <a:gd name="T24" fmla="*/ 233 w 1930"/>
                <a:gd name="T25" fmla="*/ 1074 h 1434"/>
                <a:gd name="T26" fmla="*/ 338 w 1930"/>
                <a:gd name="T27" fmla="*/ 1164 h 1434"/>
                <a:gd name="T28" fmla="*/ 451 w 1930"/>
                <a:gd name="T29" fmla="*/ 1239 h 1434"/>
                <a:gd name="T30" fmla="*/ 578 w 1930"/>
                <a:gd name="T31" fmla="*/ 1292 h 1434"/>
                <a:gd name="T32" fmla="*/ 721 w 1930"/>
                <a:gd name="T33" fmla="*/ 1322 h 1434"/>
                <a:gd name="T34" fmla="*/ 789 w 1930"/>
                <a:gd name="T35" fmla="*/ 1329 h 1434"/>
                <a:gd name="T36" fmla="*/ 1007 w 1930"/>
                <a:gd name="T37" fmla="*/ 1322 h 1434"/>
                <a:gd name="T38" fmla="*/ 1217 w 1930"/>
                <a:gd name="T39" fmla="*/ 1269 h 1434"/>
                <a:gd name="T40" fmla="*/ 1397 w 1930"/>
                <a:gd name="T41" fmla="*/ 1179 h 1434"/>
                <a:gd name="T42" fmla="*/ 1562 w 1930"/>
                <a:gd name="T43" fmla="*/ 1059 h 1434"/>
                <a:gd name="T44" fmla="*/ 1705 w 1930"/>
                <a:gd name="T45" fmla="*/ 909 h 1434"/>
                <a:gd name="T46" fmla="*/ 1810 w 1930"/>
                <a:gd name="T47" fmla="*/ 736 h 1434"/>
                <a:gd name="T48" fmla="*/ 1885 w 1930"/>
                <a:gd name="T49" fmla="*/ 541 h 1434"/>
                <a:gd name="T50" fmla="*/ 1915 w 1930"/>
                <a:gd name="T51" fmla="*/ 323 h 1434"/>
                <a:gd name="T52" fmla="*/ 1915 w 1930"/>
                <a:gd name="T53" fmla="*/ 240 h 1434"/>
                <a:gd name="T54" fmla="*/ 1908 w 1930"/>
                <a:gd name="T55" fmla="*/ 82 h 1434"/>
                <a:gd name="T56" fmla="*/ 1893 w 1930"/>
                <a:gd name="T57" fmla="*/ 0 h 1434"/>
                <a:gd name="T58" fmla="*/ 1923 w 1930"/>
                <a:gd name="T59" fmla="*/ 180 h 1434"/>
                <a:gd name="T60" fmla="*/ 1930 w 1930"/>
                <a:gd name="T61" fmla="*/ 375 h 1434"/>
                <a:gd name="T62" fmla="*/ 1915 w 1930"/>
                <a:gd name="T63" fmla="*/ 480 h 1434"/>
                <a:gd name="T64" fmla="*/ 1863 w 1930"/>
                <a:gd name="T65" fmla="*/ 691 h 1434"/>
                <a:gd name="T66" fmla="*/ 1773 w 1930"/>
                <a:gd name="T67" fmla="*/ 886 h 1434"/>
                <a:gd name="T68" fmla="*/ 1653 w 1930"/>
                <a:gd name="T69" fmla="*/ 1059 h 1434"/>
                <a:gd name="T70" fmla="*/ 1502 w 1930"/>
                <a:gd name="T71" fmla="*/ 1209 h 1434"/>
                <a:gd name="T72" fmla="*/ 1330 w 1930"/>
                <a:gd name="T73" fmla="*/ 1322 h 1434"/>
                <a:gd name="T74" fmla="*/ 1142 w 1930"/>
                <a:gd name="T75" fmla="*/ 1397 h 1434"/>
                <a:gd name="T76" fmla="*/ 931 w 1930"/>
                <a:gd name="T77" fmla="*/ 1434 h 1434"/>
                <a:gd name="T78" fmla="*/ 819 w 1930"/>
                <a:gd name="T79" fmla="*/ 1434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30" h="1434">
                  <a:moveTo>
                    <a:pt x="819" y="1434"/>
                  </a:moveTo>
                  <a:lnTo>
                    <a:pt x="819" y="1434"/>
                  </a:lnTo>
                  <a:lnTo>
                    <a:pt x="744" y="1427"/>
                  </a:lnTo>
                  <a:lnTo>
                    <a:pt x="669" y="1412"/>
                  </a:lnTo>
                  <a:lnTo>
                    <a:pt x="601" y="1389"/>
                  </a:lnTo>
                  <a:lnTo>
                    <a:pt x="526" y="1359"/>
                  </a:lnTo>
                  <a:lnTo>
                    <a:pt x="466" y="1322"/>
                  </a:lnTo>
                  <a:lnTo>
                    <a:pt x="398" y="1284"/>
                  </a:lnTo>
                  <a:lnTo>
                    <a:pt x="338" y="1239"/>
                  </a:lnTo>
                  <a:lnTo>
                    <a:pt x="285" y="1186"/>
                  </a:lnTo>
                  <a:lnTo>
                    <a:pt x="233" y="1134"/>
                  </a:lnTo>
                  <a:lnTo>
                    <a:pt x="180" y="1074"/>
                  </a:lnTo>
                  <a:lnTo>
                    <a:pt x="135" y="1006"/>
                  </a:lnTo>
                  <a:lnTo>
                    <a:pt x="98" y="946"/>
                  </a:lnTo>
                  <a:lnTo>
                    <a:pt x="68" y="879"/>
                  </a:lnTo>
                  <a:lnTo>
                    <a:pt x="38" y="803"/>
                  </a:lnTo>
                  <a:lnTo>
                    <a:pt x="15" y="736"/>
                  </a:lnTo>
                  <a:lnTo>
                    <a:pt x="0" y="661"/>
                  </a:lnTo>
                  <a:lnTo>
                    <a:pt x="0" y="661"/>
                  </a:lnTo>
                  <a:lnTo>
                    <a:pt x="15" y="728"/>
                  </a:lnTo>
                  <a:lnTo>
                    <a:pt x="45" y="796"/>
                  </a:lnTo>
                  <a:lnTo>
                    <a:pt x="68" y="856"/>
                  </a:lnTo>
                  <a:lnTo>
                    <a:pt x="105" y="916"/>
                  </a:lnTo>
                  <a:lnTo>
                    <a:pt x="143" y="969"/>
                  </a:lnTo>
                  <a:lnTo>
                    <a:pt x="188" y="1029"/>
                  </a:lnTo>
                  <a:lnTo>
                    <a:pt x="233" y="1074"/>
                  </a:lnTo>
                  <a:lnTo>
                    <a:pt x="278" y="1119"/>
                  </a:lnTo>
                  <a:lnTo>
                    <a:pt x="338" y="1164"/>
                  </a:lnTo>
                  <a:lnTo>
                    <a:pt x="391" y="1202"/>
                  </a:lnTo>
                  <a:lnTo>
                    <a:pt x="451" y="1239"/>
                  </a:lnTo>
                  <a:lnTo>
                    <a:pt x="518" y="1262"/>
                  </a:lnTo>
                  <a:lnTo>
                    <a:pt x="578" y="1292"/>
                  </a:lnTo>
                  <a:lnTo>
                    <a:pt x="646" y="1307"/>
                  </a:lnTo>
                  <a:lnTo>
                    <a:pt x="721" y="1322"/>
                  </a:lnTo>
                  <a:lnTo>
                    <a:pt x="789" y="1329"/>
                  </a:lnTo>
                  <a:lnTo>
                    <a:pt x="789" y="1329"/>
                  </a:lnTo>
                  <a:lnTo>
                    <a:pt x="901" y="1329"/>
                  </a:lnTo>
                  <a:lnTo>
                    <a:pt x="1007" y="1322"/>
                  </a:lnTo>
                  <a:lnTo>
                    <a:pt x="1112" y="1299"/>
                  </a:lnTo>
                  <a:lnTo>
                    <a:pt x="1217" y="1269"/>
                  </a:lnTo>
                  <a:lnTo>
                    <a:pt x="1307" y="1232"/>
                  </a:lnTo>
                  <a:lnTo>
                    <a:pt x="1397" y="1179"/>
                  </a:lnTo>
                  <a:lnTo>
                    <a:pt x="1487" y="1126"/>
                  </a:lnTo>
                  <a:lnTo>
                    <a:pt x="1562" y="1059"/>
                  </a:lnTo>
                  <a:lnTo>
                    <a:pt x="1637" y="991"/>
                  </a:lnTo>
                  <a:lnTo>
                    <a:pt x="1705" y="909"/>
                  </a:lnTo>
                  <a:lnTo>
                    <a:pt x="1765" y="826"/>
                  </a:lnTo>
                  <a:lnTo>
                    <a:pt x="1810" y="736"/>
                  </a:lnTo>
                  <a:lnTo>
                    <a:pt x="1855" y="638"/>
                  </a:lnTo>
                  <a:lnTo>
                    <a:pt x="1885" y="541"/>
                  </a:lnTo>
                  <a:lnTo>
                    <a:pt x="1908" y="435"/>
                  </a:lnTo>
                  <a:lnTo>
                    <a:pt x="1915" y="323"/>
                  </a:lnTo>
                  <a:lnTo>
                    <a:pt x="1915" y="323"/>
                  </a:lnTo>
                  <a:lnTo>
                    <a:pt x="1915" y="240"/>
                  </a:lnTo>
                  <a:lnTo>
                    <a:pt x="1915" y="157"/>
                  </a:lnTo>
                  <a:lnTo>
                    <a:pt x="1908" y="82"/>
                  </a:lnTo>
                  <a:lnTo>
                    <a:pt x="1893" y="0"/>
                  </a:lnTo>
                  <a:lnTo>
                    <a:pt x="1893" y="0"/>
                  </a:lnTo>
                  <a:lnTo>
                    <a:pt x="1915" y="90"/>
                  </a:lnTo>
                  <a:lnTo>
                    <a:pt x="1923" y="180"/>
                  </a:lnTo>
                  <a:lnTo>
                    <a:pt x="1930" y="278"/>
                  </a:lnTo>
                  <a:lnTo>
                    <a:pt x="1930" y="375"/>
                  </a:lnTo>
                  <a:lnTo>
                    <a:pt x="1930" y="375"/>
                  </a:lnTo>
                  <a:lnTo>
                    <a:pt x="1915" y="480"/>
                  </a:lnTo>
                  <a:lnTo>
                    <a:pt x="1893" y="586"/>
                  </a:lnTo>
                  <a:lnTo>
                    <a:pt x="1863" y="691"/>
                  </a:lnTo>
                  <a:lnTo>
                    <a:pt x="1818" y="796"/>
                  </a:lnTo>
                  <a:lnTo>
                    <a:pt x="1773" y="886"/>
                  </a:lnTo>
                  <a:lnTo>
                    <a:pt x="1713" y="976"/>
                  </a:lnTo>
                  <a:lnTo>
                    <a:pt x="1653" y="1059"/>
                  </a:lnTo>
                  <a:lnTo>
                    <a:pt x="1577" y="1141"/>
                  </a:lnTo>
                  <a:lnTo>
                    <a:pt x="1502" y="1209"/>
                  </a:lnTo>
                  <a:lnTo>
                    <a:pt x="1420" y="1269"/>
                  </a:lnTo>
                  <a:lnTo>
                    <a:pt x="1330" y="1322"/>
                  </a:lnTo>
                  <a:lnTo>
                    <a:pt x="1239" y="1367"/>
                  </a:lnTo>
                  <a:lnTo>
                    <a:pt x="1142" y="1397"/>
                  </a:lnTo>
                  <a:lnTo>
                    <a:pt x="1037" y="1419"/>
                  </a:lnTo>
                  <a:lnTo>
                    <a:pt x="931" y="1434"/>
                  </a:lnTo>
                  <a:lnTo>
                    <a:pt x="819" y="1434"/>
                  </a:lnTo>
                  <a:lnTo>
                    <a:pt x="819" y="1434"/>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5" name="Freeform 31"/>
            <p:cNvSpPr>
              <a:spLocks/>
            </p:cNvSpPr>
            <p:nvPr/>
          </p:nvSpPr>
          <p:spPr bwMode="auto">
            <a:xfrm>
              <a:off x="2000250" y="3749675"/>
              <a:ext cx="311150" cy="298450"/>
            </a:xfrm>
            <a:custGeom>
              <a:avLst/>
              <a:gdLst>
                <a:gd name="T0" fmla="*/ 166 w 196"/>
                <a:gd name="T1" fmla="*/ 38 h 188"/>
                <a:gd name="T2" fmla="*/ 166 w 196"/>
                <a:gd name="T3" fmla="*/ 38 h 188"/>
                <a:gd name="T4" fmla="*/ 188 w 196"/>
                <a:gd name="T5" fmla="*/ 60 h 188"/>
                <a:gd name="T6" fmla="*/ 196 w 196"/>
                <a:gd name="T7" fmla="*/ 90 h 188"/>
                <a:gd name="T8" fmla="*/ 188 w 196"/>
                <a:gd name="T9" fmla="*/ 113 h 188"/>
                <a:gd name="T10" fmla="*/ 181 w 196"/>
                <a:gd name="T11" fmla="*/ 143 h 188"/>
                <a:gd name="T12" fmla="*/ 166 w 196"/>
                <a:gd name="T13" fmla="*/ 165 h 188"/>
                <a:gd name="T14" fmla="*/ 151 w 196"/>
                <a:gd name="T15" fmla="*/ 180 h 188"/>
                <a:gd name="T16" fmla="*/ 128 w 196"/>
                <a:gd name="T17" fmla="*/ 188 h 188"/>
                <a:gd name="T18" fmla="*/ 98 w 196"/>
                <a:gd name="T19" fmla="*/ 188 h 188"/>
                <a:gd name="T20" fmla="*/ 98 w 196"/>
                <a:gd name="T21" fmla="*/ 188 h 188"/>
                <a:gd name="T22" fmla="*/ 128 w 196"/>
                <a:gd name="T23" fmla="*/ 165 h 188"/>
                <a:gd name="T24" fmla="*/ 143 w 196"/>
                <a:gd name="T25" fmla="*/ 128 h 188"/>
                <a:gd name="T26" fmla="*/ 143 w 196"/>
                <a:gd name="T27" fmla="*/ 105 h 188"/>
                <a:gd name="T28" fmla="*/ 143 w 196"/>
                <a:gd name="T29" fmla="*/ 90 h 188"/>
                <a:gd name="T30" fmla="*/ 136 w 196"/>
                <a:gd name="T31" fmla="*/ 68 h 188"/>
                <a:gd name="T32" fmla="*/ 121 w 196"/>
                <a:gd name="T33" fmla="*/ 45 h 188"/>
                <a:gd name="T34" fmla="*/ 121 w 196"/>
                <a:gd name="T35" fmla="*/ 45 h 188"/>
                <a:gd name="T36" fmla="*/ 98 w 196"/>
                <a:gd name="T37" fmla="*/ 30 h 188"/>
                <a:gd name="T38" fmla="*/ 68 w 196"/>
                <a:gd name="T39" fmla="*/ 23 h 188"/>
                <a:gd name="T40" fmla="*/ 38 w 196"/>
                <a:gd name="T41" fmla="*/ 15 h 188"/>
                <a:gd name="T42" fmla="*/ 0 w 196"/>
                <a:gd name="T43" fmla="*/ 15 h 188"/>
                <a:gd name="T44" fmla="*/ 0 w 196"/>
                <a:gd name="T45" fmla="*/ 15 h 188"/>
                <a:gd name="T46" fmla="*/ 53 w 196"/>
                <a:gd name="T47" fmla="*/ 0 h 188"/>
                <a:gd name="T48" fmla="*/ 98 w 196"/>
                <a:gd name="T49" fmla="*/ 0 h 188"/>
                <a:gd name="T50" fmla="*/ 136 w 196"/>
                <a:gd name="T51" fmla="*/ 15 h 188"/>
                <a:gd name="T52" fmla="*/ 166 w 196"/>
                <a:gd name="T53" fmla="*/ 38 h 188"/>
                <a:gd name="T54" fmla="*/ 166 w 196"/>
                <a:gd name="T55" fmla="*/ 3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6" h="188">
                  <a:moveTo>
                    <a:pt x="166" y="38"/>
                  </a:moveTo>
                  <a:lnTo>
                    <a:pt x="166" y="38"/>
                  </a:lnTo>
                  <a:lnTo>
                    <a:pt x="188" y="60"/>
                  </a:lnTo>
                  <a:lnTo>
                    <a:pt x="196" y="90"/>
                  </a:lnTo>
                  <a:lnTo>
                    <a:pt x="188" y="113"/>
                  </a:lnTo>
                  <a:lnTo>
                    <a:pt x="181" y="143"/>
                  </a:lnTo>
                  <a:lnTo>
                    <a:pt x="166" y="165"/>
                  </a:lnTo>
                  <a:lnTo>
                    <a:pt x="151" y="180"/>
                  </a:lnTo>
                  <a:lnTo>
                    <a:pt x="128" y="188"/>
                  </a:lnTo>
                  <a:lnTo>
                    <a:pt x="98" y="188"/>
                  </a:lnTo>
                  <a:lnTo>
                    <a:pt x="98" y="188"/>
                  </a:lnTo>
                  <a:lnTo>
                    <a:pt x="128" y="165"/>
                  </a:lnTo>
                  <a:lnTo>
                    <a:pt x="143" y="128"/>
                  </a:lnTo>
                  <a:lnTo>
                    <a:pt x="143" y="105"/>
                  </a:lnTo>
                  <a:lnTo>
                    <a:pt x="143" y="90"/>
                  </a:lnTo>
                  <a:lnTo>
                    <a:pt x="136" y="68"/>
                  </a:lnTo>
                  <a:lnTo>
                    <a:pt x="121" y="45"/>
                  </a:lnTo>
                  <a:lnTo>
                    <a:pt x="121" y="45"/>
                  </a:lnTo>
                  <a:lnTo>
                    <a:pt x="98" y="30"/>
                  </a:lnTo>
                  <a:lnTo>
                    <a:pt x="68" y="23"/>
                  </a:lnTo>
                  <a:lnTo>
                    <a:pt x="38" y="15"/>
                  </a:lnTo>
                  <a:lnTo>
                    <a:pt x="0" y="15"/>
                  </a:lnTo>
                  <a:lnTo>
                    <a:pt x="0" y="15"/>
                  </a:lnTo>
                  <a:lnTo>
                    <a:pt x="53" y="0"/>
                  </a:lnTo>
                  <a:lnTo>
                    <a:pt x="98" y="0"/>
                  </a:lnTo>
                  <a:lnTo>
                    <a:pt x="136" y="15"/>
                  </a:lnTo>
                  <a:lnTo>
                    <a:pt x="166" y="38"/>
                  </a:lnTo>
                  <a:lnTo>
                    <a:pt x="166" y="38"/>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6" name="Freeform 32"/>
            <p:cNvSpPr>
              <a:spLocks/>
            </p:cNvSpPr>
            <p:nvPr/>
          </p:nvSpPr>
          <p:spPr bwMode="auto">
            <a:xfrm>
              <a:off x="3194050" y="5848350"/>
              <a:ext cx="249238" cy="238125"/>
            </a:xfrm>
            <a:custGeom>
              <a:avLst/>
              <a:gdLst>
                <a:gd name="T0" fmla="*/ 22 w 157"/>
                <a:gd name="T1" fmla="*/ 23 h 150"/>
                <a:gd name="T2" fmla="*/ 22 w 157"/>
                <a:gd name="T3" fmla="*/ 23 h 150"/>
                <a:gd name="T4" fmla="*/ 7 w 157"/>
                <a:gd name="T5" fmla="*/ 45 h 150"/>
                <a:gd name="T6" fmla="*/ 0 w 157"/>
                <a:gd name="T7" fmla="*/ 68 h 150"/>
                <a:gd name="T8" fmla="*/ 0 w 157"/>
                <a:gd name="T9" fmla="*/ 90 h 150"/>
                <a:gd name="T10" fmla="*/ 7 w 157"/>
                <a:gd name="T11" fmla="*/ 113 h 150"/>
                <a:gd name="T12" fmla="*/ 15 w 157"/>
                <a:gd name="T13" fmla="*/ 128 h 150"/>
                <a:gd name="T14" fmla="*/ 30 w 157"/>
                <a:gd name="T15" fmla="*/ 143 h 150"/>
                <a:gd name="T16" fmla="*/ 52 w 157"/>
                <a:gd name="T17" fmla="*/ 150 h 150"/>
                <a:gd name="T18" fmla="*/ 67 w 157"/>
                <a:gd name="T19" fmla="*/ 150 h 150"/>
                <a:gd name="T20" fmla="*/ 67 w 157"/>
                <a:gd name="T21" fmla="*/ 150 h 150"/>
                <a:gd name="T22" fmla="*/ 45 w 157"/>
                <a:gd name="T23" fmla="*/ 128 h 150"/>
                <a:gd name="T24" fmla="*/ 37 w 157"/>
                <a:gd name="T25" fmla="*/ 98 h 150"/>
                <a:gd name="T26" fmla="*/ 45 w 157"/>
                <a:gd name="T27" fmla="*/ 68 h 150"/>
                <a:gd name="T28" fmla="*/ 52 w 157"/>
                <a:gd name="T29" fmla="*/ 53 h 150"/>
                <a:gd name="T30" fmla="*/ 60 w 157"/>
                <a:gd name="T31" fmla="*/ 38 h 150"/>
                <a:gd name="T32" fmla="*/ 60 w 157"/>
                <a:gd name="T33" fmla="*/ 38 h 150"/>
                <a:gd name="T34" fmla="*/ 82 w 157"/>
                <a:gd name="T35" fmla="*/ 23 h 150"/>
                <a:gd name="T36" fmla="*/ 105 w 157"/>
                <a:gd name="T37" fmla="*/ 15 h 150"/>
                <a:gd name="T38" fmla="*/ 127 w 157"/>
                <a:gd name="T39" fmla="*/ 8 h 150"/>
                <a:gd name="T40" fmla="*/ 157 w 157"/>
                <a:gd name="T41" fmla="*/ 15 h 150"/>
                <a:gd name="T42" fmla="*/ 157 w 157"/>
                <a:gd name="T43" fmla="*/ 15 h 150"/>
                <a:gd name="T44" fmla="*/ 120 w 157"/>
                <a:gd name="T45" fmla="*/ 0 h 150"/>
                <a:gd name="T46" fmla="*/ 82 w 157"/>
                <a:gd name="T47" fmla="*/ 0 h 150"/>
                <a:gd name="T48" fmla="*/ 45 w 157"/>
                <a:gd name="T49" fmla="*/ 8 h 150"/>
                <a:gd name="T50" fmla="*/ 22 w 157"/>
                <a:gd name="T51" fmla="*/ 23 h 150"/>
                <a:gd name="T52" fmla="*/ 22 w 157"/>
                <a:gd name="T53" fmla="*/ 2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 h="150">
                  <a:moveTo>
                    <a:pt x="22" y="23"/>
                  </a:moveTo>
                  <a:lnTo>
                    <a:pt x="22" y="23"/>
                  </a:lnTo>
                  <a:lnTo>
                    <a:pt x="7" y="45"/>
                  </a:lnTo>
                  <a:lnTo>
                    <a:pt x="0" y="68"/>
                  </a:lnTo>
                  <a:lnTo>
                    <a:pt x="0" y="90"/>
                  </a:lnTo>
                  <a:lnTo>
                    <a:pt x="7" y="113"/>
                  </a:lnTo>
                  <a:lnTo>
                    <a:pt x="15" y="128"/>
                  </a:lnTo>
                  <a:lnTo>
                    <a:pt x="30" y="143"/>
                  </a:lnTo>
                  <a:lnTo>
                    <a:pt x="52" y="150"/>
                  </a:lnTo>
                  <a:lnTo>
                    <a:pt x="67" y="150"/>
                  </a:lnTo>
                  <a:lnTo>
                    <a:pt x="67" y="150"/>
                  </a:lnTo>
                  <a:lnTo>
                    <a:pt x="45" y="128"/>
                  </a:lnTo>
                  <a:lnTo>
                    <a:pt x="37" y="98"/>
                  </a:lnTo>
                  <a:lnTo>
                    <a:pt x="45" y="68"/>
                  </a:lnTo>
                  <a:lnTo>
                    <a:pt x="52" y="53"/>
                  </a:lnTo>
                  <a:lnTo>
                    <a:pt x="60" y="38"/>
                  </a:lnTo>
                  <a:lnTo>
                    <a:pt x="60" y="38"/>
                  </a:lnTo>
                  <a:lnTo>
                    <a:pt x="82" y="23"/>
                  </a:lnTo>
                  <a:lnTo>
                    <a:pt x="105" y="15"/>
                  </a:lnTo>
                  <a:lnTo>
                    <a:pt x="127" y="8"/>
                  </a:lnTo>
                  <a:lnTo>
                    <a:pt x="157" y="15"/>
                  </a:lnTo>
                  <a:lnTo>
                    <a:pt x="157" y="15"/>
                  </a:lnTo>
                  <a:lnTo>
                    <a:pt x="120" y="0"/>
                  </a:lnTo>
                  <a:lnTo>
                    <a:pt x="82" y="0"/>
                  </a:lnTo>
                  <a:lnTo>
                    <a:pt x="45" y="8"/>
                  </a:lnTo>
                  <a:lnTo>
                    <a:pt x="22" y="23"/>
                  </a:lnTo>
                  <a:lnTo>
                    <a:pt x="22" y="2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7" name="Freeform 33"/>
            <p:cNvSpPr>
              <a:spLocks/>
            </p:cNvSpPr>
            <p:nvPr/>
          </p:nvSpPr>
          <p:spPr bwMode="auto">
            <a:xfrm>
              <a:off x="2859088" y="4762500"/>
              <a:ext cx="238125" cy="274638"/>
            </a:xfrm>
            <a:custGeom>
              <a:avLst/>
              <a:gdLst>
                <a:gd name="T0" fmla="*/ 8 w 150"/>
                <a:gd name="T1" fmla="*/ 128 h 173"/>
                <a:gd name="T2" fmla="*/ 8 w 150"/>
                <a:gd name="T3" fmla="*/ 128 h 173"/>
                <a:gd name="T4" fmla="*/ 23 w 150"/>
                <a:gd name="T5" fmla="*/ 151 h 173"/>
                <a:gd name="T6" fmla="*/ 38 w 150"/>
                <a:gd name="T7" fmla="*/ 166 h 173"/>
                <a:gd name="T8" fmla="*/ 60 w 150"/>
                <a:gd name="T9" fmla="*/ 173 h 173"/>
                <a:gd name="T10" fmla="*/ 83 w 150"/>
                <a:gd name="T11" fmla="*/ 173 h 173"/>
                <a:gd name="T12" fmla="*/ 105 w 150"/>
                <a:gd name="T13" fmla="*/ 173 h 173"/>
                <a:gd name="T14" fmla="*/ 128 w 150"/>
                <a:gd name="T15" fmla="*/ 166 h 173"/>
                <a:gd name="T16" fmla="*/ 143 w 150"/>
                <a:gd name="T17" fmla="*/ 151 h 173"/>
                <a:gd name="T18" fmla="*/ 150 w 150"/>
                <a:gd name="T19" fmla="*/ 128 h 173"/>
                <a:gd name="T20" fmla="*/ 150 w 150"/>
                <a:gd name="T21" fmla="*/ 128 h 173"/>
                <a:gd name="T22" fmla="*/ 120 w 150"/>
                <a:gd name="T23" fmla="*/ 143 h 173"/>
                <a:gd name="T24" fmla="*/ 83 w 150"/>
                <a:gd name="T25" fmla="*/ 143 h 173"/>
                <a:gd name="T26" fmla="*/ 53 w 150"/>
                <a:gd name="T27" fmla="*/ 128 h 173"/>
                <a:gd name="T28" fmla="*/ 45 w 150"/>
                <a:gd name="T29" fmla="*/ 113 h 173"/>
                <a:gd name="T30" fmla="*/ 38 w 150"/>
                <a:gd name="T31" fmla="*/ 98 h 173"/>
                <a:gd name="T32" fmla="*/ 38 w 150"/>
                <a:gd name="T33" fmla="*/ 98 h 173"/>
                <a:gd name="T34" fmla="*/ 30 w 150"/>
                <a:gd name="T35" fmla="*/ 76 h 173"/>
                <a:gd name="T36" fmla="*/ 30 w 150"/>
                <a:gd name="T37" fmla="*/ 53 h 173"/>
                <a:gd name="T38" fmla="*/ 38 w 150"/>
                <a:gd name="T39" fmla="*/ 23 h 173"/>
                <a:gd name="T40" fmla="*/ 45 w 150"/>
                <a:gd name="T41" fmla="*/ 0 h 173"/>
                <a:gd name="T42" fmla="*/ 45 w 150"/>
                <a:gd name="T43" fmla="*/ 0 h 173"/>
                <a:gd name="T44" fmla="*/ 23 w 150"/>
                <a:gd name="T45" fmla="*/ 31 h 173"/>
                <a:gd name="T46" fmla="*/ 8 w 150"/>
                <a:gd name="T47" fmla="*/ 68 h 173"/>
                <a:gd name="T48" fmla="*/ 0 w 150"/>
                <a:gd name="T49" fmla="*/ 98 h 173"/>
                <a:gd name="T50" fmla="*/ 8 w 150"/>
                <a:gd name="T51" fmla="*/ 128 h 173"/>
                <a:gd name="T52" fmla="*/ 8 w 150"/>
                <a:gd name="T53" fmla="*/ 12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 h="173">
                  <a:moveTo>
                    <a:pt x="8" y="128"/>
                  </a:moveTo>
                  <a:lnTo>
                    <a:pt x="8" y="128"/>
                  </a:lnTo>
                  <a:lnTo>
                    <a:pt x="23" y="151"/>
                  </a:lnTo>
                  <a:lnTo>
                    <a:pt x="38" y="166"/>
                  </a:lnTo>
                  <a:lnTo>
                    <a:pt x="60" y="173"/>
                  </a:lnTo>
                  <a:lnTo>
                    <a:pt x="83" y="173"/>
                  </a:lnTo>
                  <a:lnTo>
                    <a:pt x="105" y="173"/>
                  </a:lnTo>
                  <a:lnTo>
                    <a:pt x="128" y="166"/>
                  </a:lnTo>
                  <a:lnTo>
                    <a:pt x="143" y="151"/>
                  </a:lnTo>
                  <a:lnTo>
                    <a:pt x="150" y="128"/>
                  </a:lnTo>
                  <a:lnTo>
                    <a:pt x="150" y="128"/>
                  </a:lnTo>
                  <a:lnTo>
                    <a:pt x="120" y="143"/>
                  </a:lnTo>
                  <a:lnTo>
                    <a:pt x="83" y="143"/>
                  </a:lnTo>
                  <a:lnTo>
                    <a:pt x="53" y="128"/>
                  </a:lnTo>
                  <a:lnTo>
                    <a:pt x="45" y="113"/>
                  </a:lnTo>
                  <a:lnTo>
                    <a:pt x="38" y="98"/>
                  </a:lnTo>
                  <a:lnTo>
                    <a:pt x="38" y="98"/>
                  </a:lnTo>
                  <a:lnTo>
                    <a:pt x="30" y="76"/>
                  </a:lnTo>
                  <a:lnTo>
                    <a:pt x="30" y="53"/>
                  </a:lnTo>
                  <a:lnTo>
                    <a:pt x="38" y="23"/>
                  </a:lnTo>
                  <a:lnTo>
                    <a:pt x="45" y="0"/>
                  </a:lnTo>
                  <a:lnTo>
                    <a:pt x="45" y="0"/>
                  </a:lnTo>
                  <a:lnTo>
                    <a:pt x="23" y="31"/>
                  </a:lnTo>
                  <a:lnTo>
                    <a:pt x="8" y="68"/>
                  </a:lnTo>
                  <a:lnTo>
                    <a:pt x="0" y="98"/>
                  </a:lnTo>
                  <a:lnTo>
                    <a:pt x="8" y="128"/>
                  </a:lnTo>
                  <a:lnTo>
                    <a:pt x="8" y="128"/>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8" name="Freeform 34"/>
            <p:cNvSpPr>
              <a:spLocks/>
            </p:cNvSpPr>
            <p:nvPr/>
          </p:nvSpPr>
          <p:spPr bwMode="auto">
            <a:xfrm>
              <a:off x="3038475" y="4703763"/>
              <a:ext cx="119063" cy="166688"/>
            </a:xfrm>
            <a:custGeom>
              <a:avLst/>
              <a:gdLst>
                <a:gd name="T0" fmla="*/ 75 w 75"/>
                <a:gd name="T1" fmla="*/ 83 h 105"/>
                <a:gd name="T2" fmla="*/ 75 w 75"/>
                <a:gd name="T3" fmla="*/ 83 h 105"/>
                <a:gd name="T4" fmla="*/ 67 w 75"/>
                <a:gd name="T5" fmla="*/ 75 h 105"/>
                <a:gd name="T6" fmla="*/ 60 w 75"/>
                <a:gd name="T7" fmla="*/ 68 h 105"/>
                <a:gd name="T8" fmla="*/ 37 w 75"/>
                <a:gd name="T9" fmla="*/ 68 h 105"/>
                <a:gd name="T10" fmla="*/ 37 w 75"/>
                <a:gd name="T11" fmla="*/ 68 h 105"/>
                <a:gd name="T12" fmla="*/ 30 w 75"/>
                <a:gd name="T13" fmla="*/ 75 h 105"/>
                <a:gd name="T14" fmla="*/ 30 w 75"/>
                <a:gd name="T15" fmla="*/ 75 h 105"/>
                <a:gd name="T16" fmla="*/ 22 w 75"/>
                <a:gd name="T17" fmla="*/ 60 h 105"/>
                <a:gd name="T18" fmla="*/ 22 w 75"/>
                <a:gd name="T19" fmla="*/ 37 h 105"/>
                <a:gd name="T20" fmla="*/ 30 w 75"/>
                <a:gd name="T21" fmla="*/ 15 h 105"/>
                <a:gd name="T22" fmla="*/ 45 w 75"/>
                <a:gd name="T23" fmla="*/ 0 h 105"/>
                <a:gd name="T24" fmla="*/ 45 w 75"/>
                <a:gd name="T25" fmla="*/ 0 h 105"/>
                <a:gd name="T26" fmla="*/ 15 w 75"/>
                <a:gd name="T27" fmla="*/ 22 h 105"/>
                <a:gd name="T28" fmla="*/ 0 w 75"/>
                <a:gd name="T29" fmla="*/ 52 h 105"/>
                <a:gd name="T30" fmla="*/ 7 w 75"/>
                <a:gd name="T31" fmla="*/ 75 h 105"/>
                <a:gd name="T32" fmla="*/ 7 w 75"/>
                <a:gd name="T33" fmla="*/ 90 h 105"/>
                <a:gd name="T34" fmla="*/ 15 w 75"/>
                <a:gd name="T35" fmla="*/ 98 h 105"/>
                <a:gd name="T36" fmla="*/ 15 w 75"/>
                <a:gd name="T37" fmla="*/ 98 h 105"/>
                <a:gd name="T38" fmla="*/ 22 w 75"/>
                <a:gd name="T39" fmla="*/ 98 h 105"/>
                <a:gd name="T40" fmla="*/ 22 w 75"/>
                <a:gd name="T41" fmla="*/ 98 h 105"/>
                <a:gd name="T42" fmla="*/ 37 w 75"/>
                <a:gd name="T43" fmla="*/ 105 h 105"/>
                <a:gd name="T44" fmla="*/ 37 w 75"/>
                <a:gd name="T45" fmla="*/ 105 h 105"/>
                <a:gd name="T46" fmla="*/ 52 w 75"/>
                <a:gd name="T47" fmla="*/ 105 h 105"/>
                <a:gd name="T48" fmla="*/ 67 w 75"/>
                <a:gd name="T49" fmla="*/ 98 h 105"/>
                <a:gd name="T50" fmla="*/ 75 w 75"/>
                <a:gd name="T51" fmla="*/ 83 h 105"/>
                <a:gd name="T52" fmla="*/ 75 w 75"/>
                <a:gd name="T5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5" h="105">
                  <a:moveTo>
                    <a:pt x="75" y="83"/>
                  </a:moveTo>
                  <a:lnTo>
                    <a:pt x="75" y="83"/>
                  </a:lnTo>
                  <a:lnTo>
                    <a:pt x="67" y="75"/>
                  </a:lnTo>
                  <a:lnTo>
                    <a:pt x="60" y="68"/>
                  </a:lnTo>
                  <a:lnTo>
                    <a:pt x="37" y="68"/>
                  </a:lnTo>
                  <a:lnTo>
                    <a:pt x="37" y="68"/>
                  </a:lnTo>
                  <a:lnTo>
                    <a:pt x="30" y="75"/>
                  </a:lnTo>
                  <a:lnTo>
                    <a:pt x="30" y="75"/>
                  </a:lnTo>
                  <a:lnTo>
                    <a:pt x="22" y="60"/>
                  </a:lnTo>
                  <a:lnTo>
                    <a:pt x="22" y="37"/>
                  </a:lnTo>
                  <a:lnTo>
                    <a:pt x="30" y="15"/>
                  </a:lnTo>
                  <a:lnTo>
                    <a:pt x="45" y="0"/>
                  </a:lnTo>
                  <a:lnTo>
                    <a:pt x="45" y="0"/>
                  </a:lnTo>
                  <a:lnTo>
                    <a:pt x="15" y="22"/>
                  </a:lnTo>
                  <a:lnTo>
                    <a:pt x="0" y="52"/>
                  </a:lnTo>
                  <a:lnTo>
                    <a:pt x="7" y="75"/>
                  </a:lnTo>
                  <a:lnTo>
                    <a:pt x="7" y="90"/>
                  </a:lnTo>
                  <a:lnTo>
                    <a:pt x="15" y="98"/>
                  </a:lnTo>
                  <a:lnTo>
                    <a:pt x="15" y="98"/>
                  </a:lnTo>
                  <a:lnTo>
                    <a:pt x="22" y="98"/>
                  </a:lnTo>
                  <a:lnTo>
                    <a:pt x="22" y="98"/>
                  </a:lnTo>
                  <a:lnTo>
                    <a:pt x="37" y="105"/>
                  </a:lnTo>
                  <a:lnTo>
                    <a:pt x="37" y="105"/>
                  </a:lnTo>
                  <a:lnTo>
                    <a:pt x="52" y="105"/>
                  </a:lnTo>
                  <a:lnTo>
                    <a:pt x="67" y="98"/>
                  </a:lnTo>
                  <a:lnTo>
                    <a:pt x="75" y="83"/>
                  </a:lnTo>
                  <a:lnTo>
                    <a:pt x="75" y="8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9" name="Freeform 35"/>
            <p:cNvSpPr>
              <a:spLocks/>
            </p:cNvSpPr>
            <p:nvPr/>
          </p:nvSpPr>
          <p:spPr bwMode="auto">
            <a:xfrm>
              <a:off x="2895600" y="4679950"/>
              <a:ext cx="417513" cy="858838"/>
            </a:xfrm>
            <a:custGeom>
              <a:avLst/>
              <a:gdLst>
                <a:gd name="T0" fmla="*/ 188 w 263"/>
                <a:gd name="T1" fmla="*/ 345 h 541"/>
                <a:gd name="T2" fmla="*/ 188 w 263"/>
                <a:gd name="T3" fmla="*/ 345 h 541"/>
                <a:gd name="T4" fmla="*/ 233 w 263"/>
                <a:gd name="T5" fmla="*/ 255 h 541"/>
                <a:gd name="T6" fmla="*/ 255 w 263"/>
                <a:gd name="T7" fmla="*/ 188 h 541"/>
                <a:gd name="T8" fmla="*/ 263 w 263"/>
                <a:gd name="T9" fmla="*/ 128 h 541"/>
                <a:gd name="T10" fmla="*/ 255 w 263"/>
                <a:gd name="T11" fmla="*/ 75 h 541"/>
                <a:gd name="T12" fmla="*/ 240 w 263"/>
                <a:gd name="T13" fmla="*/ 37 h 541"/>
                <a:gd name="T14" fmla="*/ 225 w 263"/>
                <a:gd name="T15" fmla="*/ 15 h 541"/>
                <a:gd name="T16" fmla="*/ 195 w 263"/>
                <a:gd name="T17" fmla="*/ 0 h 541"/>
                <a:gd name="T18" fmla="*/ 173 w 263"/>
                <a:gd name="T19" fmla="*/ 0 h 541"/>
                <a:gd name="T20" fmla="*/ 173 w 263"/>
                <a:gd name="T21" fmla="*/ 0 h 541"/>
                <a:gd name="T22" fmla="*/ 150 w 263"/>
                <a:gd name="T23" fmla="*/ 0 h 541"/>
                <a:gd name="T24" fmla="*/ 135 w 263"/>
                <a:gd name="T25" fmla="*/ 15 h 541"/>
                <a:gd name="T26" fmla="*/ 135 w 263"/>
                <a:gd name="T27" fmla="*/ 15 h 541"/>
                <a:gd name="T28" fmla="*/ 150 w 263"/>
                <a:gd name="T29" fmla="*/ 7 h 541"/>
                <a:gd name="T30" fmla="*/ 150 w 263"/>
                <a:gd name="T31" fmla="*/ 7 h 541"/>
                <a:gd name="T32" fmla="*/ 180 w 263"/>
                <a:gd name="T33" fmla="*/ 15 h 541"/>
                <a:gd name="T34" fmla="*/ 203 w 263"/>
                <a:gd name="T35" fmla="*/ 30 h 541"/>
                <a:gd name="T36" fmla="*/ 225 w 263"/>
                <a:gd name="T37" fmla="*/ 52 h 541"/>
                <a:gd name="T38" fmla="*/ 240 w 263"/>
                <a:gd name="T39" fmla="*/ 90 h 541"/>
                <a:gd name="T40" fmla="*/ 240 w 263"/>
                <a:gd name="T41" fmla="*/ 143 h 541"/>
                <a:gd name="T42" fmla="*/ 233 w 263"/>
                <a:gd name="T43" fmla="*/ 203 h 541"/>
                <a:gd name="T44" fmla="*/ 210 w 263"/>
                <a:gd name="T45" fmla="*/ 270 h 541"/>
                <a:gd name="T46" fmla="*/ 165 w 263"/>
                <a:gd name="T47" fmla="*/ 353 h 541"/>
                <a:gd name="T48" fmla="*/ 165 w 263"/>
                <a:gd name="T49" fmla="*/ 353 h 541"/>
                <a:gd name="T50" fmla="*/ 127 w 263"/>
                <a:gd name="T51" fmla="*/ 413 h 541"/>
                <a:gd name="T52" fmla="*/ 90 w 263"/>
                <a:gd name="T53" fmla="*/ 458 h 541"/>
                <a:gd name="T54" fmla="*/ 45 w 263"/>
                <a:gd name="T55" fmla="*/ 503 h 541"/>
                <a:gd name="T56" fmla="*/ 0 w 263"/>
                <a:gd name="T57" fmla="*/ 541 h 541"/>
                <a:gd name="T58" fmla="*/ 15 w 263"/>
                <a:gd name="T59" fmla="*/ 526 h 541"/>
                <a:gd name="T60" fmla="*/ 15 w 263"/>
                <a:gd name="T61" fmla="*/ 526 h 541"/>
                <a:gd name="T62" fmla="*/ 67 w 263"/>
                <a:gd name="T63" fmla="*/ 488 h 541"/>
                <a:gd name="T64" fmla="*/ 112 w 263"/>
                <a:gd name="T65" fmla="*/ 443 h 541"/>
                <a:gd name="T66" fmla="*/ 150 w 263"/>
                <a:gd name="T67" fmla="*/ 398 h 541"/>
                <a:gd name="T68" fmla="*/ 188 w 263"/>
                <a:gd name="T69" fmla="*/ 345 h 541"/>
                <a:gd name="T70" fmla="*/ 188 w 263"/>
                <a:gd name="T71" fmla="*/ 345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3" h="541">
                  <a:moveTo>
                    <a:pt x="188" y="345"/>
                  </a:moveTo>
                  <a:lnTo>
                    <a:pt x="188" y="345"/>
                  </a:lnTo>
                  <a:lnTo>
                    <a:pt x="233" y="255"/>
                  </a:lnTo>
                  <a:lnTo>
                    <a:pt x="255" y="188"/>
                  </a:lnTo>
                  <a:lnTo>
                    <a:pt x="263" y="128"/>
                  </a:lnTo>
                  <a:lnTo>
                    <a:pt x="255" y="75"/>
                  </a:lnTo>
                  <a:lnTo>
                    <a:pt x="240" y="37"/>
                  </a:lnTo>
                  <a:lnTo>
                    <a:pt x="225" y="15"/>
                  </a:lnTo>
                  <a:lnTo>
                    <a:pt x="195" y="0"/>
                  </a:lnTo>
                  <a:lnTo>
                    <a:pt x="173" y="0"/>
                  </a:lnTo>
                  <a:lnTo>
                    <a:pt x="173" y="0"/>
                  </a:lnTo>
                  <a:lnTo>
                    <a:pt x="150" y="0"/>
                  </a:lnTo>
                  <a:lnTo>
                    <a:pt x="135" y="15"/>
                  </a:lnTo>
                  <a:lnTo>
                    <a:pt x="135" y="15"/>
                  </a:lnTo>
                  <a:lnTo>
                    <a:pt x="150" y="7"/>
                  </a:lnTo>
                  <a:lnTo>
                    <a:pt x="150" y="7"/>
                  </a:lnTo>
                  <a:lnTo>
                    <a:pt x="180" y="15"/>
                  </a:lnTo>
                  <a:lnTo>
                    <a:pt x="203" y="30"/>
                  </a:lnTo>
                  <a:lnTo>
                    <a:pt x="225" y="52"/>
                  </a:lnTo>
                  <a:lnTo>
                    <a:pt x="240" y="90"/>
                  </a:lnTo>
                  <a:lnTo>
                    <a:pt x="240" y="143"/>
                  </a:lnTo>
                  <a:lnTo>
                    <a:pt x="233" y="203"/>
                  </a:lnTo>
                  <a:lnTo>
                    <a:pt x="210" y="270"/>
                  </a:lnTo>
                  <a:lnTo>
                    <a:pt x="165" y="353"/>
                  </a:lnTo>
                  <a:lnTo>
                    <a:pt x="165" y="353"/>
                  </a:lnTo>
                  <a:lnTo>
                    <a:pt x="127" y="413"/>
                  </a:lnTo>
                  <a:lnTo>
                    <a:pt x="90" y="458"/>
                  </a:lnTo>
                  <a:lnTo>
                    <a:pt x="45" y="503"/>
                  </a:lnTo>
                  <a:lnTo>
                    <a:pt x="0" y="541"/>
                  </a:lnTo>
                  <a:lnTo>
                    <a:pt x="15" y="526"/>
                  </a:lnTo>
                  <a:lnTo>
                    <a:pt x="15" y="526"/>
                  </a:lnTo>
                  <a:lnTo>
                    <a:pt x="67" y="488"/>
                  </a:lnTo>
                  <a:lnTo>
                    <a:pt x="112" y="443"/>
                  </a:lnTo>
                  <a:lnTo>
                    <a:pt x="150" y="398"/>
                  </a:lnTo>
                  <a:lnTo>
                    <a:pt x="188" y="345"/>
                  </a:lnTo>
                  <a:lnTo>
                    <a:pt x="188" y="345"/>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0" name="Freeform 36"/>
            <p:cNvSpPr>
              <a:spLocks/>
            </p:cNvSpPr>
            <p:nvPr/>
          </p:nvSpPr>
          <p:spPr bwMode="auto">
            <a:xfrm>
              <a:off x="3348038" y="4178300"/>
              <a:ext cx="155575" cy="239713"/>
            </a:xfrm>
            <a:custGeom>
              <a:avLst/>
              <a:gdLst>
                <a:gd name="T0" fmla="*/ 98 w 98"/>
                <a:gd name="T1" fmla="*/ 121 h 151"/>
                <a:gd name="T2" fmla="*/ 98 w 98"/>
                <a:gd name="T3" fmla="*/ 121 h 151"/>
                <a:gd name="T4" fmla="*/ 98 w 98"/>
                <a:gd name="T5" fmla="*/ 113 h 151"/>
                <a:gd name="T6" fmla="*/ 90 w 98"/>
                <a:gd name="T7" fmla="*/ 106 h 151"/>
                <a:gd name="T8" fmla="*/ 75 w 98"/>
                <a:gd name="T9" fmla="*/ 106 h 151"/>
                <a:gd name="T10" fmla="*/ 53 w 98"/>
                <a:gd name="T11" fmla="*/ 106 h 151"/>
                <a:gd name="T12" fmla="*/ 53 w 98"/>
                <a:gd name="T13" fmla="*/ 106 h 151"/>
                <a:gd name="T14" fmla="*/ 38 w 98"/>
                <a:gd name="T15" fmla="*/ 106 h 151"/>
                <a:gd name="T16" fmla="*/ 38 w 98"/>
                <a:gd name="T17" fmla="*/ 106 h 151"/>
                <a:gd name="T18" fmla="*/ 30 w 98"/>
                <a:gd name="T19" fmla="*/ 83 h 151"/>
                <a:gd name="T20" fmla="*/ 30 w 98"/>
                <a:gd name="T21" fmla="*/ 61 h 151"/>
                <a:gd name="T22" fmla="*/ 38 w 98"/>
                <a:gd name="T23" fmla="*/ 30 h 151"/>
                <a:gd name="T24" fmla="*/ 53 w 98"/>
                <a:gd name="T25" fmla="*/ 0 h 151"/>
                <a:gd name="T26" fmla="*/ 53 w 98"/>
                <a:gd name="T27" fmla="*/ 0 h 151"/>
                <a:gd name="T28" fmla="*/ 38 w 98"/>
                <a:gd name="T29" fmla="*/ 15 h 151"/>
                <a:gd name="T30" fmla="*/ 15 w 98"/>
                <a:gd name="T31" fmla="*/ 30 h 151"/>
                <a:gd name="T32" fmla="*/ 8 w 98"/>
                <a:gd name="T33" fmla="*/ 53 h 151"/>
                <a:gd name="T34" fmla="*/ 0 w 98"/>
                <a:gd name="T35" fmla="*/ 76 h 151"/>
                <a:gd name="T36" fmla="*/ 0 w 98"/>
                <a:gd name="T37" fmla="*/ 98 h 151"/>
                <a:gd name="T38" fmla="*/ 0 w 98"/>
                <a:gd name="T39" fmla="*/ 113 h 151"/>
                <a:gd name="T40" fmla="*/ 8 w 98"/>
                <a:gd name="T41" fmla="*/ 128 h 151"/>
                <a:gd name="T42" fmla="*/ 23 w 98"/>
                <a:gd name="T43" fmla="*/ 143 h 151"/>
                <a:gd name="T44" fmla="*/ 23 w 98"/>
                <a:gd name="T45" fmla="*/ 143 h 151"/>
                <a:gd name="T46" fmla="*/ 23 w 98"/>
                <a:gd name="T47" fmla="*/ 143 h 151"/>
                <a:gd name="T48" fmla="*/ 23 w 98"/>
                <a:gd name="T49" fmla="*/ 143 h 151"/>
                <a:gd name="T50" fmla="*/ 45 w 98"/>
                <a:gd name="T51" fmla="*/ 151 h 151"/>
                <a:gd name="T52" fmla="*/ 45 w 98"/>
                <a:gd name="T53" fmla="*/ 151 h 151"/>
                <a:gd name="T54" fmla="*/ 75 w 98"/>
                <a:gd name="T55" fmla="*/ 151 h 151"/>
                <a:gd name="T56" fmla="*/ 90 w 98"/>
                <a:gd name="T57" fmla="*/ 143 h 151"/>
                <a:gd name="T58" fmla="*/ 98 w 98"/>
                <a:gd name="T59" fmla="*/ 136 h 151"/>
                <a:gd name="T60" fmla="*/ 98 w 98"/>
                <a:gd name="T61" fmla="*/ 121 h 151"/>
                <a:gd name="T62" fmla="*/ 98 w 98"/>
                <a:gd name="T63" fmla="*/ 12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151">
                  <a:moveTo>
                    <a:pt x="98" y="121"/>
                  </a:moveTo>
                  <a:lnTo>
                    <a:pt x="98" y="121"/>
                  </a:lnTo>
                  <a:lnTo>
                    <a:pt x="98" y="113"/>
                  </a:lnTo>
                  <a:lnTo>
                    <a:pt x="90" y="106"/>
                  </a:lnTo>
                  <a:lnTo>
                    <a:pt x="75" y="106"/>
                  </a:lnTo>
                  <a:lnTo>
                    <a:pt x="53" y="106"/>
                  </a:lnTo>
                  <a:lnTo>
                    <a:pt x="53" y="106"/>
                  </a:lnTo>
                  <a:lnTo>
                    <a:pt x="38" y="106"/>
                  </a:lnTo>
                  <a:lnTo>
                    <a:pt x="38" y="106"/>
                  </a:lnTo>
                  <a:lnTo>
                    <a:pt x="30" y="83"/>
                  </a:lnTo>
                  <a:lnTo>
                    <a:pt x="30" y="61"/>
                  </a:lnTo>
                  <a:lnTo>
                    <a:pt x="38" y="30"/>
                  </a:lnTo>
                  <a:lnTo>
                    <a:pt x="53" y="0"/>
                  </a:lnTo>
                  <a:lnTo>
                    <a:pt x="53" y="0"/>
                  </a:lnTo>
                  <a:lnTo>
                    <a:pt x="38" y="15"/>
                  </a:lnTo>
                  <a:lnTo>
                    <a:pt x="15" y="30"/>
                  </a:lnTo>
                  <a:lnTo>
                    <a:pt x="8" y="53"/>
                  </a:lnTo>
                  <a:lnTo>
                    <a:pt x="0" y="76"/>
                  </a:lnTo>
                  <a:lnTo>
                    <a:pt x="0" y="98"/>
                  </a:lnTo>
                  <a:lnTo>
                    <a:pt x="0" y="113"/>
                  </a:lnTo>
                  <a:lnTo>
                    <a:pt x="8" y="128"/>
                  </a:lnTo>
                  <a:lnTo>
                    <a:pt x="23" y="143"/>
                  </a:lnTo>
                  <a:lnTo>
                    <a:pt x="23" y="143"/>
                  </a:lnTo>
                  <a:lnTo>
                    <a:pt x="23" y="143"/>
                  </a:lnTo>
                  <a:lnTo>
                    <a:pt x="23" y="143"/>
                  </a:lnTo>
                  <a:lnTo>
                    <a:pt x="45" y="151"/>
                  </a:lnTo>
                  <a:lnTo>
                    <a:pt x="45" y="151"/>
                  </a:lnTo>
                  <a:lnTo>
                    <a:pt x="75" y="151"/>
                  </a:lnTo>
                  <a:lnTo>
                    <a:pt x="90" y="143"/>
                  </a:lnTo>
                  <a:lnTo>
                    <a:pt x="98" y="136"/>
                  </a:lnTo>
                  <a:lnTo>
                    <a:pt x="98" y="121"/>
                  </a:lnTo>
                  <a:lnTo>
                    <a:pt x="98" y="121"/>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1" name="Freeform 37"/>
            <p:cNvSpPr>
              <a:spLocks/>
            </p:cNvSpPr>
            <p:nvPr/>
          </p:nvSpPr>
          <p:spPr bwMode="auto">
            <a:xfrm>
              <a:off x="3144838" y="4130675"/>
              <a:ext cx="596900" cy="1289050"/>
            </a:xfrm>
            <a:custGeom>
              <a:avLst/>
              <a:gdLst>
                <a:gd name="T0" fmla="*/ 271 w 376"/>
                <a:gd name="T1" fmla="*/ 511 h 812"/>
                <a:gd name="T2" fmla="*/ 271 w 376"/>
                <a:gd name="T3" fmla="*/ 511 h 812"/>
                <a:gd name="T4" fmla="*/ 308 w 376"/>
                <a:gd name="T5" fmla="*/ 444 h 812"/>
                <a:gd name="T6" fmla="*/ 331 w 376"/>
                <a:gd name="T7" fmla="*/ 383 h 812"/>
                <a:gd name="T8" fmla="*/ 354 w 376"/>
                <a:gd name="T9" fmla="*/ 331 h 812"/>
                <a:gd name="T10" fmla="*/ 369 w 376"/>
                <a:gd name="T11" fmla="*/ 278 h 812"/>
                <a:gd name="T12" fmla="*/ 376 w 376"/>
                <a:gd name="T13" fmla="*/ 233 h 812"/>
                <a:gd name="T14" fmla="*/ 376 w 376"/>
                <a:gd name="T15" fmla="*/ 188 h 812"/>
                <a:gd name="T16" fmla="*/ 376 w 376"/>
                <a:gd name="T17" fmla="*/ 151 h 812"/>
                <a:gd name="T18" fmla="*/ 369 w 376"/>
                <a:gd name="T19" fmla="*/ 121 h 812"/>
                <a:gd name="T20" fmla="*/ 361 w 376"/>
                <a:gd name="T21" fmla="*/ 91 h 812"/>
                <a:gd name="T22" fmla="*/ 346 w 376"/>
                <a:gd name="T23" fmla="*/ 60 h 812"/>
                <a:gd name="T24" fmla="*/ 331 w 376"/>
                <a:gd name="T25" fmla="*/ 45 h 812"/>
                <a:gd name="T26" fmla="*/ 316 w 376"/>
                <a:gd name="T27" fmla="*/ 23 h 812"/>
                <a:gd name="T28" fmla="*/ 278 w 376"/>
                <a:gd name="T29" fmla="*/ 8 h 812"/>
                <a:gd name="T30" fmla="*/ 241 w 376"/>
                <a:gd name="T31" fmla="*/ 0 h 812"/>
                <a:gd name="T32" fmla="*/ 241 w 376"/>
                <a:gd name="T33" fmla="*/ 0 h 812"/>
                <a:gd name="T34" fmla="*/ 203 w 376"/>
                <a:gd name="T35" fmla="*/ 15 h 812"/>
                <a:gd name="T36" fmla="*/ 181 w 376"/>
                <a:gd name="T37" fmla="*/ 30 h 812"/>
                <a:gd name="T38" fmla="*/ 181 w 376"/>
                <a:gd name="T39" fmla="*/ 30 h 812"/>
                <a:gd name="T40" fmla="*/ 211 w 376"/>
                <a:gd name="T41" fmla="*/ 23 h 812"/>
                <a:gd name="T42" fmla="*/ 211 w 376"/>
                <a:gd name="T43" fmla="*/ 23 h 812"/>
                <a:gd name="T44" fmla="*/ 248 w 376"/>
                <a:gd name="T45" fmla="*/ 30 h 812"/>
                <a:gd name="T46" fmla="*/ 286 w 376"/>
                <a:gd name="T47" fmla="*/ 45 h 812"/>
                <a:gd name="T48" fmla="*/ 301 w 376"/>
                <a:gd name="T49" fmla="*/ 60 h 812"/>
                <a:gd name="T50" fmla="*/ 316 w 376"/>
                <a:gd name="T51" fmla="*/ 83 h 812"/>
                <a:gd name="T52" fmla="*/ 331 w 376"/>
                <a:gd name="T53" fmla="*/ 113 h 812"/>
                <a:gd name="T54" fmla="*/ 339 w 376"/>
                <a:gd name="T55" fmla="*/ 136 h 812"/>
                <a:gd name="T56" fmla="*/ 346 w 376"/>
                <a:gd name="T57" fmla="*/ 173 h 812"/>
                <a:gd name="T58" fmla="*/ 346 w 376"/>
                <a:gd name="T59" fmla="*/ 211 h 812"/>
                <a:gd name="T60" fmla="*/ 346 w 376"/>
                <a:gd name="T61" fmla="*/ 256 h 812"/>
                <a:gd name="T62" fmla="*/ 339 w 376"/>
                <a:gd name="T63" fmla="*/ 301 h 812"/>
                <a:gd name="T64" fmla="*/ 323 w 376"/>
                <a:gd name="T65" fmla="*/ 353 h 812"/>
                <a:gd name="T66" fmla="*/ 301 w 376"/>
                <a:gd name="T67" fmla="*/ 406 h 812"/>
                <a:gd name="T68" fmla="*/ 278 w 376"/>
                <a:gd name="T69" fmla="*/ 466 h 812"/>
                <a:gd name="T70" fmla="*/ 241 w 376"/>
                <a:gd name="T71" fmla="*/ 534 h 812"/>
                <a:gd name="T72" fmla="*/ 241 w 376"/>
                <a:gd name="T73" fmla="*/ 534 h 812"/>
                <a:gd name="T74" fmla="*/ 188 w 376"/>
                <a:gd name="T75" fmla="*/ 609 h 812"/>
                <a:gd name="T76" fmla="*/ 136 w 376"/>
                <a:gd name="T77" fmla="*/ 684 h 812"/>
                <a:gd name="T78" fmla="*/ 68 w 376"/>
                <a:gd name="T79" fmla="*/ 751 h 812"/>
                <a:gd name="T80" fmla="*/ 0 w 376"/>
                <a:gd name="T81" fmla="*/ 812 h 812"/>
                <a:gd name="T82" fmla="*/ 31 w 376"/>
                <a:gd name="T83" fmla="*/ 789 h 812"/>
                <a:gd name="T84" fmla="*/ 31 w 376"/>
                <a:gd name="T85" fmla="*/ 789 h 812"/>
                <a:gd name="T86" fmla="*/ 98 w 376"/>
                <a:gd name="T87" fmla="*/ 729 h 812"/>
                <a:gd name="T88" fmla="*/ 158 w 376"/>
                <a:gd name="T89" fmla="*/ 661 h 812"/>
                <a:gd name="T90" fmla="*/ 218 w 376"/>
                <a:gd name="T91" fmla="*/ 594 h 812"/>
                <a:gd name="T92" fmla="*/ 271 w 376"/>
                <a:gd name="T93" fmla="*/ 511 h 812"/>
                <a:gd name="T94" fmla="*/ 271 w 376"/>
                <a:gd name="T95" fmla="*/ 511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6" h="812">
                  <a:moveTo>
                    <a:pt x="271" y="511"/>
                  </a:moveTo>
                  <a:lnTo>
                    <a:pt x="271" y="511"/>
                  </a:lnTo>
                  <a:lnTo>
                    <a:pt x="308" y="444"/>
                  </a:lnTo>
                  <a:lnTo>
                    <a:pt x="331" y="383"/>
                  </a:lnTo>
                  <a:lnTo>
                    <a:pt x="354" y="331"/>
                  </a:lnTo>
                  <a:lnTo>
                    <a:pt x="369" y="278"/>
                  </a:lnTo>
                  <a:lnTo>
                    <a:pt x="376" y="233"/>
                  </a:lnTo>
                  <a:lnTo>
                    <a:pt x="376" y="188"/>
                  </a:lnTo>
                  <a:lnTo>
                    <a:pt x="376" y="151"/>
                  </a:lnTo>
                  <a:lnTo>
                    <a:pt x="369" y="121"/>
                  </a:lnTo>
                  <a:lnTo>
                    <a:pt x="361" y="91"/>
                  </a:lnTo>
                  <a:lnTo>
                    <a:pt x="346" y="60"/>
                  </a:lnTo>
                  <a:lnTo>
                    <a:pt x="331" y="45"/>
                  </a:lnTo>
                  <a:lnTo>
                    <a:pt x="316" y="23"/>
                  </a:lnTo>
                  <a:lnTo>
                    <a:pt x="278" y="8"/>
                  </a:lnTo>
                  <a:lnTo>
                    <a:pt x="241" y="0"/>
                  </a:lnTo>
                  <a:lnTo>
                    <a:pt x="241" y="0"/>
                  </a:lnTo>
                  <a:lnTo>
                    <a:pt x="203" y="15"/>
                  </a:lnTo>
                  <a:lnTo>
                    <a:pt x="181" y="30"/>
                  </a:lnTo>
                  <a:lnTo>
                    <a:pt x="181" y="30"/>
                  </a:lnTo>
                  <a:lnTo>
                    <a:pt x="211" y="23"/>
                  </a:lnTo>
                  <a:lnTo>
                    <a:pt x="211" y="23"/>
                  </a:lnTo>
                  <a:lnTo>
                    <a:pt x="248" y="30"/>
                  </a:lnTo>
                  <a:lnTo>
                    <a:pt x="286" y="45"/>
                  </a:lnTo>
                  <a:lnTo>
                    <a:pt x="301" y="60"/>
                  </a:lnTo>
                  <a:lnTo>
                    <a:pt x="316" y="83"/>
                  </a:lnTo>
                  <a:lnTo>
                    <a:pt x="331" y="113"/>
                  </a:lnTo>
                  <a:lnTo>
                    <a:pt x="339" y="136"/>
                  </a:lnTo>
                  <a:lnTo>
                    <a:pt x="346" y="173"/>
                  </a:lnTo>
                  <a:lnTo>
                    <a:pt x="346" y="211"/>
                  </a:lnTo>
                  <a:lnTo>
                    <a:pt x="346" y="256"/>
                  </a:lnTo>
                  <a:lnTo>
                    <a:pt x="339" y="301"/>
                  </a:lnTo>
                  <a:lnTo>
                    <a:pt x="323" y="353"/>
                  </a:lnTo>
                  <a:lnTo>
                    <a:pt x="301" y="406"/>
                  </a:lnTo>
                  <a:lnTo>
                    <a:pt x="278" y="466"/>
                  </a:lnTo>
                  <a:lnTo>
                    <a:pt x="241" y="534"/>
                  </a:lnTo>
                  <a:lnTo>
                    <a:pt x="241" y="534"/>
                  </a:lnTo>
                  <a:lnTo>
                    <a:pt x="188" y="609"/>
                  </a:lnTo>
                  <a:lnTo>
                    <a:pt x="136" y="684"/>
                  </a:lnTo>
                  <a:lnTo>
                    <a:pt x="68" y="751"/>
                  </a:lnTo>
                  <a:lnTo>
                    <a:pt x="0" y="812"/>
                  </a:lnTo>
                  <a:lnTo>
                    <a:pt x="31" y="789"/>
                  </a:lnTo>
                  <a:lnTo>
                    <a:pt x="31" y="789"/>
                  </a:lnTo>
                  <a:lnTo>
                    <a:pt x="98" y="729"/>
                  </a:lnTo>
                  <a:lnTo>
                    <a:pt x="158" y="661"/>
                  </a:lnTo>
                  <a:lnTo>
                    <a:pt x="218" y="594"/>
                  </a:lnTo>
                  <a:lnTo>
                    <a:pt x="271" y="511"/>
                  </a:lnTo>
                  <a:lnTo>
                    <a:pt x="271" y="511"/>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2" name="Freeform 38"/>
            <p:cNvSpPr>
              <a:spLocks/>
            </p:cNvSpPr>
            <p:nvPr/>
          </p:nvSpPr>
          <p:spPr bwMode="auto">
            <a:xfrm>
              <a:off x="3265488" y="3321050"/>
              <a:ext cx="201613" cy="190500"/>
            </a:xfrm>
            <a:custGeom>
              <a:avLst/>
              <a:gdLst>
                <a:gd name="T0" fmla="*/ 120 w 127"/>
                <a:gd name="T1" fmla="*/ 60 h 120"/>
                <a:gd name="T2" fmla="*/ 120 w 127"/>
                <a:gd name="T3" fmla="*/ 60 h 120"/>
                <a:gd name="T4" fmla="*/ 112 w 127"/>
                <a:gd name="T5" fmla="*/ 52 h 120"/>
                <a:gd name="T6" fmla="*/ 97 w 127"/>
                <a:gd name="T7" fmla="*/ 52 h 120"/>
                <a:gd name="T8" fmla="*/ 90 w 127"/>
                <a:gd name="T9" fmla="*/ 60 h 120"/>
                <a:gd name="T10" fmla="*/ 75 w 127"/>
                <a:gd name="T11" fmla="*/ 75 h 120"/>
                <a:gd name="T12" fmla="*/ 75 w 127"/>
                <a:gd name="T13" fmla="*/ 75 h 120"/>
                <a:gd name="T14" fmla="*/ 67 w 127"/>
                <a:gd name="T15" fmla="*/ 90 h 120"/>
                <a:gd name="T16" fmla="*/ 67 w 127"/>
                <a:gd name="T17" fmla="*/ 90 h 120"/>
                <a:gd name="T18" fmla="*/ 45 w 127"/>
                <a:gd name="T19" fmla="*/ 75 h 120"/>
                <a:gd name="T20" fmla="*/ 22 w 127"/>
                <a:gd name="T21" fmla="*/ 60 h 120"/>
                <a:gd name="T22" fmla="*/ 7 w 127"/>
                <a:gd name="T23" fmla="*/ 30 h 120"/>
                <a:gd name="T24" fmla="*/ 7 w 127"/>
                <a:gd name="T25" fmla="*/ 0 h 120"/>
                <a:gd name="T26" fmla="*/ 7 w 127"/>
                <a:gd name="T27" fmla="*/ 0 h 120"/>
                <a:gd name="T28" fmla="*/ 0 w 127"/>
                <a:gd name="T29" fmla="*/ 22 h 120"/>
                <a:gd name="T30" fmla="*/ 0 w 127"/>
                <a:gd name="T31" fmla="*/ 45 h 120"/>
                <a:gd name="T32" fmla="*/ 7 w 127"/>
                <a:gd name="T33" fmla="*/ 67 h 120"/>
                <a:gd name="T34" fmla="*/ 15 w 127"/>
                <a:gd name="T35" fmla="*/ 90 h 120"/>
                <a:gd name="T36" fmla="*/ 30 w 127"/>
                <a:gd name="T37" fmla="*/ 105 h 120"/>
                <a:gd name="T38" fmla="*/ 45 w 127"/>
                <a:gd name="T39" fmla="*/ 120 h 120"/>
                <a:gd name="T40" fmla="*/ 60 w 127"/>
                <a:gd name="T41" fmla="*/ 120 h 120"/>
                <a:gd name="T42" fmla="*/ 75 w 127"/>
                <a:gd name="T43" fmla="*/ 120 h 120"/>
                <a:gd name="T44" fmla="*/ 75 w 127"/>
                <a:gd name="T45" fmla="*/ 120 h 120"/>
                <a:gd name="T46" fmla="*/ 75 w 127"/>
                <a:gd name="T47" fmla="*/ 120 h 120"/>
                <a:gd name="T48" fmla="*/ 75 w 127"/>
                <a:gd name="T49" fmla="*/ 120 h 120"/>
                <a:gd name="T50" fmla="*/ 105 w 127"/>
                <a:gd name="T51" fmla="*/ 112 h 120"/>
                <a:gd name="T52" fmla="*/ 105 w 127"/>
                <a:gd name="T53" fmla="*/ 112 h 120"/>
                <a:gd name="T54" fmla="*/ 120 w 127"/>
                <a:gd name="T55" fmla="*/ 97 h 120"/>
                <a:gd name="T56" fmla="*/ 127 w 127"/>
                <a:gd name="T57" fmla="*/ 82 h 120"/>
                <a:gd name="T58" fmla="*/ 127 w 127"/>
                <a:gd name="T59" fmla="*/ 67 h 120"/>
                <a:gd name="T60" fmla="*/ 120 w 127"/>
                <a:gd name="T61" fmla="*/ 60 h 120"/>
                <a:gd name="T62" fmla="*/ 120 w 127"/>
                <a:gd name="T63"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120">
                  <a:moveTo>
                    <a:pt x="120" y="60"/>
                  </a:moveTo>
                  <a:lnTo>
                    <a:pt x="120" y="60"/>
                  </a:lnTo>
                  <a:lnTo>
                    <a:pt x="112" y="52"/>
                  </a:lnTo>
                  <a:lnTo>
                    <a:pt x="97" y="52"/>
                  </a:lnTo>
                  <a:lnTo>
                    <a:pt x="90" y="60"/>
                  </a:lnTo>
                  <a:lnTo>
                    <a:pt x="75" y="75"/>
                  </a:lnTo>
                  <a:lnTo>
                    <a:pt x="75" y="75"/>
                  </a:lnTo>
                  <a:lnTo>
                    <a:pt x="67" y="90"/>
                  </a:lnTo>
                  <a:lnTo>
                    <a:pt x="67" y="90"/>
                  </a:lnTo>
                  <a:lnTo>
                    <a:pt x="45" y="75"/>
                  </a:lnTo>
                  <a:lnTo>
                    <a:pt x="22" y="60"/>
                  </a:lnTo>
                  <a:lnTo>
                    <a:pt x="7" y="30"/>
                  </a:lnTo>
                  <a:lnTo>
                    <a:pt x="7" y="0"/>
                  </a:lnTo>
                  <a:lnTo>
                    <a:pt x="7" y="0"/>
                  </a:lnTo>
                  <a:lnTo>
                    <a:pt x="0" y="22"/>
                  </a:lnTo>
                  <a:lnTo>
                    <a:pt x="0" y="45"/>
                  </a:lnTo>
                  <a:lnTo>
                    <a:pt x="7" y="67"/>
                  </a:lnTo>
                  <a:lnTo>
                    <a:pt x="15" y="90"/>
                  </a:lnTo>
                  <a:lnTo>
                    <a:pt x="30" y="105"/>
                  </a:lnTo>
                  <a:lnTo>
                    <a:pt x="45" y="120"/>
                  </a:lnTo>
                  <a:lnTo>
                    <a:pt x="60" y="120"/>
                  </a:lnTo>
                  <a:lnTo>
                    <a:pt x="75" y="120"/>
                  </a:lnTo>
                  <a:lnTo>
                    <a:pt x="75" y="120"/>
                  </a:lnTo>
                  <a:lnTo>
                    <a:pt x="75" y="120"/>
                  </a:lnTo>
                  <a:lnTo>
                    <a:pt x="75" y="120"/>
                  </a:lnTo>
                  <a:lnTo>
                    <a:pt x="105" y="112"/>
                  </a:lnTo>
                  <a:lnTo>
                    <a:pt x="105" y="112"/>
                  </a:lnTo>
                  <a:lnTo>
                    <a:pt x="120" y="97"/>
                  </a:lnTo>
                  <a:lnTo>
                    <a:pt x="127" y="82"/>
                  </a:lnTo>
                  <a:lnTo>
                    <a:pt x="127" y="67"/>
                  </a:lnTo>
                  <a:lnTo>
                    <a:pt x="120" y="60"/>
                  </a:lnTo>
                  <a:lnTo>
                    <a:pt x="120" y="6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3" name="Freeform 39"/>
            <p:cNvSpPr>
              <a:spLocks/>
            </p:cNvSpPr>
            <p:nvPr/>
          </p:nvSpPr>
          <p:spPr bwMode="auto">
            <a:xfrm>
              <a:off x="3276600" y="3165475"/>
              <a:ext cx="644525" cy="1263650"/>
            </a:xfrm>
            <a:custGeom>
              <a:avLst/>
              <a:gdLst>
                <a:gd name="T0" fmla="*/ 383 w 406"/>
                <a:gd name="T1" fmla="*/ 391 h 796"/>
                <a:gd name="T2" fmla="*/ 383 w 406"/>
                <a:gd name="T3" fmla="*/ 391 h 796"/>
                <a:gd name="T4" fmla="*/ 368 w 406"/>
                <a:gd name="T5" fmla="*/ 323 h 796"/>
                <a:gd name="T6" fmla="*/ 346 w 406"/>
                <a:gd name="T7" fmla="*/ 263 h 796"/>
                <a:gd name="T8" fmla="*/ 323 w 406"/>
                <a:gd name="T9" fmla="*/ 203 h 796"/>
                <a:gd name="T10" fmla="*/ 301 w 406"/>
                <a:gd name="T11" fmla="*/ 158 h 796"/>
                <a:gd name="T12" fmla="*/ 278 w 406"/>
                <a:gd name="T13" fmla="*/ 120 h 796"/>
                <a:gd name="T14" fmla="*/ 248 w 406"/>
                <a:gd name="T15" fmla="*/ 83 h 796"/>
                <a:gd name="T16" fmla="*/ 225 w 406"/>
                <a:gd name="T17" fmla="*/ 53 h 796"/>
                <a:gd name="T18" fmla="*/ 195 w 406"/>
                <a:gd name="T19" fmla="*/ 38 h 796"/>
                <a:gd name="T20" fmla="*/ 165 w 406"/>
                <a:gd name="T21" fmla="*/ 23 h 796"/>
                <a:gd name="T22" fmla="*/ 143 w 406"/>
                <a:gd name="T23" fmla="*/ 7 h 796"/>
                <a:gd name="T24" fmla="*/ 120 w 406"/>
                <a:gd name="T25" fmla="*/ 0 h 796"/>
                <a:gd name="T26" fmla="*/ 90 w 406"/>
                <a:gd name="T27" fmla="*/ 0 h 796"/>
                <a:gd name="T28" fmla="*/ 53 w 406"/>
                <a:gd name="T29" fmla="*/ 15 h 796"/>
                <a:gd name="T30" fmla="*/ 23 w 406"/>
                <a:gd name="T31" fmla="*/ 38 h 796"/>
                <a:gd name="T32" fmla="*/ 23 w 406"/>
                <a:gd name="T33" fmla="*/ 38 h 796"/>
                <a:gd name="T34" fmla="*/ 8 w 406"/>
                <a:gd name="T35" fmla="*/ 68 h 796"/>
                <a:gd name="T36" fmla="*/ 0 w 406"/>
                <a:gd name="T37" fmla="*/ 98 h 796"/>
                <a:gd name="T38" fmla="*/ 0 w 406"/>
                <a:gd name="T39" fmla="*/ 98 h 796"/>
                <a:gd name="T40" fmla="*/ 15 w 406"/>
                <a:gd name="T41" fmla="*/ 75 h 796"/>
                <a:gd name="T42" fmla="*/ 15 w 406"/>
                <a:gd name="T43" fmla="*/ 75 h 796"/>
                <a:gd name="T44" fmla="*/ 45 w 406"/>
                <a:gd name="T45" fmla="*/ 45 h 796"/>
                <a:gd name="T46" fmla="*/ 83 w 406"/>
                <a:gd name="T47" fmla="*/ 38 h 796"/>
                <a:gd name="T48" fmla="*/ 113 w 406"/>
                <a:gd name="T49" fmla="*/ 38 h 796"/>
                <a:gd name="T50" fmla="*/ 135 w 406"/>
                <a:gd name="T51" fmla="*/ 45 h 796"/>
                <a:gd name="T52" fmla="*/ 158 w 406"/>
                <a:gd name="T53" fmla="*/ 53 h 796"/>
                <a:gd name="T54" fmla="*/ 188 w 406"/>
                <a:gd name="T55" fmla="*/ 68 h 796"/>
                <a:gd name="T56" fmla="*/ 218 w 406"/>
                <a:gd name="T57" fmla="*/ 90 h 796"/>
                <a:gd name="T58" fmla="*/ 240 w 406"/>
                <a:gd name="T59" fmla="*/ 120 h 796"/>
                <a:gd name="T60" fmla="*/ 271 w 406"/>
                <a:gd name="T61" fmla="*/ 150 h 796"/>
                <a:gd name="T62" fmla="*/ 293 w 406"/>
                <a:gd name="T63" fmla="*/ 195 h 796"/>
                <a:gd name="T64" fmla="*/ 316 w 406"/>
                <a:gd name="T65" fmla="*/ 240 h 796"/>
                <a:gd name="T66" fmla="*/ 338 w 406"/>
                <a:gd name="T67" fmla="*/ 293 h 796"/>
                <a:gd name="T68" fmla="*/ 361 w 406"/>
                <a:gd name="T69" fmla="*/ 361 h 796"/>
                <a:gd name="T70" fmla="*/ 376 w 406"/>
                <a:gd name="T71" fmla="*/ 428 h 796"/>
                <a:gd name="T72" fmla="*/ 376 w 406"/>
                <a:gd name="T73" fmla="*/ 428 h 796"/>
                <a:gd name="T74" fmla="*/ 391 w 406"/>
                <a:gd name="T75" fmla="*/ 518 h 796"/>
                <a:gd name="T76" fmla="*/ 398 w 406"/>
                <a:gd name="T77" fmla="*/ 616 h 796"/>
                <a:gd name="T78" fmla="*/ 398 w 406"/>
                <a:gd name="T79" fmla="*/ 706 h 796"/>
                <a:gd name="T80" fmla="*/ 383 w 406"/>
                <a:gd name="T81" fmla="*/ 796 h 796"/>
                <a:gd name="T82" fmla="*/ 391 w 406"/>
                <a:gd name="T83" fmla="*/ 766 h 796"/>
                <a:gd name="T84" fmla="*/ 391 w 406"/>
                <a:gd name="T85" fmla="*/ 766 h 796"/>
                <a:gd name="T86" fmla="*/ 406 w 406"/>
                <a:gd name="T87" fmla="*/ 668 h 796"/>
                <a:gd name="T88" fmla="*/ 406 w 406"/>
                <a:gd name="T89" fmla="*/ 578 h 796"/>
                <a:gd name="T90" fmla="*/ 398 w 406"/>
                <a:gd name="T91" fmla="*/ 488 h 796"/>
                <a:gd name="T92" fmla="*/ 383 w 406"/>
                <a:gd name="T93" fmla="*/ 391 h 796"/>
                <a:gd name="T94" fmla="*/ 383 w 406"/>
                <a:gd name="T95" fmla="*/ 391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6" h="796">
                  <a:moveTo>
                    <a:pt x="383" y="391"/>
                  </a:moveTo>
                  <a:lnTo>
                    <a:pt x="383" y="391"/>
                  </a:lnTo>
                  <a:lnTo>
                    <a:pt x="368" y="323"/>
                  </a:lnTo>
                  <a:lnTo>
                    <a:pt x="346" y="263"/>
                  </a:lnTo>
                  <a:lnTo>
                    <a:pt x="323" y="203"/>
                  </a:lnTo>
                  <a:lnTo>
                    <a:pt x="301" y="158"/>
                  </a:lnTo>
                  <a:lnTo>
                    <a:pt x="278" y="120"/>
                  </a:lnTo>
                  <a:lnTo>
                    <a:pt x="248" y="83"/>
                  </a:lnTo>
                  <a:lnTo>
                    <a:pt x="225" y="53"/>
                  </a:lnTo>
                  <a:lnTo>
                    <a:pt x="195" y="38"/>
                  </a:lnTo>
                  <a:lnTo>
                    <a:pt x="165" y="23"/>
                  </a:lnTo>
                  <a:lnTo>
                    <a:pt x="143" y="7"/>
                  </a:lnTo>
                  <a:lnTo>
                    <a:pt x="120" y="0"/>
                  </a:lnTo>
                  <a:lnTo>
                    <a:pt x="90" y="0"/>
                  </a:lnTo>
                  <a:lnTo>
                    <a:pt x="53" y="15"/>
                  </a:lnTo>
                  <a:lnTo>
                    <a:pt x="23" y="38"/>
                  </a:lnTo>
                  <a:lnTo>
                    <a:pt x="23" y="38"/>
                  </a:lnTo>
                  <a:lnTo>
                    <a:pt x="8" y="68"/>
                  </a:lnTo>
                  <a:lnTo>
                    <a:pt x="0" y="98"/>
                  </a:lnTo>
                  <a:lnTo>
                    <a:pt x="0" y="98"/>
                  </a:lnTo>
                  <a:lnTo>
                    <a:pt x="15" y="75"/>
                  </a:lnTo>
                  <a:lnTo>
                    <a:pt x="15" y="75"/>
                  </a:lnTo>
                  <a:lnTo>
                    <a:pt x="45" y="45"/>
                  </a:lnTo>
                  <a:lnTo>
                    <a:pt x="83" y="38"/>
                  </a:lnTo>
                  <a:lnTo>
                    <a:pt x="113" y="38"/>
                  </a:lnTo>
                  <a:lnTo>
                    <a:pt x="135" y="45"/>
                  </a:lnTo>
                  <a:lnTo>
                    <a:pt x="158" y="53"/>
                  </a:lnTo>
                  <a:lnTo>
                    <a:pt x="188" y="68"/>
                  </a:lnTo>
                  <a:lnTo>
                    <a:pt x="218" y="90"/>
                  </a:lnTo>
                  <a:lnTo>
                    <a:pt x="240" y="120"/>
                  </a:lnTo>
                  <a:lnTo>
                    <a:pt x="271" y="150"/>
                  </a:lnTo>
                  <a:lnTo>
                    <a:pt x="293" y="195"/>
                  </a:lnTo>
                  <a:lnTo>
                    <a:pt x="316" y="240"/>
                  </a:lnTo>
                  <a:lnTo>
                    <a:pt x="338" y="293"/>
                  </a:lnTo>
                  <a:lnTo>
                    <a:pt x="361" y="361"/>
                  </a:lnTo>
                  <a:lnTo>
                    <a:pt x="376" y="428"/>
                  </a:lnTo>
                  <a:lnTo>
                    <a:pt x="376" y="428"/>
                  </a:lnTo>
                  <a:lnTo>
                    <a:pt x="391" y="518"/>
                  </a:lnTo>
                  <a:lnTo>
                    <a:pt x="398" y="616"/>
                  </a:lnTo>
                  <a:lnTo>
                    <a:pt x="398" y="706"/>
                  </a:lnTo>
                  <a:lnTo>
                    <a:pt x="383" y="796"/>
                  </a:lnTo>
                  <a:lnTo>
                    <a:pt x="391" y="766"/>
                  </a:lnTo>
                  <a:lnTo>
                    <a:pt x="391" y="766"/>
                  </a:lnTo>
                  <a:lnTo>
                    <a:pt x="406" y="668"/>
                  </a:lnTo>
                  <a:lnTo>
                    <a:pt x="406" y="578"/>
                  </a:lnTo>
                  <a:lnTo>
                    <a:pt x="398" y="488"/>
                  </a:lnTo>
                  <a:lnTo>
                    <a:pt x="383" y="391"/>
                  </a:lnTo>
                  <a:lnTo>
                    <a:pt x="383" y="391"/>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4" name="Freeform 40"/>
            <p:cNvSpPr>
              <a:spLocks/>
            </p:cNvSpPr>
            <p:nvPr/>
          </p:nvSpPr>
          <p:spPr bwMode="auto">
            <a:xfrm>
              <a:off x="3408363" y="5932488"/>
              <a:ext cx="130175" cy="142875"/>
            </a:xfrm>
            <a:custGeom>
              <a:avLst/>
              <a:gdLst>
                <a:gd name="T0" fmla="*/ 52 w 82"/>
                <a:gd name="T1" fmla="*/ 7 h 90"/>
                <a:gd name="T2" fmla="*/ 52 w 82"/>
                <a:gd name="T3" fmla="*/ 7 h 90"/>
                <a:gd name="T4" fmla="*/ 52 w 82"/>
                <a:gd name="T5" fmla="*/ 15 h 90"/>
                <a:gd name="T6" fmla="*/ 52 w 82"/>
                <a:gd name="T7" fmla="*/ 22 h 90"/>
                <a:gd name="T8" fmla="*/ 37 w 82"/>
                <a:gd name="T9" fmla="*/ 37 h 90"/>
                <a:gd name="T10" fmla="*/ 37 w 82"/>
                <a:gd name="T11" fmla="*/ 37 h 90"/>
                <a:gd name="T12" fmla="*/ 30 w 82"/>
                <a:gd name="T13" fmla="*/ 45 h 90"/>
                <a:gd name="T14" fmla="*/ 30 w 82"/>
                <a:gd name="T15" fmla="*/ 45 h 90"/>
                <a:gd name="T16" fmla="*/ 30 w 82"/>
                <a:gd name="T17" fmla="*/ 60 h 90"/>
                <a:gd name="T18" fmla="*/ 45 w 82"/>
                <a:gd name="T19" fmla="*/ 75 h 90"/>
                <a:gd name="T20" fmla="*/ 60 w 82"/>
                <a:gd name="T21" fmla="*/ 82 h 90"/>
                <a:gd name="T22" fmla="*/ 82 w 82"/>
                <a:gd name="T23" fmla="*/ 90 h 90"/>
                <a:gd name="T24" fmla="*/ 82 w 82"/>
                <a:gd name="T25" fmla="*/ 90 h 90"/>
                <a:gd name="T26" fmla="*/ 52 w 82"/>
                <a:gd name="T27" fmla="*/ 90 h 90"/>
                <a:gd name="T28" fmla="*/ 22 w 82"/>
                <a:gd name="T29" fmla="*/ 75 h 90"/>
                <a:gd name="T30" fmla="*/ 7 w 82"/>
                <a:gd name="T31" fmla="*/ 52 h 90"/>
                <a:gd name="T32" fmla="*/ 0 w 82"/>
                <a:gd name="T33" fmla="*/ 45 h 90"/>
                <a:gd name="T34" fmla="*/ 7 w 82"/>
                <a:gd name="T35" fmla="*/ 30 h 90"/>
                <a:gd name="T36" fmla="*/ 7 w 82"/>
                <a:gd name="T37" fmla="*/ 30 h 90"/>
                <a:gd name="T38" fmla="*/ 7 w 82"/>
                <a:gd name="T39" fmla="*/ 30 h 90"/>
                <a:gd name="T40" fmla="*/ 7 w 82"/>
                <a:gd name="T41" fmla="*/ 30 h 90"/>
                <a:gd name="T42" fmla="*/ 15 w 82"/>
                <a:gd name="T43" fmla="*/ 15 h 90"/>
                <a:gd name="T44" fmla="*/ 15 w 82"/>
                <a:gd name="T45" fmla="*/ 15 h 90"/>
                <a:gd name="T46" fmla="*/ 30 w 82"/>
                <a:gd name="T47" fmla="*/ 7 h 90"/>
                <a:gd name="T48" fmla="*/ 37 w 82"/>
                <a:gd name="T49" fmla="*/ 0 h 90"/>
                <a:gd name="T50" fmla="*/ 52 w 82"/>
                <a:gd name="T51" fmla="*/ 7 h 90"/>
                <a:gd name="T52" fmla="*/ 52 w 82"/>
                <a:gd name="T53" fmla="*/ 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90">
                  <a:moveTo>
                    <a:pt x="52" y="7"/>
                  </a:moveTo>
                  <a:lnTo>
                    <a:pt x="52" y="7"/>
                  </a:lnTo>
                  <a:lnTo>
                    <a:pt x="52" y="15"/>
                  </a:lnTo>
                  <a:lnTo>
                    <a:pt x="52" y="22"/>
                  </a:lnTo>
                  <a:lnTo>
                    <a:pt x="37" y="37"/>
                  </a:lnTo>
                  <a:lnTo>
                    <a:pt x="37" y="37"/>
                  </a:lnTo>
                  <a:lnTo>
                    <a:pt x="30" y="45"/>
                  </a:lnTo>
                  <a:lnTo>
                    <a:pt x="30" y="45"/>
                  </a:lnTo>
                  <a:lnTo>
                    <a:pt x="30" y="60"/>
                  </a:lnTo>
                  <a:lnTo>
                    <a:pt x="45" y="75"/>
                  </a:lnTo>
                  <a:lnTo>
                    <a:pt x="60" y="82"/>
                  </a:lnTo>
                  <a:lnTo>
                    <a:pt x="82" y="90"/>
                  </a:lnTo>
                  <a:lnTo>
                    <a:pt x="82" y="90"/>
                  </a:lnTo>
                  <a:lnTo>
                    <a:pt x="52" y="90"/>
                  </a:lnTo>
                  <a:lnTo>
                    <a:pt x="22" y="75"/>
                  </a:lnTo>
                  <a:lnTo>
                    <a:pt x="7" y="52"/>
                  </a:lnTo>
                  <a:lnTo>
                    <a:pt x="0" y="45"/>
                  </a:lnTo>
                  <a:lnTo>
                    <a:pt x="7" y="30"/>
                  </a:lnTo>
                  <a:lnTo>
                    <a:pt x="7" y="30"/>
                  </a:lnTo>
                  <a:lnTo>
                    <a:pt x="7" y="30"/>
                  </a:lnTo>
                  <a:lnTo>
                    <a:pt x="7" y="30"/>
                  </a:lnTo>
                  <a:lnTo>
                    <a:pt x="15" y="15"/>
                  </a:lnTo>
                  <a:lnTo>
                    <a:pt x="15" y="15"/>
                  </a:lnTo>
                  <a:lnTo>
                    <a:pt x="30" y="7"/>
                  </a:lnTo>
                  <a:lnTo>
                    <a:pt x="37" y="0"/>
                  </a:lnTo>
                  <a:lnTo>
                    <a:pt x="52" y="7"/>
                  </a:lnTo>
                  <a:lnTo>
                    <a:pt x="52" y="7"/>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5" name="Freeform 41"/>
            <p:cNvSpPr>
              <a:spLocks/>
            </p:cNvSpPr>
            <p:nvPr/>
          </p:nvSpPr>
          <p:spPr bwMode="auto">
            <a:xfrm>
              <a:off x="2835275" y="5573713"/>
              <a:ext cx="811213" cy="501650"/>
            </a:xfrm>
            <a:custGeom>
              <a:avLst/>
              <a:gdLst>
                <a:gd name="T0" fmla="*/ 271 w 511"/>
                <a:gd name="T1" fmla="*/ 30 h 316"/>
                <a:gd name="T2" fmla="*/ 271 w 511"/>
                <a:gd name="T3" fmla="*/ 30 h 316"/>
                <a:gd name="T4" fmla="*/ 361 w 511"/>
                <a:gd name="T5" fmla="*/ 68 h 316"/>
                <a:gd name="T6" fmla="*/ 428 w 511"/>
                <a:gd name="T7" fmla="*/ 105 h 316"/>
                <a:gd name="T8" fmla="*/ 473 w 511"/>
                <a:gd name="T9" fmla="*/ 150 h 316"/>
                <a:gd name="T10" fmla="*/ 503 w 511"/>
                <a:gd name="T11" fmla="*/ 188 h 316"/>
                <a:gd name="T12" fmla="*/ 511 w 511"/>
                <a:gd name="T13" fmla="*/ 226 h 316"/>
                <a:gd name="T14" fmla="*/ 511 w 511"/>
                <a:gd name="T15" fmla="*/ 256 h 316"/>
                <a:gd name="T16" fmla="*/ 503 w 511"/>
                <a:gd name="T17" fmla="*/ 286 h 316"/>
                <a:gd name="T18" fmla="*/ 481 w 511"/>
                <a:gd name="T19" fmla="*/ 308 h 316"/>
                <a:gd name="T20" fmla="*/ 481 w 511"/>
                <a:gd name="T21" fmla="*/ 308 h 316"/>
                <a:gd name="T22" fmla="*/ 466 w 511"/>
                <a:gd name="T23" fmla="*/ 316 h 316"/>
                <a:gd name="T24" fmla="*/ 443 w 511"/>
                <a:gd name="T25" fmla="*/ 316 h 316"/>
                <a:gd name="T26" fmla="*/ 443 w 511"/>
                <a:gd name="T27" fmla="*/ 316 h 316"/>
                <a:gd name="T28" fmla="*/ 458 w 511"/>
                <a:gd name="T29" fmla="*/ 308 h 316"/>
                <a:gd name="T30" fmla="*/ 458 w 511"/>
                <a:gd name="T31" fmla="*/ 308 h 316"/>
                <a:gd name="T32" fmla="*/ 481 w 511"/>
                <a:gd name="T33" fmla="*/ 286 h 316"/>
                <a:gd name="T34" fmla="*/ 488 w 511"/>
                <a:gd name="T35" fmla="*/ 263 h 316"/>
                <a:gd name="T36" fmla="*/ 488 w 511"/>
                <a:gd name="T37" fmla="*/ 226 h 316"/>
                <a:gd name="T38" fmla="*/ 473 w 511"/>
                <a:gd name="T39" fmla="*/ 188 h 316"/>
                <a:gd name="T40" fmla="*/ 443 w 511"/>
                <a:gd name="T41" fmla="*/ 150 h 316"/>
                <a:gd name="T42" fmla="*/ 398 w 511"/>
                <a:gd name="T43" fmla="*/ 105 h 316"/>
                <a:gd name="T44" fmla="*/ 338 w 511"/>
                <a:gd name="T45" fmla="*/ 68 h 316"/>
                <a:gd name="T46" fmla="*/ 248 w 511"/>
                <a:gd name="T47" fmla="*/ 30 h 316"/>
                <a:gd name="T48" fmla="*/ 248 w 511"/>
                <a:gd name="T49" fmla="*/ 30 h 316"/>
                <a:gd name="T50" fmla="*/ 188 w 511"/>
                <a:gd name="T51" fmla="*/ 15 h 316"/>
                <a:gd name="T52" fmla="*/ 120 w 511"/>
                <a:gd name="T53" fmla="*/ 8 h 316"/>
                <a:gd name="T54" fmla="*/ 60 w 511"/>
                <a:gd name="T55" fmla="*/ 0 h 316"/>
                <a:gd name="T56" fmla="*/ 0 w 511"/>
                <a:gd name="T57" fmla="*/ 0 h 316"/>
                <a:gd name="T58" fmla="*/ 23 w 511"/>
                <a:gd name="T59" fmla="*/ 0 h 316"/>
                <a:gd name="T60" fmla="*/ 23 w 511"/>
                <a:gd name="T61" fmla="*/ 0 h 316"/>
                <a:gd name="T62" fmla="*/ 83 w 511"/>
                <a:gd name="T63" fmla="*/ 0 h 316"/>
                <a:gd name="T64" fmla="*/ 150 w 511"/>
                <a:gd name="T65" fmla="*/ 0 h 316"/>
                <a:gd name="T66" fmla="*/ 211 w 511"/>
                <a:gd name="T67" fmla="*/ 15 h 316"/>
                <a:gd name="T68" fmla="*/ 271 w 511"/>
                <a:gd name="T69" fmla="*/ 30 h 316"/>
                <a:gd name="T70" fmla="*/ 271 w 511"/>
                <a:gd name="T71" fmla="*/ 3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1" h="316">
                  <a:moveTo>
                    <a:pt x="271" y="30"/>
                  </a:moveTo>
                  <a:lnTo>
                    <a:pt x="271" y="30"/>
                  </a:lnTo>
                  <a:lnTo>
                    <a:pt x="361" y="68"/>
                  </a:lnTo>
                  <a:lnTo>
                    <a:pt x="428" y="105"/>
                  </a:lnTo>
                  <a:lnTo>
                    <a:pt x="473" y="150"/>
                  </a:lnTo>
                  <a:lnTo>
                    <a:pt x="503" y="188"/>
                  </a:lnTo>
                  <a:lnTo>
                    <a:pt x="511" y="226"/>
                  </a:lnTo>
                  <a:lnTo>
                    <a:pt x="511" y="256"/>
                  </a:lnTo>
                  <a:lnTo>
                    <a:pt x="503" y="286"/>
                  </a:lnTo>
                  <a:lnTo>
                    <a:pt x="481" y="308"/>
                  </a:lnTo>
                  <a:lnTo>
                    <a:pt x="481" y="308"/>
                  </a:lnTo>
                  <a:lnTo>
                    <a:pt x="466" y="316"/>
                  </a:lnTo>
                  <a:lnTo>
                    <a:pt x="443" y="316"/>
                  </a:lnTo>
                  <a:lnTo>
                    <a:pt x="443" y="316"/>
                  </a:lnTo>
                  <a:lnTo>
                    <a:pt x="458" y="308"/>
                  </a:lnTo>
                  <a:lnTo>
                    <a:pt x="458" y="308"/>
                  </a:lnTo>
                  <a:lnTo>
                    <a:pt x="481" y="286"/>
                  </a:lnTo>
                  <a:lnTo>
                    <a:pt x="488" y="263"/>
                  </a:lnTo>
                  <a:lnTo>
                    <a:pt x="488" y="226"/>
                  </a:lnTo>
                  <a:lnTo>
                    <a:pt x="473" y="188"/>
                  </a:lnTo>
                  <a:lnTo>
                    <a:pt x="443" y="150"/>
                  </a:lnTo>
                  <a:lnTo>
                    <a:pt x="398" y="105"/>
                  </a:lnTo>
                  <a:lnTo>
                    <a:pt x="338" y="68"/>
                  </a:lnTo>
                  <a:lnTo>
                    <a:pt x="248" y="30"/>
                  </a:lnTo>
                  <a:lnTo>
                    <a:pt x="248" y="30"/>
                  </a:lnTo>
                  <a:lnTo>
                    <a:pt x="188" y="15"/>
                  </a:lnTo>
                  <a:lnTo>
                    <a:pt x="120" y="8"/>
                  </a:lnTo>
                  <a:lnTo>
                    <a:pt x="60" y="0"/>
                  </a:lnTo>
                  <a:lnTo>
                    <a:pt x="0" y="0"/>
                  </a:lnTo>
                  <a:lnTo>
                    <a:pt x="23" y="0"/>
                  </a:lnTo>
                  <a:lnTo>
                    <a:pt x="23" y="0"/>
                  </a:lnTo>
                  <a:lnTo>
                    <a:pt x="83" y="0"/>
                  </a:lnTo>
                  <a:lnTo>
                    <a:pt x="150" y="0"/>
                  </a:lnTo>
                  <a:lnTo>
                    <a:pt x="211" y="15"/>
                  </a:lnTo>
                  <a:lnTo>
                    <a:pt x="271" y="30"/>
                  </a:lnTo>
                  <a:lnTo>
                    <a:pt x="271" y="3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6" name="Freeform 42"/>
            <p:cNvSpPr>
              <a:spLocks/>
            </p:cNvSpPr>
            <p:nvPr/>
          </p:nvSpPr>
          <p:spPr bwMode="auto">
            <a:xfrm>
              <a:off x="4027488" y="5956300"/>
              <a:ext cx="192088" cy="201613"/>
            </a:xfrm>
            <a:custGeom>
              <a:avLst/>
              <a:gdLst>
                <a:gd name="T0" fmla="*/ 68 w 121"/>
                <a:gd name="T1" fmla="*/ 7 h 127"/>
                <a:gd name="T2" fmla="*/ 68 w 121"/>
                <a:gd name="T3" fmla="*/ 7 h 127"/>
                <a:gd name="T4" fmla="*/ 75 w 121"/>
                <a:gd name="T5" fmla="*/ 15 h 127"/>
                <a:gd name="T6" fmla="*/ 75 w 121"/>
                <a:gd name="T7" fmla="*/ 30 h 127"/>
                <a:gd name="T8" fmla="*/ 60 w 121"/>
                <a:gd name="T9" fmla="*/ 37 h 127"/>
                <a:gd name="T10" fmla="*/ 45 w 121"/>
                <a:gd name="T11" fmla="*/ 52 h 127"/>
                <a:gd name="T12" fmla="*/ 45 w 121"/>
                <a:gd name="T13" fmla="*/ 52 h 127"/>
                <a:gd name="T14" fmla="*/ 38 w 121"/>
                <a:gd name="T15" fmla="*/ 60 h 127"/>
                <a:gd name="T16" fmla="*/ 38 w 121"/>
                <a:gd name="T17" fmla="*/ 60 h 127"/>
                <a:gd name="T18" fmla="*/ 45 w 121"/>
                <a:gd name="T19" fmla="*/ 82 h 127"/>
                <a:gd name="T20" fmla="*/ 68 w 121"/>
                <a:gd name="T21" fmla="*/ 105 h 127"/>
                <a:gd name="T22" fmla="*/ 90 w 121"/>
                <a:gd name="T23" fmla="*/ 120 h 127"/>
                <a:gd name="T24" fmla="*/ 121 w 121"/>
                <a:gd name="T25" fmla="*/ 120 h 127"/>
                <a:gd name="T26" fmla="*/ 121 w 121"/>
                <a:gd name="T27" fmla="*/ 120 h 127"/>
                <a:gd name="T28" fmla="*/ 98 w 121"/>
                <a:gd name="T29" fmla="*/ 127 h 127"/>
                <a:gd name="T30" fmla="*/ 75 w 121"/>
                <a:gd name="T31" fmla="*/ 127 h 127"/>
                <a:gd name="T32" fmla="*/ 53 w 121"/>
                <a:gd name="T33" fmla="*/ 120 h 127"/>
                <a:gd name="T34" fmla="*/ 30 w 121"/>
                <a:gd name="T35" fmla="*/ 112 h 127"/>
                <a:gd name="T36" fmla="*/ 15 w 121"/>
                <a:gd name="T37" fmla="*/ 97 h 127"/>
                <a:gd name="T38" fmla="*/ 8 w 121"/>
                <a:gd name="T39" fmla="*/ 82 h 127"/>
                <a:gd name="T40" fmla="*/ 0 w 121"/>
                <a:gd name="T41" fmla="*/ 67 h 127"/>
                <a:gd name="T42" fmla="*/ 0 w 121"/>
                <a:gd name="T43" fmla="*/ 52 h 127"/>
                <a:gd name="T44" fmla="*/ 0 w 121"/>
                <a:gd name="T45" fmla="*/ 52 h 127"/>
                <a:gd name="T46" fmla="*/ 0 w 121"/>
                <a:gd name="T47" fmla="*/ 45 h 127"/>
                <a:gd name="T48" fmla="*/ 0 w 121"/>
                <a:gd name="T49" fmla="*/ 45 h 127"/>
                <a:gd name="T50" fmla="*/ 15 w 121"/>
                <a:gd name="T51" fmla="*/ 22 h 127"/>
                <a:gd name="T52" fmla="*/ 15 w 121"/>
                <a:gd name="T53" fmla="*/ 22 h 127"/>
                <a:gd name="T54" fmla="*/ 30 w 121"/>
                <a:gd name="T55" fmla="*/ 7 h 127"/>
                <a:gd name="T56" fmla="*/ 45 w 121"/>
                <a:gd name="T57" fmla="*/ 0 h 127"/>
                <a:gd name="T58" fmla="*/ 60 w 121"/>
                <a:gd name="T59" fmla="*/ 0 h 127"/>
                <a:gd name="T60" fmla="*/ 68 w 121"/>
                <a:gd name="T61" fmla="*/ 7 h 127"/>
                <a:gd name="T62" fmla="*/ 68 w 121"/>
                <a:gd name="T63" fmla="*/ 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 h="127">
                  <a:moveTo>
                    <a:pt x="68" y="7"/>
                  </a:moveTo>
                  <a:lnTo>
                    <a:pt x="68" y="7"/>
                  </a:lnTo>
                  <a:lnTo>
                    <a:pt x="75" y="15"/>
                  </a:lnTo>
                  <a:lnTo>
                    <a:pt x="75" y="30"/>
                  </a:lnTo>
                  <a:lnTo>
                    <a:pt x="60" y="37"/>
                  </a:lnTo>
                  <a:lnTo>
                    <a:pt x="45" y="52"/>
                  </a:lnTo>
                  <a:lnTo>
                    <a:pt x="45" y="52"/>
                  </a:lnTo>
                  <a:lnTo>
                    <a:pt x="38" y="60"/>
                  </a:lnTo>
                  <a:lnTo>
                    <a:pt x="38" y="60"/>
                  </a:lnTo>
                  <a:lnTo>
                    <a:pt x="45" y="82"/>
                  </a:lnTo>
                  <a:lnTo>
                    <a:pt x="68" y="105"/>
                  </a:lnTo>
                  <a:lnTo>
                    <a:pt x="90" y="120"/>
                  </a:lnTo>
                  <a:lnTo>
                    <a:pt x="121" y="120"/>
                  </a:lnTo>
                  <a:lnTo>
                    <a:pt x="121" y="120"/>
                  </a:lnTo>
                  <a:lnTo>
                    <a:pt x="98" y="127"/>
                  </a:lnTo>
                  <a:lnTo>
                    <a:pt x="75" y="127"/>
                  </a:lnTo>
                  <a:lnTo>
                    <a:pt x="53" y="120"/>
                  </a:lnTo>
                  <a:lnTo>
                    <a:pt x="30" y="112"/>
                  </a:lnTo>
                  <a:lnTo>
                    <a:pt x="15" y="97"/>
                  </a:lnTo>
                  <a:lnTo>
                    <a:pt x="8" y="82"/>
                  </a:lnTo>
                  <a:lnTo>
                    <a:pt x="0" y="67"/>
                  </a:lnTo>
                  <a:lnTo>
                    <a:pt x="0" y="52"/>
                  </a:lnTo>
                  <a:lnTo>
                    <a:pt x="0" y="52"/>
                  </a:lnTo>
                  <a:lnTo>
                    <a:pt x="0" y="45"/>
                  </a:lnTo>
                  <a:lnTo>
                    <a:pt x="0" y="45"/>
                  </a:lnTo>
                  <a:lnTo>
                    <a:pt x="15" y="22"/>
                  </a:lnTo>
                  <a:lnTo>
                    <a:pt x="15" y="22"/>
                  </a:lnTo>
                  <a:lnTo>
                    <a:pt x="30" y="7"/>
                  </a:lnTo>
                  <a:lnTo>
                    <a:pt x="45" y="0"/>
                  </a:lnTo>
                  <a:lnTo>
                    <a:pt x="60" y="0"/>
                  </a:lnTo>
                  <a:lnTo>
                    <a:pt x="68" y="7"/>
                  </a:lnTo>
                  <a:lnTo>
                    <a:pt x="68" y="7"/>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7" name="Freeform 43"/>
            <p:cNvSpPr>
              <a:spLocks/>
            </p:cNvSpPr>
            <p:nvPr/>
          </p:nvSpPr>
          <p:spPr bwMode="auto">
            <a:xfrm>
              <a:off x="3133725" y="5478463"/>
              <a:ext cx="1239838" cy="668338"/>
            </a:xfrm>
            <a:custGeom>
              <a:avLst/>
              <a:gdLst>
                <a:gd name="T0" fmla="*/ 406 w 781"/>
                <a:gd name="T1" fmla="*/ 30 h 421"/>
                <a:gd name="T2" fmla="*/ 406 w 781"/>
                <a:gd name="T3" fmla="*/ 30 h 421"/>
                <a:gd name="T4" fmla="*/ 473 w 781"/>
                <a:gd name="T5" fmla="*/ 45 h 421"/>
                <a:gd name="T6" fmla="*/ 533 w 781"/>
                <a:gd name="T7" fmla="*/ 68 h 421"/>
                <a:gd name="T8" fmla="*/ 593 w 781"/>
                <a:gd name="T9" fmla="*/ 98 h 421"/>
                <a:gd name="T10" fmla="*/ 638 w 781"/>
                <a:gd name="T11" fmla="*/ 120 h 421"/>
                <a:gd name="T12" fmla="*/ 676 w 781"/>
                <a:gd name="T13" fmla="*/ 150 h 421"/>
                <a:gd name="T14" fmla="*/ 706 w 781"/>
                <a:gd name="T15" fmla="*/ 173 h 421"/>
                <a:gd name="T16" fmla="*/ 736 w 781"/>
                <a:gd name="T17" fmla="*/ 203 h 421"/>
                <a:gd name="T18" fmla="*/ 759 w 781"/>
                <a:gd name="T19" fmla="*/ 233 h 421"/>
                <a:gd name="T20" fmla="*/ 766 w 781"/>
                <a:gd name="T21" fmla="*/ 256 h 421"/>
                <a:gd name="T22" fmla="*/ 781 w 781"/>
                <a:gd name="T23" fmla="*/ 286 h 421"/>
                <a:gd name="T24" fmla="*/ 781 w 781"/>
                <a:gd name="T25" fmla="*/ 308 h 421"/>
                <a:gd name="T26" fmla="*/ 781 w 781"/>
                <a:gd name="T27" fmla="*/ 331 h 421"/>
                <a:gd name="T28" fmla="*/ 774 w 781"/>
                <a:gd name="T29" fmla="*/ 376 h 421"/>
                <a:gd name="T30" fmla="*/ 744 w 781"/>
                <a:gd name="T31" fmla="*/ 406 h 421"/>
                <a:gd name="T32" fmla="*/ 744 w 781"/>
                <a:gd name="T33" fmla="*/ 406 h 421"/>
                <a:gd name="T34" fmla="*/ 714 w 781"/>
                <a:gd name="T35" fmla="*/ 421 h 421"/>
                <a:gd name="T36" fmla="*/ 684 w 781"/>
                <a:gd name="T37" fmla="*/ 421 h 421"/>
                <a:gd name="T38" fmla="*/ 684 w 781"/>
                <a:gd name="T39" fmla="*/ 421 h 421"/>
                <a:gd name="T40" fmla="*/ 706 w 781"/>
                <a:gd name="T41" fmla="*/ 413 h 421"/>
                <a:gd name="T42" fmla="*/ 706 w 781"/>
                <a:gd name="T43" fmla="*/ 413 h 421"/>
                <a:gd name="T44" fmla="*/ 736 w 781"/>
                <a:gd name="T45" fmla="*/ 383 h 421"/>
                <a:gd name="T46" fmla="*/ 751 w 781"/>
                <a:gd name="T47" fmla="*/ 338 h 421"/>
                <a:gd name="T48" fmla="*/ 751 w 781"/>
                <a:gd name="T49" fmla="*/ 316 h 421"/>
                <a:gd name="T50" fmla="*/ 744 w 781"/>
                <a:gd name="T51" fmla="*/ 293 h 421"/>
                <a:gd name="T52" fmla="*/ 736 w 781"/>
                <a:gd name="T53" fmla="*/ 263 h 421"/>
                <a:gd name="T54" fmla="*/ 721 w 781"/>
                <a:gd name="T55" fmla="*/ 233 h 421"/>
                <a:gd name="T56" fmla="*/ 699 w 781"/>
                <a:gd name="T57" fmla="*/ 210 h 421"/>
                <a:gd name="T58" fmla="*/ 676 w 781"/>
                <a:gd name="T59" fmla="*/ 180 h 421"/>
                <a:gd name="T60" fmla="*/ 638 w 781"/>
                <a:gd name="T61" fmla="*/ 150 h 421"/>
                <a:gd name="T62" fmla="*/ 601 w 781"/>
                <a:gd name="T63" fmla="*/ 128 h 421"/>
                <a:gd name="T64" fmla="*/ 556 w 781"/>
                <a:gd name="T65" fmla="*/ 98 h 421"/>
                <a:gd name="T66" fmla="*/ 503 w 781"/>
                <a:gd name="T67" fmla="*/ 75 h 421"/>
                <a:gd name="T68" fmla="*/ 436 w 781"/>
                <a:gd name="T69" fmla="*/ 53 h 421"/>
                <a:gd name="T70" fmla="*/ 368 w 781"/>
                <a:gd name="T71" fmla="*/ 30 h 421"/>
                <a:gd name="T72" fmla="*/ 368 w 781"/>
                <a:gd name="T73" fmla="*/ 30 h 421"/>
                <a:gd name="T74" fmla="*/ 278 w 781"/>
                <a:gd name="T75" fmla="*/ 15 h 421"/>
                <a:gd name="T76" fmla="*/ 180 w 781"/>
                <a:gd name="T77" fmla="*/ 8 h 421"/>
                <a:gd name="T78" fmla="*/ 90 w 781"/>
                <a:gd name="T79" fmla="*/ 8 h 421"/>
                <a:gd name="T80" fmla="*/ 0 w 781"/>
                <a:gd name="T81" fmla="*/ 15 h 421"/>
                <a:gd name="T82" fmla="*/ 38 w 781"/>
                <a:gd name="T83" fmla="*/ 8 h 421"/>
                <a:gd name="T84" fmla="*/ 38 w 781"/>
                <a:gd name="T85" fmla="*/ 8 h 421"/>
                <a:gd name="T86" fmla="*/ 128 w 781"/>
                <a:gd name="T87" fmla="*/ 0 h 421"/>
                <a:gd name="T88" fmla="*/ 218 w 781"/>
                <a:gd name="T89" fmla="*/ 0 h 421"/>
                <a:gd name="T90" fmla="*/ 315 w 781"/>
                <a:gd name="T91" fmla="*/ 8 h 421"/>
                <a:gd name="T92" fmla="*/ 406 w 781"/>
                <a:gd name="T93" fmla="*/ 30 h 421"/>
                <a:gd name="T94" fmla="*/ 406 w 781"/>
                <a:gd name="T95" fmla="*/ 3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1" h="421">
                  <a:moveTo>
                    <a:pt x="406" y="30"/>
                  </a:moveTo>
                  <a:lnTo>
                    <a:pt x="406" y="30"/>
                  </a:lnTo>
                  <a:lnTo>
                    <a:pt x="473" y="45"/>
                  </a:lnTo>
                  <a:lnTo>
                    <a:pt x="533" y="68"/>
                  </a:lnTo>
                  <a:lnTo>
                    <a:pt x="593" y="98"/>
                  </a:lnTo>
                  <a:lnTo>
                    <a:pt x="638" y="120"/>
                  </a:lnTo>
                  <a:lnTo>
                    <a:pt x="676" y="150"/>
                  </a:lnTo>
                  <a:lnTo>
                    <a:pt x="706" y="173"/>
                  </a:lnTo>
                  <a:lnTo>
                    <a:pt x="736" y="203"/>
                  </a:lnTo>
                  <a:lnTo>
                    <a:pt x="759" y="233"/>
                  </a:lnTo>
                  <a:lnTo>
                    <a:pt x="766" y="256"/>
                  </a:lnTo>
                  <a:lnTo>
                    <a:pt x="781" y="286"/>
                  </a:lnTo>
                  <a:lnTo>
                    <a:pt x="781" y="308"/>
                  </a:lnTo>
                  <a:lnTo>
                    <a:pt x="781" y="331"/>
                  </a:lnTo>
                  <a:lnTo>
                    <a:pt x="774" y="376"/>
                  </a:lnTo>
                  <a:lnTo>
                    <a:pt x="744" y="406"/>
                  </a:lnTo>
                  <a:lnTo>
                    <a:pt x="744" y="406"/>
                  </a:lnTo>
                  <a:lnTo>
                    <a:pt x="714" y="421"/>
                  </a:lnTo>
                  <a:lnTo>
                    <a:pt x="684" y="421"/>
                  </a:lnTo>
                  <a:lnTo>
                    <a:pt x="684" y="421"/>
                  </a:lnTo>
                  <a:lnTo>
                    <a:pt x="706" y="413"/>
                  </a:lnTo>
                  <a:lnTo>
                    <a:pt x="706" y="413"/>
                  </a:lnTo>
                  <a:lnTo>
                    <a:pt x="736" y="383"/>
                  </a:lnTo>
                  <a:lnTo>
                    <a:pt x="751" y="338"/>
                  </a:lnTo>
                  <a:lnTo>
                    <a:pt x="751" y="316"/>
                  </a:lnTo>
                  <a:lnTo>
                    <a:pt x="744" y="293"/>
                  </a:lnTo>
                  <a:lnTo>
                    <a:pt x="736" y="263"/>
                  </a:lnTo>
                  <a:lnTo>
                    <a:pt x="721" y="233"/>
                  </a:lnTo>
                  <a:lnTo>
                    <a:pt x="699" y="210"/>
                  </a:lnTo>
                  <a:lnTo>
                    <a:pt x="676" y="180"/>
                  </a:lnTo>
                  <a:lnTo>
                    <a:pt x="638" y="150"/>
                  </a:lnTo>
                  <a:lnTo>
                    <a:pt x="601" y="128"/>
                  </a:lnTo>
                  <a:lnTo>
                    <a:pt x="556" y="98"/>
                  </a:lnTo>
                  <a:lnTo>
                    <a:pt x="503" y="75"/>
                  </a:lnTo>
                  <a:lnTo>
                    <a:pt x="436" y="53"/>
                  </a:lnTo>
                  <a:lnTo>
                    <a:pt x="368" y="30"/>
                  </a:lnTo>
                  <a:lnTo>
                    <a:pt x="368" y="30"/>
                  </a:lnTo>
                  <a:lnTo>
                    <a:pt x="278" y="15"/>
                  </a:lnTo>
                  <a:lnTo>
                    <a:pt x="180" y="8"/>
                  </a:lnTo>
                  <a:lnTo>
                    <a:pt x="90" y="8"/>
                  </a:lnTo>
                  <a:lnTo>
                    <a:pt x="0" y="15"/>
                  </a:lnTo>
                  <a:lnTo>
                    <a:pt x="38" y="8"/>
                  </a:lnTo>
                  <a:lnTo>
                    <a:pt x="38" y="8"/>
                  </a:lnTo>
                  <a:lnTo>
                    <a:pt x="128" y="0"/>
                  </a:lnTo>
                  <a:lnTo>
                    <a:pt x="218" y="0"/>
                  </a:lnTo>
                  <a:lnTo>
                    <a:pt x="315" y="8"/>
                  </a:lnTo>
                  <a:lnTo>
                    <a:pt x="406" y="30"/>
                  </a:lnTo>
                  <a:lnTo>
                    <a:pt x="406" y="3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2" name="Freeform 48"/>
            <p:cNvSpPr>
              <a:spLocks/>
            </p:cNvSpPr>
            <p:nvPr/>
          </p:nvSpPr>
          <p:spPr bwMode="auto">
            <a:xfrm>
              <a:off x="-2381" y="2092325"/>
              <a:ext cx="643732" cy="1728788"/>
            </a:xfrm>
            <a:custGeom>
              <a:avLst/>
              <a:gdLst/>
              <a:ahLst/>
              <a:cxnLst/>
              <a:rect l="l" t="t" r="r" b="b"/>
              <a:pathLst>
                <a:path w="643732" h="1728788">
                  <a:moveTo>
                    <a:pt x="24607" y="0"/>
                  </a:moveTo>
                  <a:lnTo>
                    <a:pt x="72232" y="11113"/>
                  </a:lnTo>
                  <a:lnTo>
                    <a:pt x="143669" y="47625"/>
                  </a:lnTo>
                  <a:lnTo>
                    <a:pt x="215107" y="95250"/>
                  </a:lnTo>
                  <a:lnTo>
                    <a:pt x="310357" y="179388"/>
                  </a:lnTo>
                  <a:lnTo>
                    <a:pt x="405607" y="285750"/>
                  </a:lnTo>
                  <a:lnTo>
                    <a:pt x="488157" y="428625"/>
                  </a:lnTo>
                  <a:lnTo>
                    <a:pt x="537369" y="523875"/>
                  </a:lnTo>
                  <a:lnTo>
                    <a:pt x="572294" y="620713"/>
                  </a:lnTo>
                  <a:lnTo>
                    <a:pt x="596107" y="715963"/>
                  </a:lnTo>
                  <a:lnTo>
                    <a:pt x="619920" y="811213"/>
                  </a:lnTo>
                  <a:lnTo>
                    <a:pt x="643732" y="1001713"/>
                  </a:lnTo>
                  <a:lnTo>
                    <a:pt x="643732" y="1181101"/>
                  </a:lnTo>
                  <a:lnTo>
                    <a:pt x="632620" y="1358901"/>
                  </a:lnTo>
                  <a:lnTo>
                    <a:pt x="619920" y="1514476"/>
                  </a:lnTo>
                  <a:lnTo>
                    <a:pt x="596107" y="1633538"/>
                  </a:lnTo>
                  <a:lnTo>
                    <a:pt x="572294" y="1728788"/>
                  </a:lnTo>
                  <a:lnTo>
                    <a:pt x="584995" y="1443038"/>
                  </a:lnTo>
                  <a:lnTo>
                    <a:pt x="572294" y="1204913"/>
                  </a:lnTo>
                  <a:lnTo>
                    <a:pt x="561182" y="1096963"/>
                  </a:lnTo>
                  <a:lnTo>
                    <a:pt x="537369" y="1025525"/>
                  </a:lnTo>
                  <a:lnTo>
                    <a:pt x="488157" y="954088"/>
                  </a:lnTo>
                  <a:lnTo>
                    <a:pt x="440532" y="906463"/>
                  </a:lnTo>
                  <a:lnTo>
                    <a:pt x="392907" y="882650"/>
                  </a:lnTo>
                  <a:lnTo>
                    <a:pt x="334169" y="882650"/>
                  </a:lnTo>
                  <a:lnTo>
                    <a:pt x="310357" y="882650"/>
                  </a:lnTo>
                  <a:lnTo>
                    <a:pt x="286544" y="893763"/>
                  </a:lnTo>
                  <a:lnTo>
                    <a:pt x="238919" y="930275"/>
                  </a:lnTo>
                  <a:lnTo>
                    <a:pt x="191294" y="965200"/>
                  </a:lnTo>
                  <a:lnTo>
                    <a:pt x="167482" y="977900"/>
                  </a:lnTo>
                  <a:lnTo>
                    <a:pt x="83344" y="954088"/>
                  </a:lnTo>
                  <a:lnTo>
                    <a:pt x="794" y="930275"/>
                  </a:lnTo>
                  <a:lnTo>
                    <a:pt x="0" y="929758"/>
                  </a:lnTo>
                  <a:lnTo>
                    <a:pt x="0" y="735358"/>
                  </a:lnTo>
                  <a:lnTo>
                    <a:pt x="24607" y="703263"/>
                  </a:lnTo>
                  <a:lnTo>
                    <a:pt x="72232" y="668338"/>
                  </a:lnTo>
                  <a:lnTo>
                    <a:pt x="119857" y="631825"/>
                  </a:lnTo>
                  <a:lnTo>
                    <a:pt x="178594" y="620713"/>
                  </a:lnTo>
                  <a:lnTo>
                    <a:pt x="250032" y="631825"/>
                  </a:lnTo>
                  <a:lnTo>
                    <a:pt x="310357" y="655638"/>
                  </a:lnTo>
                  <a:lnTo>
                    <a:pt x="357982" y="692150"/>
                  </a:lnTo>
                  <a:lnTo>
                    <a:pt x="405607" y="727075"/>
                  </a:lnTo>
                  <a:lnTo>
                    <a:pt x="488157" y="811213"/>
                  </a:lnTo>
                  <a:lnTo>
                    <a:pt x="537369" y="882650"/>
                  </a:lnTo>
                  <a:lnTo>
                    <a:pt x="561182" y="893763"/>
                  </a:lnTo>
                  <a:lnTo>
                    <a:pt x="561182" y="882650"/>
                  </a:lnTo>
                  <a:lnTo>
                    <a:pt x="561182" y="822325"/>
                  </a:lnTo>
                  <a:lnTo>
                    <a:pt x="524670" y="739775"/>
                  </a:lnTo>
                  <a:lnTo>
                    <a:pt x="500857" y="655638"/>
                  </a:lnTo>
                  <a:lnTo>
                    <a:pt x="453232" y="584200"/>
                  </a:lnTo>
                  <a:lnTo>
                    <a:pt x="405607" y="536575"/>
                  </a:lnTo>
                  <a:lnTo>
                    <a:pt x="357982" y="512763"/>
                  </a:lnTo>
                  <a:lnTo>
                    <a:pt x="310357" y="488950"/>
                  </a:lnTo>
                  <a:lnTo>
                    <a:pt x="273844" y="488950"/>
                  </a:lnTo>
                  <a:lnTo>
                    <a:pt x="250032" y="500063"/>
                  </a:lnTo>
                  <a:lnTo>
                    <a:pt x="215107" y="512763"/>
                  </a:lnTo>
                  <a:lnTo>
                    <a:pt x="226219" y="417513"/>
                  </a:lnTo>
                  <a:lnTo>
                    <a:pt x="226219" y="333375"/>
                  </a:lnTo>
                  <a:lnTo>
                    <a:pt x="215107" y="238125"/>
                  </a:lnTo>
                  <a:lnTo>
                    <a:pt x="202407" y="190500"/>
                  </a:lnTo>
                  <a:lnTo>
                    <a:pt x="167482" y="142875"/>
                  </a:lnTo>
                  <a:lnTo>
                    <a:pt x="107157" y="71438"/>
                  </a:lnTo>
                  <a:lnTo>
                    <a:pt x="48419" y="1111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3" name="Freeform 49"/>
            <p:cNvSpPr>
              <a:spLocks/>
            </p:cNvSpPr>
            <p:nvPr/>
          </p:nvSpPr>
          <p:spPr bwMode="auto">
            <a:xfrm>
              <a:off x="2000250" y="5740400"/>
              <a:ext cx="573088" cy="739775"/>
            </a:xfrm>
            <a:custGeom>
              <a:avLst/>
              <a:gdLst>
                <a:gd name="T0" fmla="*/ 0 w 361"/>
                <a:gd name="T1" fmla="*/ 0 h 466"/>
                <a:gd name="T2" fmla="*/ 0 w 361"/>
                <a:gd name="T3" fmla="*/ 0 h 466"/>
                <a:gd name="T4" fmla="*/ 68 w 361"/>
                <a:gd name="T5" fmla="*/ 60 h 466"/>
                <a:gd name="T6" fmla="*/ 113 w 361"/>
                <a:gd name="T7" fmla="*/ 113 h 466"/>
                <a:gd name="T8" fmla="*/ 136 w 361"/>
                <a:gd name="T9" fmla="*/ 143 h 466"/>
                <a:gd name="T10" fmla="*/ 151 w 361"/>
                <a:gd name="T11" fmla="*/ 173 h 466"/>
                <a:gd name="T12" fmla="*/ 151 w 361"/>
                <a:gd name="T13" fmla="*/ 173 h 466"/>
                <a:gd name="T14" fmla="*/ 158 w 361"/>
                <a:gd name="T15" fmla="*/ 211 h 466"/>
                <a:gd name="T16" fmla="*/ 158 w 361"/>
                <a:gd name="T17" fmla="*/ 256 h 466"/>
                <a:gd name="T18" fmla="*/ 151 w 361"/>
                <a:gd name="T19" fmla="*/ 293 h 466"/>
                <a:gd name="T20" fmla="*/ 151 w 361"/>
                <a:gd name="T21" fmla="*/ 293 h 466"/>
                <a:gd name="T22" fmla="*/ 188 w 361"/>
                <a:gd name="T23" fmla="*/ 293 h 466"/>
                <a:gd name="T24" fmla="*/ 226 w 361"/>
                <a:gd name="T25" fmla="*/ 301 h 466"/>
                <a:gd name="T26" fmla="*/ 248 w 361"/>
                <a:gd name="T27" fmla="*/ 308 h 466"/>
                <a:gd name="T28" fmla="*/ 248 w 361"/>
                <a:gd name="T29" fmla="*/ 308 h 466"/>
                <a:gd name="T30" fmla="*/ 278 w 361"/>
                <a:gd name="T31" fmla="*/ 331 h 466"/>
                <a:gd name="T32" fmla="*/ 301 w 361"/>
                <a:gd name="T33" fmla="*/ 353 h 466"/>
                <a:gd name="T34" fmla="*/ 338 w 361"/>
                <a:gd name="T35" fmla="*/ 406 h 466"/>
                <a:gd name="T36" fmla="*/ 353 w 361"/>
                <a:gd name="T37" fmla="*/ 444 h 466"/>
                <a:gd name="T38" fmla="*/ 361 w 361"/>
                <a:gd name="T39" fmla="*/ 466 h 466"/>
                <a:gd name="T40" fmla="*/ 361 w 361"/>
                <a:gd name="T41" fmla="*/ 466 h 466"/>
                <a:gd name="T42" fmla="*/ 361 w 361"/>
                <a:gd name="T43" fmla="*/ 263 h 466"/>
                <a:gd name="T44" fmla="*/ 361 w 361"/>
                <a:gd name="T45" fmla="*/ 263 h 466"/>
                <a:gd name="T46" fmla="*/ 353 w 361"/>
                <a:gd name="T47" fmla="*/ 181 h 466"/>
                <a:gd name="T48" fmla="*/ 346 w 361"/>
                <a:gd name="T49" fmla="*/ 151 h 466"/>
                <a:gd name="T50" fmla="*/ 346 w 361"/>
                <a:gd name="T51" fmla="*/ 151 h 466"/>
                <a:gd name="T52" fmla="*/ 286 w 361"/>
                <a:gd name="T53" fmla="*/ 128 h 466"/>
                <a:gd name="T54" fmla="*/ 286 w 361"/>
                <a:gd name="T55" fmla="*/ 128 h 466"/>
                <a:gd name="T56" fmla="*/ 248 w 361"/>
                <a:gd name="T57" fmla="*/ 113 h 466"/>
                <a:gd name="T58" fmla="*/ 203 w 361"/>
                <a:gd name="T59" fmla="*/ 98 h 466"/>
                <a:gd name="T60" fmla="*/ 151 w 361"/>
                <a:gd name="T61" fmla="*/ 68 h 466"/>
                <a:gd name="T62" fmla="*/ 151 w 361"/>
                <a:gd name="T63" fmla="*/ 68 h 466"/>
                <a:gd name="T64" fmla="*/ 203 w 361"/>
                <a:gd name="T65" fmla="*/ 106 h 466"/>
                <a:gd name="T66" fmla="*/ 241 w 361"/>
                <a:gd name="T67" fmla="*/ 143 h 466"/>
                <a:gd name="T68" fmla="*/ 271 w 361"/>
                <a:gd name="T69" fmla="*/ 181 h 466"/>
                <a:gd name="T70" fmla="*/ 271 w 361"/>
                <a:gd name="T71" fmla="*/ 181 h 466"/>
                <a:gd name="T72" fmla="*/ 293 w 361"/>
                <a:gd name="T73" fmla="*/ 218 h 466"/>
                <a:gd name="T74" fmla="*/ 308 w 361"/>
                <a:gd name="T75" fmla="*/ 248 h 466"/>
                <a:gd name="T76" fmla="*/ 316 w 361"/>
                <a:gd name="T77" fmla="*/ 293 h 466"/>
                <a:gd name="T78" fmla="*/ 316 w 361"/>
                <a:gd name="T79" fmla="*/ 293 h 466"/>
                <a:gd name="T80" fmla="*/ 293 w 361"/>
                <a:gd name="T81" fmla="*/ 248 h 466"/>
                <a:gd name="T82" fmla="*/ 271 w 361"/>
                <a:gd name="T83" fmla="*/ 218 h 466"/>
                <a:gd name="T84" fmla="*/ 241 w 361"/>
                <a:gd name="T85" fmla="*/ 173 h 466"/>
                <a:gd name="T86" fmla="*/ 241 w 361"/>
                <a:gd name="T87" fmla="*/ 173 h 466"/>
                <a:gd name="T88" fmla="*/ 181 w 361"/>
                <a:gd name="T89" fmla="*/ 121 h 466"/>
                <a:gd name="T90" fmla="*/ 106 w 361"/>
                <a:gd name="T91" fmla="*/ 68 h 466"/>
                <a:gd name="T92" fmla="*/ 0 w 361"/>
                <a:gd name="T93" fmla="*/ 0 h 466"/>
                <a:gd name="T94" fmla="*/ 0 w 361"/>
                <a:gd name="T95"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61" h="466">
                  <a:moveTo>
                    <a:pt x="0" y="0"/>
                  </a:moveTo>
                  <a:lnTo>
                    <a:pt x="0" y="0"/>
                  </a:lnTo>
                  <a:lnTo>
                    <a:pt x="68" y="60"/>
                  </a:lnTo>
                  <a:lnTo>
                    <a:pt x="113" y="113"/>
                  </a:lnTo>
                  <a:lnTo>
                    <a:pt x="136" y="143"/>
                  </a:lnTo>
                  <a:lnTo>
                    <a:pt x="151" y="173"/>
                  </a:lnTo>
                  <a:lnTo>
                    <a:pt x="151" y="173"/>
                  </a:lnTo>
                  <a:lnTo>
                    <a:pt x="158" y="211"/>
                  </a:lnTo>
                  <a:lnTo>
                    <a:pt x="158" y="256"/>
                  </a:lnTo>
                  <a:lnTo>
                    <a:pt x="151" y="293"/>
                  </a:lnTo>
                  <a:lnTo>
                    <a:pt x="151" y="293"/>
                  </a:lnTo>
                  <a:lnTo>
                    <a:pt x="188" y="293"/>
                  </a:lnTo>
                  <a:lnTo>
                    <a:pt x="226" y="301"/>
                  </a:lnTo>
                  <a:lnTo>
                    <a:pt x="248" y="308"/>
                  </a:lnTo>
                  <a:lnTo>
                    <a:pt x="248" y="308"/>
                  </a:lnTo>
                  <a:lnTo>
                    <a:pt x="278" y="331"/>
                  </a:lnTo>
                  <a:lnTo>
                    <a:pt x="301" y="353"/>
                  </a:lnTo>
                  <a:lnTo>
                    <a:pt x="338" y="406"/>
                  </a:lnTo>
                  <a:lnTo>
                    <a:pt x="353" y="444"/>
                  </a:lnTo>
                  <a:lnTo>
                    <a:pt x="361" y="466"/>
                  </a:lnTo>
                  <a:lnTo>
                    <a:pt x="361" y="466"/>
                  </a:lnTo>
                  <a:lnTo>
                    <a:pt x="361" y="263"/>
                  </a:lnTo>
                  <a:lnTo>
                    <a:pt x="361" y="263"/>
                  </a:lnTo>
                  <a:lnTo>
                    <a:pt x="353" y="181"/>
                  </a:lnTo>
                  <a:lnTo>
                    <a:pt x="346" y="151"/>
                  </a:lnTo>
                  <a:lnTo>
                    <a:pt x="346" y="151"/>
                  </a:lnTo>
                  <a:lnTo>
                    <a:pt x="286" y="128"/>
                  </a:lnTo>
                  <a:lnTo>
                    <a:pt x="286" y="128"/>
                  </a:lnTo>
                  <a:lnTo>
                    <a:pt x="248" y="113"/>
                  </a:lnTo>
                  <a:lnTo>
                    <a:pt x="203" y="98"/>
                  </a:lnTo>
                  <a:lnTo>
                    <a:pt x="151" y="68"/>
                  </a:lnTo>
                  <a:lnTo>
                    <a:pt x="151" y="68"/>
                  </a:lnTo>
                  <a:lnTo>
                    <a:pt x="203" y="106"/>
                  </a:lnTo>
                  <a:lnTo>
                    <a:pt x="241" y="143"/>
                  </a:lnTo>
                  <a:lnTo>
                    <a:pt x="271" y="181"/>
                  </a:lnTo>
                  <a:lnTo>
                    <a:pt x="271" y="181"/>
                  </a:lnTo>
                  <a:lnTo>
                    <a:pt x="293" y="218"/>
                  </a:lnTo>
                  <a:lnTo>
                    <a:pt x="308" y="248"/>
                  </a:lnTo>
                  <a:lnTo>
                    <a:pt x="316" y="293"/>
                  </a:lnTo>
                  <a:lnTo>
                    <a:pt x="316" y="293"/>
                  </a:lnTo>
                  <a:lnTo>
                    <a:pt x="293" y="248"/>
                  </a:lnTo>
                  <a:lnTo>
                    <a:pt x="271" y="218"/>
                  </a:lnTo>
                  <a:lnTo>
                    <a:pt x="241" y="173"/>
                  </a:lnTo>
                  <a:lnTo>
                    <a:pt x="241" y="173"/>
                  </a:lnTo>
                  <a:lnTo>
                    <a:pt x="181" y="121"/>
                  </a:lnTo>
                  <a:lnTo>
                    <a:pt x="106" y="68"/>
                  </a:lnTo>
                  <a:lnTo>
                    <a:pt x="0" y="0"/>
                  </a:lnTo>
                  <a:lnTo>
                    <a:pt x="0" y="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4" name="Freeform 50"/>
            <p:cNvSpPr>
              <a:spLocks/>
            </p:cNvSpPr>
            <p:nvPr/>
          </p:nvSpPr>
          <p:spPr bwMode="auto">
            <a:xfrm>
              <a:off x="450850" y="6099175"/>
              <a:ext cx="1012825" cy="608013"/>
            </a:xfrm>
            <a:custGeom>
              <a:avLst/>
              <a:gdLst>
                <a:gd name="T0" fmla="*/ 218 w 638"/>
                <a:gd name="T1" fmla="*/ 308 h 383"/>
                <a:gd name="T2" fmla="*/ 218 w 638"/>
                <a:gd name="T3" fmla="*/ 308 h 383"/>
                <a:gd name="T4" fmla="*/ 270 w 638"/>
                <a:gd name="T5" fmla="*/ 330 h 383"/>
                <a:gd name="T6" fmla="*/ 330 w 638"/>
                <a:gd name="T7" fmla="*/ 338 h 383"/>
                <a:gd name="T8" fmla="*/ 391 w 638"/>
                <a:gd name="T9" fmla="*/ 330 h 383"/>
                <a:gd name="T10" fmla="*/ 451 w 638"/>
                <a:gd name="T11" fmla="*/ 315 h 383"/>
                <a:gd name="T12" fmla="*/ 503 w 638"/>
                <a:gd name="T13" fmla="*/ 285 h 383"/>
                <a:gd name="T14" fmla="*/ 548 w 638"/>
                <a:gd name="T15" fmla="*/ 248 h 383"/>
                <a:gd name="T16" fmla="*/ 586 w 638"/>
                <a:gd name="T17" fmla="*/ 203 h 383"/>
                <a:gd name="T18" fmla="*/ 616 w 638"/>
                <a:gd name="T19" fmla="*/ 150 h 383"/>
                <a:gd name="T20" fmla="*/ 616 w 638"/>
                <a:gd name="T21" fmla="*/ 150 h 383"/>
                <a:gd name="T22" fmla="*/ 623 w 638"/>
                <a:gd name="T23" fmla="*/ 112 h 383"/>
                <a:gd name="T24" fmla="*/ 631 w 638"/>
                <a:gd name="T25" fmla="*/ 75 h 383"/>
                <a:gd name="T26" fmla="*/ 631 w 638"/>
                <a:gd name="T27" fmla="*/ 37 h 383"/>
                <a:gd name="T28" fmla="*/ 631 w 638"/>
                <a:gd name="T29" fmla="*/ 0 h 383"/>
                <a:gd name="T30" fmla="*/ 631 w 638"/>
                <a:gd name="T31" fmla="*/ 0 h 383"/>
                <a:gd name="T32" fmla="*/ 638 w 638"/>
                <a:gd name="T33" fmla="*/ 45 h 383"/>
                <a:gd name="T34" fmla="*/ 638 w 638"/>
                <a:gd name="T35" fmla="*/ 90 h 383"/>
                <a:gd name="T36" fmla="*/ 638 w 638"/>
                <a:gd name="T37" fmla="*/ 135 h 383"/>
                <a:gd name="T38" fmla="*/ 623 w 638"/>
                <a:gd name="T39" fmla="*/ 180 h 383"/>
                <a:gd name="T40" fmla="*/ 623 w 638"/>
                <a:gd name="T41" fmla="*/ 180 h 383"/>
                <a:gd name="T42" fmla="*/ 593 w 638"/>
                <a:gd name="T43" fmla="*/ 233 h 383"/>
                <a:gd name="T44" fmla="*/ 556 w 638"/>
                <a:gd name="T45" fmla="*/ 285 h 383"/>
                <a:gd name="T46" fmla="*/ 518 w 638"/>
                <a:gd name="T47" fmla="*/ 323 h 383"/>
                <a:gd name="T48" fmla="*/ 466 w 638"/>
                <a:gd name="T49" fmla="*/ 353 h 383"/>
                <a:gd name="T50" fmla="*/ 413 w 638"/>
                <a:gd name="T51" fmla="*/ 375 h 383"/>
                <a:gd name="T52" fmla="*/ 353 w 638"/>
                <a:gd name="T53" fmla="*/ 383 h 383"/>
                <a:gd name="T54" fmla="*/ 293 w 638"/>
                <a:gd name="T55" fmla="*/ 375 h 383"/>
                <a:gd name="T56" fmla="*/ 225 w 638"/>
                <a:gd name="T57" fmla="*/ 360 h 383"/>
                <a:gd name="T58" fmla="*/ 225 w 638"/>
                <a:gd name="T59" fmla="*/ 360 h 383"/>
                <a:gd name="T60" fmla="*/ 180 w 638"/>
                <a:gd name="T61" fmla="*/ 338 h 383"/>
                <a:gd name="T62" fmla="*/ 143 w 638"/>
                <a:gd name="T63" fmla="*/ 315 h 383"/>
                <a:gd name="T64" fmla="*/ 113 w 638"/>
                <a:gd name="T65" fmla="*/ 285 h 383"/>
                <a:gd name="T66" fmla="*/ 83 w 638"/>
                <a:gd name="T67" fmla="*/ 248 h 383"/>
                <a:gd name="T68" fmla="*/ 53 w 638"/>
                <a:gd name="T69" fmla="*/ 203 h 383"/>
                <a:gd name="T70" fmla="*/ 30 w 638"/>
                <a:gd name="T71" fmla="*/ 165 h 383"/>
                <a:gd name="T72" fmla="*/ 15 w 638"/>
                <a:gd name="T73" fmla="*/ 120 h 383"/>
                <a:gd name="T74" fmla="*/ 0 w 638"/>
                <a:gd name="T75" fmla="*/ 75 h 383"/>
                <a:gd name="T76" fmla="*/ 0 w 638"/>
                <a:gd name="T77" fmla="*/ 75 h 383"/>
                <a:gd name="T78" fmla="*/ 38 w 638"/>
                <a:gd name="T79" fmla="*/ 150 h 383"/>
                <a:gd name="T80" fmla="*/ 83 w 638"/>
                <a:gd name="T81" fmla="*/ 218 h 383"/>
                <a:gd name="T82" fmla="*/ 143 w 638"/>
                <a:gd name="T83" fmla="*/ 270 h 383"/>
                <a:gd name="T84" fmla="*/ 180 w 638"/>
                <a:gd name="T85" fmla="*/ 293 h 383"/>
                <a:gd name="T86" fmla="*/ 218 w 638"/>
                <a:gd name="T87" fmla="*/ 308 h 383"/>
                <a:gd name="T88" fmla="*/ 218 w 638"/>
                <a:gd name="T89" fmla="*/ 308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8" h="383">
                  <a:moveTo>
                    <a:pt x="218" y="308"/>
                  </a:moveTo>
                  <a:lnTo>
                    <a:pt x="218" y="308"/>
                  </a:lnTo>
                  <a:lnTo>
                    <a:pt x="270" y="330"/>
                  </a:lnTo>
                  <a:lnTo>
                    <a:pt x="330" y="338"/>
                  </a:lnTo>
                  <a:lnTo>
                    <a:pt x="391" y="330"/>
                  </a:lnTo>
                  <a:lnTo>
                    <a:pt x="451" y="315"/>
                  </a:lnTo>
                  <a:lnTo>
                    <a:pt x="503" y="285"/>
                  </a:lnTo>
                  <a:lnTo>
                    <a:pt x="548" y="248"/>
                  </a:lnTo>
                  <a:lnTo>
                    <a:pt x="586" y="203"/>
                  </a:lnTo>
                  <a:lnTo>
                    <a:pt x="616" y="150"/>
                  </a:lnTo>
                  <a:lnTo>
                    <a:pt x="616" y="150"/>
                  </a:lnTo>
                  <a:lnTo>
                    <a:pt x="623" y="112"/>
                  </a:lnTo>
                  <a:lnTo>
                    <a:pt x="631" y="75"/>
                  </a:lnTo>
                  <a:lnTo>
                    <a:pt x="631" y="37"/>
                  </a:lnTo>
                  <a:lnTo>
                    <a:pt x="631" y="0"/>
                  </a:lnTo>
                  <a:lnTo>
                    <a:pt x="631" y="0"/>
                  </a:lnTo>
                  <a:lnTo>
                    <a:pt x="638" y="45"/>
                  </a:lnTo>
                  <a:lnTo>
                    <a:pt x="638" y="90"/>
                  </a:lnTo>
                  <a:lnTo>
                    <a:pt x="638" y="135"/>
                  </a:lnTo>
                  <a:lnTo>
                    <a:pt x="623" y="180"/>
                  </a:lnTo>
                  <a:lnTo>
                    <a:pt x="623" y="180"/>
                  </a:lnTo>
                  <a:lnTo>
                    <a:pt x="593" y="233"/>
                  </a:lnTo>
                  <a:lnTo>
                    <a:pt x="556" y="285"/>
                  </a:lnTo>
                  <a:lnTo>
                    <a:pt x="518" y="323"/>
                  </a:lnTo>
                  <a:lnTo>
                    <a:pt x="466" y="353"/>
                  </a:lnTo>
                  <a:lnTo>
                    <a:pt x="413" y="375"/>
                  </a:lnTo>
                  <a:lnTo>
                    <a:pt x="353" y="383"/>
                  </a:lnTo>
                  <a:lnTo>
                    <a:pt x="293" y="375"/>
                  </a:lnTo>
                  <a:lnTo>
                    <a:pt x="225" y="360"/>
                  </a:lnTo>
                  <a:lnTo>
                    <a:pt x="225" y="360"/>
                  </a:lnTo>
                  <a:lnTo>
                    <a:pt x="180" y="338"/>
                  </a:lnTo>
                  <a:lnTo>
                    <a:pt x="143" y="315"/>
                  </a:lnTo>
                  <a:lnTo>
                    <a:pt x="113" y="285"/>
                  </a:lnTo>
                  <a:lnTo>
                    <a:pt x="83" y="248"/>
                  </a:lnTo>
                  <a:lnTo>
                    <a:pt x="53" y="203"/>
                  </a:lnTo>
                  <a:lnTo>
                    <a:pt x="30" y="165"/>
                  </a:lnTo>
                  <a:lnTo>
                    <a:pt x="15" y="120"/>
                  </a:lnTo>
                  <a:lnTo>
                    <a:pt x="0" y="75"/>
                  </a:lnTo>
                  <a:lnTo>
                    <a:pt x="0" y="75"/>
                  </a:lnTo>
                  <a:lnTo>
                    <a:pt x="38" y="150"/>
                  </a:lnTo>
                  <a:lnTo>
                    <a:pt x="83" y="218"/>
                  </a:lnTo>
                  <a:lnTo>
                    <a:pt x="143" y="270"/>
                  </a:lnTo>
                  <a:lnTo>
                    <a:pt x="180" y="293"/>
                  </a:lnTo>
                  <a:lnTo>
                    <a:pt x="218" y="308"/>
                  </a:lnTo>
                  <a:lnTo>
                    <a:pt x="218" y="308"/>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5" name="Freeform 51"/>
            <p:cNvSpPr>
              <a:spLocks/>
            </p:cNvSpPr>
            <p:nvPr/>
          </p:nvSpPr>
          <p:spPr bwMode="auto">
            <a:xfrm>
              <a:off x="773113" y="5788025"/>
              <a:ext cx="679450" cy="525463"/>
            </a:xfrm>
            <a:custGeom>
              <a:avLst/>
              <a:gdLst>
                <a:gd name="T0" fmla="*/ 293 w 428"/>
                <a:gd name="T1" fmla="*/ 53 h 331"/>
                <a:gd name="T2" fmla="*/ 293 w 428"/>
                <a:gd name="T3" fmla="*/ 53 h 331"/>
                <a:gd name="T4" fmla="*/ 255 w 428"/>
                <a:gd name="T5" fmla="*/ 46 h 331"/>
                <a:gd name="T6" fmla="*/ 225 w 428"/>
                <a:gd name="T7" fmla="*/ 38 h 331"/>
                <a:gd name="T8" fmla="*/ 195 w 428"/>
                <a:gd name="T9" fmla="*/ 46 h 331"/>
                <a:gd name="T10" fmla="*/ 165 w 428"/>
                <a:gd name="T11" fmla="*/ 46 h 331"/>
                <a:gd name="T12" fmla="*/ 135 w 428"/>
                <a:gd name="T13" fmla="*/ 61 h 331"/>
                <a:gd name="T14" fmla="*/ 105 w 428"/>
                <a:gd name="T15" fmla="*/ 76 h 331"/>
                <a:gd name="T16" fmla="*/ 82 w 428"/>
                <a:gd name="T17" fmla="*/ 98 h 331"/>
                <a:gd name="T18" fmla="*/ 60 w 428"/>
                <a:gd name="T19" fmla="*/ 121 h 331"/>
                <a:gd name="T20" fmla="*/ 60 w 428"/>
                <a:gd name="T21" fmla="*/ 121 h 331"/>
                <a:gd name="T22" fmla="*/ 45 w 428"/>
                <a:gd name="T23" fmla="*/ 143 h 331"/>
                <a:gd name="T24" fmla="*/ 45 w 428"/>
                <a:gd name="T25" fmla="*/ 166 h 331"/>
                <a:gd name="T26" fmla="*/ 45 w 428"/>
                <a:gd name="T27" fmla="*/ 181 h 331"/>
                <a:gd name="T28" fmla="*/ 45 w 428"/>
                <a:gd name="T29" fmla="*/ 181 h 331"/>
                <a:gd name="T30" fmla="*/ 52 w 428"/>
                <a:gd name="T31" fmla="*/ 196 h 331"/>
                <a:gd name="T32" fmla="*/ 67 w 428"/>
                <a:gd name="T33" fmla="*/ 203 h 331"/>
                <a:gd name="T34" fmla="*/ 90 w 428"/>
                <a:gd name="T35" fmla="*/ 218 h 331"/>
                <a:gd name="T36" fmla="*/ 90 w 428"/>
                <a:gd name="T37" fmla="*/ 218 h 331"/>
                <a:gd name="T38" fmla="*/ 120 w 428"/>
                <a:gd name="T39" fmla="*/ 248 h 331"/>
                <a:gd name="T40" fmla="*/ 127 w 428"/>
                <a:gd name="T41" fmla="*/ 278 h 331"/>
                <a:gd name="T42" fmla="*/ 127 w 428"/>
                <a:gd name="T43" fmla="*/ 301 h 331"/>
                <a:gd name="T44" fmla="*/ 120 w 428"/>
                <a:gd name="T45" fmla="*/ 316 h 331"/>
                <a:gd name="T46" fmla="*/ 120 w 428"/>
                <a:gd name="T47" fmla="*/ 316 h 331"/>
                <a:gd name="T48" fmla="*/ 105 w 428"/>
                <a:gd name="T49" fmla="*/ 331 h 331"/>
                <a:gd name="T50" fmla="*/ 75 w 428"/>
                <a:gd name="T51" fmla="*/ 331 h 331"/>
                <a:gd name="T52" fmla="*/ 60 w 428"/>
                <a:gd name="T53" fmla="*/ 331 h 331"/>
                <a:gd name="T54" fmla="*/ 45 w 428"/>
                <a:gd name="T55" fmla="*/ 316 h 331"/>
                <a:gd name="T56" fmla="*/ 30 w 428"/>
                <a:gd name="T57" fmla="*/ 301 h 331"/>
                <a:gd name="T58" fmla="*/ 15 w 428"/>
                <a:gd name="T59" fmla="*/ 278 h 331"/>
                <a:gd name="T60" fmla="*/ 15 w 428"/>
                <a:gd name="T61" fmla="*/ 278 h 331"/>
                <a:gd name="T62" fmla="*/ 7 w 428"/>
                <a:gd name="T63" fmla="*/ 256 h 331"/>
                <a:gd name="T64" fmla="*/ 0 w 428"/>
                <a:gd name="T65" fmla="*/ 226 h 331"/>
                <a:gd name="T66" fmla="*/ 7 w 428"/>
                <a:gd name="T67" fmla="*/ 181 h 331"/>
                <a:gd name="T68" fmla="*/ 15 w 428"/>
                <a:gd name="T69" fmla="*/ 143 h 331"/>
                <a:gd name="T70" fmla="*/ 22 w 428"/>
                <a:gd name="T71" fmla="*/ 128 h 331"/>
                <a:gd name="T72" fmla="*/ 22 w 428"/>
                <a:gd name="T73" fmla="*/ 128 h 331"/>
                <a:gd name="T74" fmla="*/ 45 w 428"/>
                <a:gd name="T75" fmla="*/ 91 h 331"/>
                <a:gd name="T76" fmla="*/ 67 w 428"/>
                <a:gd name="T77" fmla="*/ 61 h 331"/>
                <a:gd name="T78" fmla="*/ 97 w 428"/>
                <a:gd name="T79" fmla="*/ 38 h 331"/>
                <a:gd name="T80" fmla="*/ 135 w 428"/>
                <a:gd name="T81" fmla="*/ 23 h 331"/>
                <a:gd name="T82" fmla="*/ 165 w 428"/>
                <a:gd name="T83" fmla="*/ 8 h 331"/>
                <a:gd name="T84" fmla="*/ 203 w 428"/>
                <a:gd name="T85" fmla="*/ 0 h 331"/>
                <a:gd name="T86" fmla="*/ 240 w 428"/>
                <a:gd name="T87" fmla="*/ 0 h 331"/>
                <a:gd name="T88" fmla="*/ 285 w 428"/>
                <a:gd name="T89" fmla="*/ 15 h 331"/>
                <a:gd name="T90" fmla="*/ 285 w 428"/>
                <a:gd name="T91" fmla="*/ 15 h 331"/>
                <a:gd name="T92" fmla="*/ 308 w 428"/>
                <a:gd name="T93" fmla="*/ 30 h 331"/>
                <a:gd name="T94" fmla="*/ 330 w 428"/>
                <a:gd name="T95" fmla="*/ 46 h 331"/>
                <a:gd name="T96" fmla="*/ 375 w 428"/>
                <a:gd name="T97" fmla="*/ 91 h 331"/>
                <a:gd name="T98" fmla="*/ 405 w 428"/>
                <a:gd name="T99" fmla="*/ 143 h 331"/>
                <a:gd name="T100" fmla="*/ 428 w 428"/>
                <a:gd name="T101" fmla="*/ 196 h 331"/>
                <a:gd name="T102" fmla="*/ 428 w 428"/>
                <a:gd name="T103" fmla="*/ 196 h 331"/>
                <a:gd name="T104" fmla="*/ 405 w 428"/>
                <a:gd name="T105" fmla="*/ 158 h 331"/>
                <a:gd name="T106" fmla="*/ 375 w 428"/>
                <a:gd name="T107" fmla="*/ 113 h 331"/>
                <a:gd name="T108" fmla="*/ 338 w 428"/>
                <a:gd name="T109" fmla="*/ 83 h 331"/>
                <a:gd name="T110" fmla="*/ 293 w 428"/>
                <a:gd name="T111" fmla="*/ 53 h 331"/>
                <a:gd name="T112" fmla="*/ 293 w 428"/>
                <a:gd name="T113" fmla="*/ 53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 h="331">
                  <a:moveTo>
                    <a:pt x="293" y="53"/>
                  </a:moveTo>
                  <a:lnTo>
                    <a:pt x="293" y="53"/>
                  </a:lnTo>
                  <a:lnTo>
                    <a:pt x="255" y="46"/>
                  </a:lnTo>
                  <a:lnTo>
                    <a:pt x="225" y="38"/>
                  </a:lnTo>
                  <a:lnTo>
                    <a:pt x="195" y="46"/>
                  </a:lnTo>
                  <a:lnTo>
                    <a:pt x="165" y="46"/>
                  </a:lnTo>
                  <a:lnTo>
                    <a:pt x="135" y="61"/>
                  </a:lnTo>
                  <a:lnTo>
                    <a:pt x="105" y="76"/>
                  </a:lnTo>
                  <a:lnTo>
                    <a:pt x="82" y="98"/>
                  </a:lnTo>
                  <a:lnTo>
                    <a:pt x="60" y="121"/>
                  </a:lnTo>
                  <a:lnTo>
                    <a:pt x="60" y="121"/>
                  </a:lnTo>
                  <a:lnTo>
                    <a:pt x="45" y="143"/>
                  </a:lnTo>
                  <a:lnTo>
                    <a:pt x="45" y="166"/>
                  </a:lnTo>
                  <a:lnTo>
                    <a:pt x="45" y="181"/>
                  </a:lnTo>
                  <a:lnTo>
                    <a:pt x="45" y="181"/>
                  </a:lnTo>
                  <a:lnTo>
                    <a:pt x="52" y="196"/>
                  </a:lnTo>
                  <a:lnTo>
                    <a:pt x="67" y="203"/>
                  </a:lnTo>
                  <a:lnTo>
                    <a:pt x="90" y="218"/>
                  </a:lnTo>
                  <a:lnTo>
                    <a:pt x="90" y="218"/>
                  </a:lnTo>
                  <a:lnTo>
                    <a:pt x="120" y="248"/>
                  </a:lnTo>
                  <a:lnTo>
                    <a:pt x="127" y="278"/>
                  </a:lnTo>
                  <a:lnTo>
                    <a:pt x="127" y="301"/>
                  </a:lnTo>
                  <a:lnTo>
                    <a:pt x="120" y="316"/>
                  </a:lnTo>
                  <a:lnTo>
                    <a:pt x="120" y="316"/>
                  </a:lnTo>
                  <a:lnTo>
                    <a:pt x="105" y="331"/>
                  </a:lnTo>
                  <a:lnTo>
                    <a:pt x="75" y="331"/>
                  </a:lnTo>
                  <a:lnTo>
                    <a:pt x="60" y="331"/>
                  </a:lnTo>
                  <a:lnTo>
                    <a:pt x="45" y="316"/>
                  </a:lnTo>
                  <a:lnTo>
                    <a:pt x="30" y="301"/>
                  </a:lnTo>
                  <a:lnTo>
                    <a:pt x="15" y="278"/>
                  </a:lnTo>
                  <a:lnTo>
                    <a:pt x="15" y="278"/>
                  </a:lnTo>
                  <a:lnTo>
                    <a:pt x="7" y="256"/>
                  </a:lnTo>
                  <a:lnTo>
                    <a:pt x="0" y="226"/>
                  </a:lnTo>
                  <a:lnTo>
                    <a:pt x="7" y="181"/>
                  </a:lnTo>
                  <a:lnTo>
                    <a:pt x="15" y="143"/>
                  </a:lnTo>
                  <a:lnTo>
                    <a:pt x="22" y="128"/>
                  </a:lnTo>
                  <a:lnTo>
                    <a:pt x="22" y="128"/>
                  </a:lnTo>
                  <a:lnTo>
                    <a:pt x="45" y="91"/>
                  </a:lnTo>
                  <a:lnTo>
                    <a:pt x="67" y="61"/>
                  </a:lnTo>
                  <a:lnTo>
                    <a:pt x="97" y="38"/>
                  </a:lnTo>
                  <a:lnTo>
                    <a:pt x="135" y="23"/>
                  </a:lnTo>
                  <a:lnTo>
                    <a:pt x="165" y="8"/>
                  </a:lnTo>
                  <a:lnTo>
                    <a:pt x="203" y="0"/>
                  </a:lnTo>
                  <a:lnTo>
                    <a:pt x="240" y="0"/>
                  </a:lnTo>
                  <a:lnTo>
                    <a:pt x="285" y="15"/>
                  </a:lnTo>
                  <a:lnTo>
                    <a:pt x="285" y="15"/>
                  </a:lnTo>
                  <a:lnTo>
                    <a:pt x="308" y="30"/>
                  </a:lnTo>
                  <a:lnTo>
                    <a:pt x="330" y="46"/>
                  </a:lnTo>
                  <a:lnTo>
                    <a:pt x="375" y="91"/>
                  </a:lnTo>
                  <a:lnTo>
                    <a:pt x="405" y="143"/>
                  </a:lnTo>
                  <a:lnTo>
                    <a:pt x="428" y="196"/>
                  </a:lnTo>
                  <a:lnTo>
                    <a:pt x="428" y="196"/>
                  </a:lnTo>
                  <a:lnTo>
                    <a:pt x="405" y="158"/>
                  </a:lnTo>
                  <a:lnTo>
                    <a:pt x="375" y="113"/>
                  </a:lnTo>
                  <a:lnTo>
                    <a:pt x="338" y="83"/>
                  </a:lnTo>
                  <a:lnTo>
                    <a:pt x="293" y="53"/>
                  </a:lnTo>
                  <a:lnTo>
                    <a:pt x="293" y="5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7" name="Freeform 52"/>
            <p:cNvSpPr>
              <a:spLocks/>
            </p:cNvSpPr>
            <p:nvPr/>
          </p:nvSpPr>
          <p:spPr bwMode="auto">
            <a:xfrm>
              <a:off x="414338" y="5287963"/>
              <a:ext cx="1562100" cy="930275"/>
            </a:xfrm>
            <a:custGeom>
              <a:avLst/>
              <a:gdLst>
                <a:gd name="T0" fmla="*/ 669 w 984"/>
                <a:gd name="T1" fmla="*/ 98 h 586"/>
                <a:gd name="T2" fmla="*/ 669 w 984"/>
                <a:gd name="T3" fmla="*/ 98 h 586"/>
                <a:gd name="T4" fmla="*/ 624 w 984"/>
                <a:gd name="T5" fmla="*/ 83 h 586"/>
                <a:gd name="T6" fmla="*/ 571 w 984"/>
                <a:gd name="T7" fmla="*/ 75 h 586"/>
                <a:gd name="T8" fmla="*/ 526 w 984"/>
                <a:gd name="T9" fmla="*/ 68 h 586"/>
                <a:gd name="T10" fmla="*/ 481 w 984"/>
                <a:gd name="T11" fmla="*/ 60 h 586"/>
                <a:gd name="T12" fmla="*/ 391 w 984"/>
                <a:gd name="T13" fmla="*/ 75 h 586"/>
                <a:gd name="T14" fmla="*/ 301 w 984"/>
                <a:gd name="T15" fmla="*/ 98 h 586"/>
                <a:gd name="T16" fmla="*/ 226 w 984"/>
                <a:gd name="T17" fmla="*/ 143 h 586"/>
                <a:gd name="T18" fmla="*/ 151 w 984"/>
                <a:gd name="T19" fmla="*/ 195 h 586"/>
                <a:gd name="T20" fmla="*/ 121 w 984"/>
                <a:gd name="T21" fmla="*/ 233 h 586"/>
                <a:gd name="T22" fmla="*/ 91 w 984"/>
                <a:gd name="T23" fmla="*/ 270 h 586"/>
                <a:gd name="T24" fmla="*/ 68 w 984"/>
                <a:gd name="T25" fmla="*/ 308 h 586"/>
                <a:gd name="T26" fmla="*/ 45 w 984"/>
                <a:gd name="T27" fmla="*/ 353 h 586"/>
                <a:gd name="T28" fmla="*/ 45 w 984"/>
                <a:gd name="T29" fmla="*/ 353 h 586"/>
                <a:gd name="T30" fmla="*/ 23 w 984"/>
                <a:gd name="T31" fmla="*/ 413 h 586"/>
                <a:gd name="T32" fmla="*/ 15 w 984"/>
                <a:gd name="T33" fmla="*/ 473 h 586"/>
                <a:gd name="T34" fmla="*/ 15 w 984"/>
                <a:gd name="T35" fmla="*/ 533 h 586"/>
                <a:gd name="T36" fmla="*/ 23 w 984"/>
                <a:gd name="T37" fmla="*/ 586 h 586"/>
                <a:gd name="T38" fmla="*/ 23 w 984"/>
                <a:gd name="T39" fmla="*/ 586 h 586"/>
                <a:gd name="T40" fmla="*/ 8 w 984"/>
                <a:gd name="T41" fmla="*/ 518 h 586"/>
                <a:gd name="T42" fmla="*/ 0 w 984"/>
                <a:gd name="T43" fmla="*/ 451 h 586"/>
                <a:gd name="T44" fmla="*/ 8 w 984"/>
                <a:gd name="T45" fmla="*/ 376 h 586"/>
                <a:gd name="T46" fmla="*/ 30 w 984"/>
                <a:gd name="T47" fmla="*/ 300 h 586"/>
                <a:gd name="T48" fmla="*/ 30 w 984"/>
                <a:gd name="T49" fmla="*/ 300 h 586"/>
                <a:gd name="T50" fmla="*/ 76 w 984"/>
                <a:gd name="T51" fmla="*/ 218 h 586"/>
                <a:gd name="T52" fmla="*/ 98 w 984"/>
                <a:gd name="T53" fmla="*/ 180 h 586"/>
                <a:gd name="T54" fmla="*/ 128 w 984"/>
                <a:gd name="T55" fmla="*/ 143 h 586"/>
                <a:gd name="T56" fmla="*/ 166 w 984"/>
                <a:gd name="T57" fmla="*/ 105 h 586"/>
                <a:gd name="T58" fmla="*/ 203 w 984"/>
                <a:gd name="T59" fmla="*/ 75 h 586"/>
                <a:gd name="T60" fmla="*/ 248 w 984"/>
                <a:gd name="T61" fmla="*/ 45 h 586"/>
                <a:gd name="T62" fmla="*/ 293 w 984"/>
                <a:gd name="T63" fmla="*/ 22 h 586"/>
                <a:gd name="T64" fmla="*/ 293 w 984"/>
                <a:gd name="T65" fmla="*/ 22 h 586"/>
                <a:gd name="T66" fmla="*/ 338 w 984"/>
                <a:gd name="T67" fmla="*/ 7 h 586"/>
                <a:gd name="T68" fmla="*/ 383 w 984"/>
                <a:gd name="T69" fmla="*/ 0 h 586"/>
                <a:gd name="T70" fmla="*/ 429 w 984"/>
                <a:gd name="T71" fmla="*/ 0 h 586"/>
                <a:gd name="T72" fmla="*/ 481 w 984"/>
                <a:gd name="T73" fmla="*/ 0 h 586"/>
                <a:gd name="T74" fmla="*/ 579 w 984"/>
                <a:gd name="T75" fmla="*/ 15 h 586"/>
                <a:gd name="T76" fmla="*/ 669 w 984"/>
                <a:gd name="T77" fmla="*/ 53 h 586"/>
                <a:gd name="T78" fmla="*/ 669 w 984"/>
                <a:gd name="T79" fmla="*/ 53 h 586"/>
                <a:gd name="T80" fmla="*/ 737 w 984"/>
                <a:gd name="T81" fmla="*/ 83 h 586"/>
                <a:gd name="T82" fmla="*/ 789 w 984"/>
                <a:gd name="T83" fmla="*/ 120 h 586"/>
                <a:gd name="T84" fmla="*/ 834 w 984"/>
                <a:gd name="T85" fmla="*/ 158 h 586"/>
                <a:gd name="T86" fmla="*/ 872 w 984"/>
                <a:gd name="T87" fmla="*/ 203 h 586"/>
                <a:gd name="T88" fmla="*/ 909 w 984"/>
                <a:gd name="T89" fmla="*/ 255 h 586"/>
                <a:gd name="T90" fmla="*/ 939 w 984"/>
                <a:gd name="T91" fmla="*/ 308 h 586"/>
                <a:gd name="T92" fmla="*/ 984 w 984"/>
                <a:gd name="T93" fmla="*/ 413 h 586"/>
                <a:gd name="T94" fmla="*/ 984 w 984"/>
                <a:gd name="T95" fmla="*/ 413 h 586"/>
                <a:gd name="T96" fmla="*/ 962 w 984"/>
                <a:gd name="T97" fmla="*/ 368 h 586"/>
                <a:gd name="T98" fmla="*/ 932 w 984"/>
                <a:gd name="T99" fmla="*/ 315 h 586"/>
                <a:gd name="T100" fmla="*/ 894 w 984"/>
                <a:gd name="T101" fmla="*/ 270 h 586"/>
                <a:gd name="T102" fmla="*/ 857 w 984"/>
                <a:gd name="T103" fmla="*/ 225 h 586"/>
                <a:gd name="T104" fmla="*/ 812 w 984"/>
                <a:gd name="T105" fmla="*/ 188 h 586"/>
                <a:gd name="T106" fmla="*/ 767 w 984"/>
                <a:gd name="T107" fmla="*/ 158 h 586"/>
                <a:gd name="T108" fmla="*/ 721 w 984"/>
                <a:gd name="T109" fmla="*/ 128 h 586"/>
                <a:gd name="T110" fmla="*/ 669 w 984"/>
                <a:gd name="T111" fmla="*/ 98 h 586"/>
                <a:gd name="T112" fmla="*/ 669 w 984"/>
                <a:gd name="T113" fmla="*/ 9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4" h="586">
                  <a:moveTo>
                    <a:pt x="669" y="98"/>
                  </a:moveTo>
                  <a:lnTo>
                    <a:pt x="669" y="98"/>
                  </a:lnTo>
                  <a:lnTo>
                    <a:pt x="624" y="83"/>
                  </a:lnTo>
                  <a:lnTo>
                    <a:pt x="571" y="75"/>
                  </a:lnTo>
                  <a:lnTo>
                    <a:pt x="526" y="68"/>
                  </a:lnTo>
                  <a:lnTo>
                    <a:pt x="481" y="60"/>
                  </a:lnTo>
                  <a:lnTo>
                    <a:pt x="391" y="75"/>
                  </a:lnTo>
                  <a:lnTo>
                    <a:pt x="301" y="98"/>
                  </a:lnTo>
                  <a:lnTo>
                    <a:pt x="226" y="143"/>
                  </a:lnTo>
                  <a:lnTo>
                    <a:pt x="151" y="195"/>
                  </a:lnTo>
                  <a:lnTo>
                    <a:pt x="121" y="233"/>
                  </a:lnTo>
                  <a:lnTo>
                    <a:pt x="91" y="270"/>
                  </a:lnTo>
                  <a:lnTo>
                    <a:pt x="68" y="308"/>
                  </a:lnTo>
                  <a:lnTo>
                    <a:pt x="45" y="353"/>
                  </a:lnTo>
                  <a:lnTo>
                    <a:pt x="45" y="353"/>
                  </a:lnTo>
                  <a:lnTo>
                    <a:pt x="23" y="413"/>
                  </a:lnTo>
                  <a:lnTo>
                    <a:pt x="15" y="473"/>
                  </a:lnTo>
                  <a:lnTo>
                    <a:pt x="15" y="533"/>
                  </a:lnTo>
                  <a:lnTo>
                    <a:pt x="23" y="586"/>
                  </a:lnTo>
                  <a:lnTo>
                    <a:pt x="23" y="586"/>
                  </a:lnTo>
                  <a:lnTo>
                    <a:pt x="8" y="518"/>
                  </a:lnTo>
                  <a:lnTo>
                    <a:pt x="0" y="451"/>
                  </a:lnTo>
                  <a:lnTo>
                    <a:pt x="8" y="376"/>
                  </a:lnTo>
                  <a:lnTo>
                    <a:pt x="30" y="300"/>
                  </a:lnTo>
                  <a:lnTo>
                    <a:pt x="30" y="300"/>
                  </a:lnTo>
                  <a:lnTo>
                    <a:pt x="76" y="218"/>
                  </a:lnTo>
                  <a:lnTo>
                    <a:pt x="98" y="180"/>
                  </a:lnTo>
                  <a:lnTo>
                    <a:pt x="128" y="143"/>
                  </a:lnTo>
                  <a:lnTo>
                    <a:pt x="166" y="105"/>
                  </a:lnTo>
                  <a:lnTo>
                    <a:pt x="203" y="75"/>
                  </a:lnTo>
                  <a:lnTo>
                    <a:pt x="248" y="45"/>
                  </a:lnTo>
                  <a:lnTo>
                    <a:pt x="293" y="22"/>
                  </a:lnTo>
                  <a:lnTo>
                    <a:pt x="293" y="22"/>
                  </a:lnTo>
                  <a:lnTo>
                    <a:pt x="338" y="7"/>
                  </a:lnTo>
                  <a:lnTo>
                    <a:pt x="383" y="0"/>
                  </a:lnTo>
                  <a:lnTo>
                    <a:pt x="429" y="0"/>
                  </a:lnTo>
                  <a:lnTo>
                    <a:pt x="481" y="0"/>
                  </a:lnTo>
                  <a:lnTo>
                    <a:pt x="579" y="15"/>
                  </a:lnTo>
                  <a:lnTo>
                    <a:pt x="669" y="53"/>
                  </a:lnTo>
                  <a:lnTo>
                    <a:pt x="669" y="53"/>
                  </a:lnTo>
                  <a:lnTo>
                    <a:pt x="737" y="83"/>
                  </a:lnTo>
                  <a:lnTo>
                    <a:pt x="789" y="120"/>
                  </a:lnTo>
                  <a:lnTo>
                    <a:pt x="834" y="158"/>
                  </a:lnTo>
                  <a:lnTo>
                    <a:pt x="872" y="203"/>
                  </a:lnTo>
                  <a:lnTo>
                    <a:pt x="909" y="255"/>
                  </a:lnTo>
                  <a:lnTo>
                    <a:pt x="939" y="308"/>
                  </a:lnTo>
                  <a:lnTo>
                    <a:pt x="984" y="413"/>
                  </a:lnTo>
                  <a:lnTo>
                    <a:pt x="984" y="413"/>
                  </a:lnTo>
                  <a:lnTo>
                    <a:pt x="962" y="368"/>
                  </a:lnTo>
                  <a:lnTo>
                    <a:pt x="932" y="315"/>
                  </a:lnTo>
                  <a:lnTo>
                    <a:pt x="894" y="270"/>
                  </a:lnTo>
                  <a:lnTo>
                    <a:pt x="857" y="225"/>
                  </a:lnTo>
                  <a:lnTo>
                    <a:pt x="812" y="188"/>
                  </a:lnTo>
                  <a:lnTo>
                    <a:pt x="767" y="158"/>
                  </a:lnTo>
                  <a:lnTo>
                    <a:pt x="721" y="128"/>
                  </a:lnTo>
                  <a:lnTo>
                    <a:pt x="669" y="98"/>
                  </a:lnTo>
                  <a:lnTo>
                    <a:pt x="669" y="98"/>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8" name="Freeform 53"/>
            <p:cNvSpPr>
              <a:spLocks/>
            </p:cNvSpPr>
            <p:nvPr/>
          </p:nvSpPr>
          <p:spPr bwMode="auto">
            <a:xfrm>
              <a:off x="-74612" y="5956300"/>
              <a:ext cx="2159000" cy="930729"/>
            </a:xfrm>
            <a:custGeom>
              <a:avLst/>
              <a:gdLst/>
              <a:ahLst/>
              <a:cxnLst/>
              <a:rect l="l" t="t" r="r" b="b"/>
              <a:pathLst>
                <a:path w="2159000" h="930729">
                  <a:moveTo>
                    <a:pt x="0" y="917575"/>
                  </a:moveTo>
                  <a:lnTo>
                    <a:pt x="10085" y="930729"/>
                  </a:lnTo>
                  <a:lnTo>
                    <a:pt x="7962" y="930729"/>
                  </a:lnTo>
                  <a:close/>
                  <a:moveTo>
                    <a:pt x="2063750" y="0"/>
                  </a:moveTo>
                  <a:lnTo>
                    <a:pt x="2098675" y="82550"/>
                  </a:lnTo>
                  <a:lnTo>
                    <a:pt x="2122488" y="177800"/>
                  </a:lnTo>
                  <a:lnTo>
                    <a:pt x="2146300" y="285750"/>
                  </a:lnTo>
                  <a:lnTo>
                    <a:pt x="2159000" y="381000"/>
                  </a:lnTo>
                  <a:lnTo>
                    <a:pt x="2159000" y="476250"/>
                  </a:lnTo>
                  <a:lnTo>
                    <a:pt x="2146300" y="584200"/>
                  </a:lnTo>
                  <a:lnTo>
                    <a:pt x="2122488" y="679450"/>
                  </a:lnTo>
                  <a:lnTo>
                    <a:pt x="2087563" y="774700"/>
                  </a:lnTo>
                  <a:lnTo>
                    <a:pt x="2039938" y="881063"/>
                  </a:lnTo>
                  <a:lnTo>
                    <a:pt x="2003298" y="930729"/>
                  </a:lnTo>
                  <a:lnTo>
                    <a:pt x="1904263" y="930729"/>
                  </a:lnTo>
                  <a:lnTo>
                    <a:pt x="1931988" y="893763"/>
                  </a:lnTo>
                  <a:lnTo>
                    <a:pt x="1992313" y="785813"/>
                  </a:lnTo>
                  <a:lnTo>
                    <a:pt x="2039938" y="679450"/>
                  </a:lnTo>
                  <a:lnTo>
                    <a:pt x="2074863" y="595313"/>
                  </a:lnTo>
                  <a:lnTo>
                    <a:pt x="2098675" y="512763"/>
                  </a:lnTo>
                  <a:lnTo>
                    <a:pt x="2111375" y="415925"/>
                  </a:lnTo>
                  <a:lnTo>
                    <a:pt x="2111375" y="333375"/>
                  </a:lnTo>
                  <a:lnTo>
                    <a:pt x="2111375" y="249238"/>
                  </a:lnTo>
                  <a:lnTo>
                    <a:pt x="2098675" y="166688"/>
                  </a:lnTo>
                  <a:lnTo>
                    <a:pt x="2087563" y="8255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9" name="Freeform 54"/>
            <p:cNvSpPr>
              <a:spLocks/>
            </p:cNvSpPr>
            <p:nvPr/>
          </p:nvSpPr>
          <p:spPr bwMode="auto">
            <a:xfrm>
              <a:off x="998538" y="6051550"/>
              <a:ext cx="227013" cy="261938"/>
            </a:xfrm>
            <a:custGeom>
              <a:avLst/>
              <a:gdLst>
                <a:gd name="T0" fmla="*/ 136 w 143"/>
                <a:gd name="T1" fmla="*/ 52 h 165"/>
                <a:gd name="T2" fmla="*/ 136 w 143"/>
                <a:gd name="T3" fmla="*/ 52 h 165"/>
                <a:gd name="T4" fmla="*/ 143 w 143"/>
                <a:gd name="T5" fmla="*/ 75 h 165"/>
                <a:gd name="T6" fmla="*/ 143 w 143"/>
                <a:gd name="T7" fmla="*/ 97 h 165"/>
                <a:gd name="T8" fmla="*/ 136 w 143"/>
                <a:gd name="T9" fmla="*/ 120 h 165"/>
                <a:gd name="T10" fmla="*/ 128 w 143"/>
                <a:gd name="T11" fmla="*/ 135 h 165"/>
                <a:gd name="T12" fmla="*/ 113 w 143"/>
                <a:gd name="T13" fmla="*/ 150 h 165"/>
                <a:gd name="T14" fmla="*/ 91 w 143"/>
                <a:gd name="T15" fmla="*/ 165 h 165"/>
                <a:gd name="T16" fmla="*/ 76 w 143"/>
                <a:gd name="T17" fmla="*/ 165 h 165"/>
                <a:gd name="T18" fmla="*/ 53 w 143"/>
                <a:gd name="T19" fmla="*/ 165 h 165"/>
                <a:gd name="T20" fmla="*/ 53 w 143"/>
                <a:gd name="T21" fmla="*/ 165 h 165"/>
                <a:gd name="T22" fmla="*/ 76 w 143"/>
                <a:gd name="T23" fmla="*/ 150 h 165"/>
                <a:gd name="T24" fmla="*/ 98 w 143"/>
                <a:gd name="T25" fmla="*/ 120 h 165"/>
                <a:gd name="T26" fmla="*/ 106 w 143"/>
                <a:gd name="T27" fmla="*/ 90 h 165"/>
                <a:gd name="T28" fmla="*/ 98 w 143"/>
                <a:gd name="T29" fmla="*/ 67 h 165"/>
                <a:gd name="T30" fmla="*/ 91 w 143"/>
                <a:gd name="T31" fmla="*/ 52 h 165"/>
                <a:gd name="T32" fmla="*/ 91 w 143"/>
                <a:gd name="T33" fmla="*/ 52 h 165"/>
                <a:gd name="T34" fmla="*/ 76 w 143"/>
                <a:gd name="T35" fmla="*/ 30 h 165"/>
                <a:gd name="T36" fmla="*/ 53 w 143"/>
                <a:gd name="T37" fmla="*/ 22 h 165"/>
                <a:gd name="T38" fmla="*/ 31 w 143"/>
                <a:gd name="T39" fmla="*/ 7 h 165"/>
                <a:gd name="T40" fmla="*/ 0 w 143"/>
                <a:gd name="T41" fmla="*/ 7 h 165"/>
                <a:gd name="T42" fmla="*/ 0 w 143"/>
                <a:gd name="T43" fmla="*/ 7 h 165"/>
                <a:gd name="T44" fmla="*/ 46 w 143"/>
                <a:gd name="T45" fmla="*/ 0 h 165"/>
                <a:gd name="T46" fmla="*/ 83 w 143"/>
                <a:gd name="T47" fmla="*/ 7 h 165"/>
                <a:gd name="T48" fmla="*/ 113 w 143"/>
                <a:gd name="T49" fmla="*/ 30 h 165"/>
                <a:gd name="T50" fmla="*/ 136 w 143"/>
                <a:gd name="T51" fmla="*/ 52 h 165"/>
                <a:gd name="T52" fmla="*/ 136 w 143"/>
                <a:gd name="T53" fmla="*/ 5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3" h="165">
                  <a:moveTo>
                    <a:pt x="136" y="52"/>
                  </a:moveTo>
                  <a:lnTo>
                    <a:pt x="136" y="52"/>
                  </a:lnTo>
                  <a:lnTo>
                    <a:pt x="143" y="75"/>
                  </a:lnTo>
                  <a:lnTo>
                    <a:pt x="143" y="97"/>
                  </a:lnTo>
                  <a:lnTo>
                    <a:pt x="136" y="120"/>
                  </a:lnTo>
                  <a:lnTo>
                    <a:pt x="128" y="135"/>
                  </a:lnTo>
                  <a:lnTo>
                    <a:pt x="113" y="150"/>
                  </a:lnTo>
                  <a:lnTo>
                    <a:pt x="91" y="165"/>
                  </a:lnTo>
                  <a:lnTo>
                    <a:pt x="76" y="165"/>
                  </a:lnTo>
                  <a:lnTo>
                    <a:pt x="53" y="165"/>
                  </a:lnTo>
                  <a:lnTo>
                    <a:pt x="53" y="165"/>
                  </a:lnTo>
                  <a:lnTo>
                    <a:pt x="76" y="150"/>
                  </a:lnTo>
                  <a:lnTo>
                    <a:pt x="98" y="120"/>
                  </a:lnTo>
                  <a:lnTo>
                    <a:pt x="106" y="90"/>
                  </a:lnTo>
                  <a:lnTo>
                    <a:pt x="98" y="67"/>
                  </a:lnTo>
                  <a:lnTo>
                    <a:pt x="91" y="52"/>
                  </a:lnTo>
                  <a:lnTo>
                    <a:pt x="91" y="52"/>
                  </a:lnTo>
                  <a:lnTo>
                    <a:pt x="76" y="30"/>
                  </a:lnTo>
                  <a:lnTo>
                    <a:pt x="53" y="22"/>
                  </a:lnTo>
                  <a:lnTo>
                    <a:pt x="31" y="7"/>
                  </a:lnTo>
                  <a:lnTo>
                    <a:pt x="0" y="7"/>
                  </a:lnTo>
                  <a:lnTo>
                    <a:pt x="0" y="7"/>
                  </a:lnTo>
                  <a:lnTo>
                    <a:pt x="46" y="0"/>
                  </a:lnTo>
                  <a:lnTo>
                    <a:pt x="83" y="7"/>
                  </a:lnTo>
                  <a:lnTo>
                    <a:pt x="113" y="30"/>
                  </a:lnTo>
                  <a:lnTo>
                    <a:pt x="136" y="52"/>
                  </a:lnTo>
                  <a:lnTo>
                    <a:pt x="136" y="52"/>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50" name="Freeform 55"/>
            <p:cNvSpPr>
              <a:spLocks/>
            </p:cNvSpPr>
            <p:nvPr/>
          </p:nvSpPr>
          <p:spPr bwMode="auto">
            <a:xfrm>
              <a:off x="820738" y="4822825"/>
              <a:ext cx="238125" cy="285750"/>
            </a:xfrm>
            <a:custGeom>
              <a:avLst/>
              <a:gdLst>
                <a:gd name="T0" fmla="*/ 143 w 150"/>
                <a:gd name="T1" fmla="*/ 135 h 180"/>
                <a:gd name="T2" fmla="*/ 143 w 150"/>
                <a:gd name="T3" fmla="*/ 135 h 180"/>
                <a:gd name="T4" fmla="*/ 127 w 150"/>
                <a:gd name="T5" fmla="*/ 158 h 180"/>
                <a:gd name="T6" fmla="*/ 112 w 150"/>
                <a:gd name="T7" fmla="*/ 173 h 180"/>
                <a:gd name="T8" fmla="*/ 90 w 150"/>
                <a:gd name="T9" fmla="*/ 180 h 180"/>
                <a:gd name="T10" fmla="*/ 67 w 150"/>
                <a:gd name="T11" fmla="*/ 180 h 180"/>
                <a:gd name="T12" fmla="*/ 45 w 150"/>
                <a:gd name="T13" fmla="*/ 180 h 180"/>
                <a:gd name="T14" fmla="*/ 22 w 150"/>
                <a:gd name="T15" fmla="*/ 173 h 180"/>
                <a:gd name="T16" fmla="*/ 7 w 150"/>
                <a:gd name="T17" fmla="*/ 158 h 180"/>
                <a:gd name="T18" fmla="*/ 0 w 150"/>
                <a:gd name="T19" fmla="*/ 135 h 180"/>
                <a:gd name="T20" fmla="*/ 0 w 150"/>
                <a:gd name="T21" fmla="*/ 135 h 180"/>
                <a:gd name="T22" fmla="*/ 30 w 150"/>
                <a:gd name="T23" fmla="*/ 150 h 180"/>
                <a:gd name="T24" fmla="*/ 67 w 150"/>
                <a:gd name="T25" fmla="*/ 150 h 180"/>
                <a:gd name="T26" fmla="*/ 90 w 150"/>
                <a:gd name="T27" fmla="*/ 135 h 180"/>
                <a:gd name="T28" fmla="*/ 105 w 150"/>
                <a:gd name="T29" fmla="*/ 120 h 180"/>
                <a:gd name="T30" fmla="*/ 112 w 150"/>
                <a:gd name="T31" fmla="*/ 105 h 180"/>
                <a:gd name="T32" fmla="*/ 112 w 150"/>
                <a:gd name="T33" fmla="*/ 105 h 180"/>
                <a:gd name="T34" fmla="*/ 120 w 150"/>
                <a:gd name="T35" fmla="*/ 83 h 180"/>
                <a:gd name="T36" fmla="*/ 120 w 150"/>
                <a:gd name="T37" fmla="*/ 53 h 180"/>
                <a:gd name="T38" fmla="*/ 112 w 150"/>
                <a:gd name="T39" fmla="*/ 30 h 180"/>
                <a:gd name="T40" fmla="*/ 97 w 150"/>
                <a:gd name="T41" fmla="*/ 0 h 180"/>
                <a:gd name="T42" fmla="*/ 97 w 150"/>
                <a:gd name="T43" fmla="*/ 0 h 180"/>
                <a:gd name="T44" fmla="*/ 127 w 150"/>
                <a:gd name="T45" fmla="*/ 38 h 180"/>
                <a:gd name="T46" fmla="*/ 143 w 150"/>
                <a:gd name="T47" fmla="*/ 75 h 180"/>
                <a:gd name="T48" fmla="*/ 150 w 150"/>
                <a:gd name="T49" fmla="*/ 105 h 180"/>
                <a:gd name="T50" fmla="*/ 143 w 150"/>
                <a:gd name="T51" fmla="*/ 135 h 180"/>
                <a:gd name="T52" fmla="*/ 143 w 150"/>
                <a:gd name="T53" fmla="*/ 13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 h="180">
                  <a:moveTo>
                    <a:pt x="143" y="135"/>
                  </a:moveTo>
                  <a:lnTo>
                    <a:pt x="143" y="135"/>
                  </a:lnTo>
                  <a:lnTo>
                    <a:pt x="127" y="158"/>
                  </a:lnTo>
                  <a:lnTo>
                    <a:pt x="112" y="173"/>
                  </a:lnTo>
                  <a:lnTo>
                    <a:pt x="90" y="180"/>
                  </a:lnTo>
                  <a:lnTo>
                    <a:pt x="67" y="180"/>
                  </a:lnTo>
                  <a:lnTo>
                    <a:pt x="45" y="180"/>
                  </a:lnTo>
                  <a:lnTo>
                    <a:pt x="22" y="173"/>
                  </a:lnTo>
                  <a:lnTo>
                    <a:pt x="7" y="158"/>
                  </a:lnTo>
                  <a:lnTo>
                    <a:pt x="0" y="135"/>
                  </a:lnTo>
                  <a:lnTo>
                    <a:pt x="0" y="135"/>
                  </a:lnTo>
                  <a:lnTo>
                    <a:pt x="30" y="150"/>
                  </a:lnTo>
                  <a:lnTo>
                    <a:pt x="67" y="150"/>
                  </a:lnTo>
                  <a:lnTo>
                    <a:pt x="90" y="135"/>
                  </a:lnTo>
                  <a:lnTo>
                    <a:pt x="105" y="120"/>
                  </a:lnTo>
                  <a:lnTo>
                    <a:pt x="112" y="105"/>
                  </a:lnTo>
                  <a:lnTo>
                    <a:pt x="112" y="105"/>
                  </a:lnTo>
                  <a:lnTo>
                    <a:pt x="120" y="83"/>
                  </a:lnTo>
                  <a:lnTo>
                    <a:pt x="120" y="53"/>
                  </a:lnTo>
                  <a:lnTo>
                    <a:pt x="112" y="30"/>
                  </a:lnTo>
                  <a:lnTo>
                    <a:pt x="97" y="0"/>
                  </a:lnTo>
                  <a:lnTo>
                    <a:pt x="97" y="0"/>
                  </a:lnTo>
                  <a:lnTo>
                    <a:pt x="127" y="38"/>
                  </a:lnTo>
                  <a:lnTo>
                    <a:pt x="143" y="75"/>
                  </a:lnTo>
                  <a:lnTo>
                    <a:pt x="150" y="105"/>
                  </a:lnTo>
                  <a:lnTo>
                    <a:pt x="143" y="135"/>
                  </a:lnTo>
                  <a:lnTo>
                    <a:pt x="143" y="135"/>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grpSp>
      <p:grpSp>
        <p:nvGrpSpPr>
          <p:cNvPr id="59" name="Group 58"/>
          <p:cNvGrpSpPr/>
          <p:nvPr/>
        </p:nvGrpSpPr>
        <p:grpSpPr>
          <a:xfrm>
            <a:off x="501882" y="234356"/>
            <a:ext cx="6794675" cy="4118304"/>
            <a:chOff x="225335" y="510878"/>
            <a:chExt cx="6794675" cy="4118304"/>
          </a:xfrm>
        </p:grpSpPr>
        <p:pic>
          <p:nvPicPr>
            <p:cNvPr id="58" name="Picture 57" descr="usa_map.png"/>
            <p:cNvPicPr>
              <a:picLocks noChangeAspect="1"/>
            </p:cNvPicPr>
            <p:nvPr/>
          </p:nvPicPr>
          <p:blipFill>
            <a:blip r:embed="rId9"/>
            <a:stretch>
              <a:fillRect/>
            </a:stretch>
          </p:blipFill>
          <p:spPr>
            <a:xfrm>
              <a:off x="535661" y="510878"/>
              <a:ext cx="6484349" cy="4118304"/>
            </a:xfrm>
            <a:prstGeom prst="rect">
              <a:avLst/>
            </a:prstGeom>
            <a:effectLst>
              <a:outerShdw blurRad="50800" dist="127000" dir="8640000" algn="tl" rotWithShape="0">
                <a:srgbClr val="000000">
                  <a:alpha val="43000"/>
                </a:srgbClr>
              </a:outerShdw>
            </a:effectLst>
          </p:spPr>
        </p:pic>
        <p:sp>
          <p:nvSpPr>
            <p:cNvPr id="53" name="TextBox 52"/>
            <p:cNvSpPr txBox="1"/>
            <p:nvPr/>
          </p:nvSpPr>
          <p:spPr>
            <a:xfrm>
              <a:off x="225335" y="1409918"/>
              <a:ext cx="6555546" cy="2114425"/>
            </a:xfrm>
            <a:prstGeom prst="rect">
              <a:avLst/>
            </a:prstGeom>
            <a:noFill/>
          </p:spPr>
          <p:txBody>
            <a:bodyPr wrap="square" rtlCol="0">
              <a:spAutoFit/>
            </a:bodyPr>
            <a:lstStyle/>
            <a:p>
              <a:pPr algn="ctr">
                <a:lnSpc>
                  <a:spcPct val="80000"/>
                </a:lnSpc>
              </a:pPr>
              <a:r>
                <a:rPr lang="en-US" sz="5400" b="1" dirty="0" smtClean="0">
                  <a:solidFill>
                    <a:prstClr val="black">
                      <a:alpha val="60000"/>
                    </a:prstClr>
                  </a:solidFill>
                  <a:effectLst>
                    <a:innerShdw blurRad="63500" dist="50800" dir="18900000">
                      <a:prstClr val="black">
                        <a:alpha val="30000"/>
                      </a:prstClr>
                    </a:innerShdw>
                  </a:effectLst>
                  <a:latin typeface="Garamond" pitchFamily="18" charset="0"/>
                </a:rPr>
                <a:t>Laws on “Homosexual  Marriage”</a:t>
              </a:r>
              <a:endParaRPr lang="en-US" sz="5400" b="1" dirty="0">
                <a:solidFill>
                  <a:prstClr val="black">
                    <a:alpha val="60000"/>
                  </a:prstClr>
                </a:solidFill>
                <a:effectLst>
                  <a:innerShdw blurRad="63500" dist="50800" dir="18900000">
                    <a:prstClr val="black">
                      <a:alpha val="30000"/>
                    </a:prstClr>
                  </a:innerShdw>
                </a:effectLst>
                <a:latin typeface="Garamond" pitchFamily="18" charset="0"/>
              </a:endParaRPr>
            </a:p>
          </p:txBody>
        </p:sp>
      </p:grpSp>
      <p:sp>
        <p:nvSpPr>
          <p:cNvPr id="60" name="TextBox 59"/>
          <p:cNvSpPr txBox="1"/>
          <p:nvPr/>
        </p:nvSpPr>
        <p:spPr>
          <a:xfrm>
            <a:off x="6840758" y="2487475"/>
            <a:ext cx="2162407" cy="1200329"/>
          </a:xfrm>
          <a:prstGeom prst="rect">
            <a:avLst/>
          </a:prstGeom>
          <a:noFill/>
        </p:spPr>
        <p:txBody>
          <a:bodyPr wrap="square" rtlCol="0">
            <a:spAutoFit/>
          </a:bodyPr>
          <a:lstStyle/>
          <a:p>
            <a:r>
              <a:rPr lang="en-US" sz="3600" b="1" i="1" dirty="0" smtClean="0">
                <a:solidFill>
                  <a:schemeClr val="bg1"/>
                </a:solidFill>
              </a:rPr>
              <a:t>Since </a:t>
            </a:r>
          </a:p>
          <a:p>
            <a:r>
              <a:rPr lang="en-US" sz="3600" b="1" i="1" dirty="0" smtClean="0">
                <a:solidFill>
                  <a:schemeClr val="bg1"/>
                </a:solidFill>
              </a:rPr>
              <a:t>DOMA...</a:t>
            </a:r>
            <a:endParaRPr lang="en-US" sz="3600" b="1" i="1" dirty="0">
              <a:solidFill>
                <a:schemeClr val="bg1"/>
              </a:solidFill>
            </a:endParaRPr>
          </a:p>
        </p:txBody>
      </p:sp>
      <p:sp>
        <p:nvSpPr>
          <p:cNvPr id="67" name="Content Placeholder 13"/>
          <p:cNvSpPr txBox="1">
            <a:spLocks/>
          </p:cNvSpPr>
          <p:nvPr/>
        </p:nvSpPr>
        <p:spPr>
          <a:xfrm>
            <a:off x="238811" y="4429068"/>
            <a:ext cx="8673163" cy="2646043"/>
          </a:xfrm>
          <a:prstGeom prst="rect">
            <a:avLst/>
          </a:prstGeom>
        </p:spPr>
        <p:txBody>
          <a:bodyPr vert="horz" anchor="t">
            <a:normAutofit/>
          </a:bodyPr>
          <a:lstStyle/>
          <a:p>
            <a:pPr marL="448056" lvl="0" indent="-384048">
              <a:spcBef>
                <a:spcPts val="300"/>
              </a:spcBef>
              <a:buClr>
                <a:schemeClr val="tx2">
                  <a:lumMod val="25000"/>
                </a:schemeClr>
              </a:buClr>
              <a:buSzPct val="100000"/>
              <a:buFont typeface="Arial"/>
              <a:buChar char="•"/>
            </a:pPr>
            <a:r>
              <a:rPr lang="en-US" sz="2600" b="1" dirty="0" smtClean="0">
                <a:solidFill>
                  <a:schemeClr val="tx2">
                    <a:lumMod val="25000"/>
                  </a:schemeClr>
                </a:solidFill>
              </a:rPr>
              <a:t>Nine states and the District of Columbia have now legalized homosexual marriages. </a:t>
            </a:r>
          </a:p>
          <a:p>
            <a:pPr marL="448056" lvl="0" indent="-384048">
              <a:spcBef>
                <a:spcPts val="300"/>
              </a:spcBef>
              <a:buClr>
                <a:schemeClr val="tx2">
                  <a:lumMod val="25000"/>
                </a:schemeClr>
              </a:buClr>
              <a:buSzPct val="100000"/>
              <a:buFont typeface="Arial"/>
              <a:buChar char="•"/>
            </a:pPr>
            <a:r>
              <a:rPr lang="en-US" sz="2600" b="1" dirty="0" smtClean="0">
                <a:solidFill>
                  <a:schemeClr val="tx2">
                    <a:lumMod val="25000"/>
                  </a:schemeClr>
                </a:solidFill>
              </a:rPr>
              <a:t>Four states recognize “civil unions” between homosexuals. </a:t>
            </a:r>
          </a:p>
          <a:p>
            <a:pPr marL="448056" lvl="0" indent="-384048">
              <a:spcBef>
                <a:spcPts val="300"/>
              </a:spcBef>
              <a:buClr>
                <a:schemeClr val="tx2">
                  <a:lumMod val="25000"/>
                </a:schemeClr>
              </a:buClr>
              <a:buSzPct val="100000"/>
              <a:buFont typeface="Arial"/>
              <a:buChar char="•"/>
            </a:pPr>
            <a:r>
              <a:rPr lang="en-US" sz="2600" b="1" dirty="0" smtClean="0">
                <a:solidFill>
                  <a:schemeClr val="tx2">
                    <a:lumMod val="25000"/>
                  </a:schemeClr>
                </a:solidFill>
              </a:rPr>
              <a:t>Twenty-seven states instituted constitutional amendments banning “same-sex” marriage.</a:t>
            </a:r>
            <a:endParaRPr kumimoji="0" lang="en-US" sz="2600" b="1" i="0" u="none" strike="noStrike" kern="1200" cap="none" spc="0" normalizeH="0" baseline="0" noProof="0" dirty="0" smtClean="0">
              <a:ln>
                <a:noFill/>
              </a:ln>
              <a:solidFill>
                <a:schemeClr val="tx2">
                  <a:lumMod val="25000"/>
                </a:schemeClr>
              </a:solidFill>
              <a:effectLst/>
              <a:uLnTx/>
              <a:uFillTx/>
              <a:latin typeface="+mn-lt"/>
              <a:ea typeface="+mn-ea"/>
              <a:cs typeface="+mn-cs"/>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6749228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7">
                                            <p:txEl>
                                              <p:pRg st="0" end="0"/>
                                            </p:txEl>
                                          </p:spTgt>
                                        </p:tgtEl>
                                        <p:attrNameLst>
                                          <p:attrName>style.visibility</p:attrName>
                                        </p:attrNameLst>
                                      </p:cBhvr>
                                      <p:to>
                                        <p:strVal val="visible"/>
                                      </p:to>
                                    </p:set>
                                    <p:animEffect transition="in" filter="fade">
                                      <p:cBhvr>
                                        <p:cTn id="7" dur="1000"/>
                                        <p:tgtEl>
                                          <p:spTgt spid="67">
                                            <p:txEl>
                                              <p:pRg st="0" end="0"/>
                                            </p:txEl>
                                          </p:spTgt>
                                        </p:tgtEl>
                                      </p:cBhvr>
                                    </p:animEffect>
                                    <p:anim calcmode="lin" valueType="num">
                                      <p:cBhvr>
                                        <p:cTn id="8"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7">
                                            <p:txEl>
                                              <p:pRg st="1" end="1"/>
                                            </p:txEl>
                                          </p:spTgt>
                                        </p:tgtEl>
                                        <p:attrNameLst>
                                          <p:attrName>style.visibility</p:attrName>
                                        </p:attrNameLst>
                                      </p:cBhvr>
                                      <p:to>
                                        <p:strVal val="visible"/>
                                      </p:to>
                                    </p:set>
                                    <p:animEffect transition="in" filter="fade">
                                      <p:cBhvr>
                                        <p:cTn id="14" dur="1000"/>
                                        <p:tgtEl>
                                          <p:spTgt spid="67">
                                            <p:txEl>
                                              <p:pRg st="1" end="1"/>
                                            </p:txEl>
                                          </p:spTgt>
                                        </p:tgtEl>
                                      </p:cBhvr>
                                    </p:animEffect>
                                    <p:anim calcmode="lin" valueType="num">
                                      <p:cBhvr>
                                        <p:cTn id="15"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7">
                                            <p:txEl>
                                              <p:pRg st="2" end="2"/>
                                            </p:txEl>
                                          </p:spTgt>
                                        </p:tgtEl>
                                        <p:attrNameLst>
                                          <p:attrName>style.visibility</p:attrName>
                                        </p:attrNameLst>
                                      </p:cBhvr>
                                      <p:to>
                                        <p:strVal val="visible"/>
                                      </p:to>
                                    </p:set>
                                    <p:animEffect transition="in" filter="fade">
                                      <p:cBhvr>
                                        <p:cTn id="21" dur="1000"/>
                                        <p:tgtEl>
                                          <p:spTgt spid="67">
                                            <p:txEl>
                                              <p:pRg st="2" end="2"/>
                                            </p:txEl>
                                          </p:spTgt>
                                        </p:tgtEl>
                                      </p:cBhvr>
                                    </p:animEffect>
                                    <p:anim calcmode="lin" valueType="num">
                                      <p:cBhvr>
                                        <p:cTn id="2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p"/>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546" y="2786069"/>
            <a:ext cx="7099889" cy="1168186"/>
          </a:xfrm>
        </p:spPr>
        <p:txBody>
          <a:bodyPr>
            <a:normAutofit/>
          </a:bodyPr>
          <a:lstStyle/>
          <a:p>
            <a:pPr algn="ctr"/>
            <a:r>
              <a:rPr lang="en-US" sz="6000" b="1" dirty="0" smtClean="0"/>
              <a:t>Homosexuality</a:t>
            </a:r>
            <a:endParaRPr lang="en-US" sz="6000" b="1"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3612218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le 12"/>
          <p:cNvSpPr>
            <a:spLocks noGrp="1"/>
          </p:cNvSpPr>
          <p:nvPr>
            <p:ph type="title"/>
          </p:nvPr>
        </p:nvSpPr>
        <p:spPr>
          <a:xfrm>
            <a:off x="1280584" y="365126"/>
            <a:ext cx="7234766" cy="1325563"/>
          </a:xfrm>
        </p:spPr>
        <p:txBody>
          <a:bodyPr>
            <a:normAutofit/>
          </a:bodyPr>
          <a:lstStyle/>
          <a:p>
            <a:r>
              <a:rPr lang="en-US" b="1" dirty="0" smtClean="0"/>
              <a:t>The Men of Sodom</a:t>
            </a:r>
            <a:endParaRPr lang="en-US" b="1" dirty="0"/>
          </a:p>
        </p:txBody>
      </p:sp>
      <p:pic>
        <p:nvPicPr>
          <p:cNvPr id="9" name="Picture 8" descr="Bible_iStock_000002930334Medium-1024x682.jpg"/>
          <p:cNvPicPr>
            <a:picLocks noChangeAspect="1"/>
          </p:cNvPicPr>
          <p:nvPr/>
        </p:nvPicPr>
        <p:blipFill>
          <a:blip r:embed="rId2"/>
          <a:stretch>
            <a:fillRect/>
          </a:stretch>
        </p:blipFill>
        <p:spPr>
          <a:xfrm>
            <a:off x="5640917" y="4373748"/>
            <a:ext cx="3503083" cy="2333108"/>
          </a:xfrm>
          <a:prstGeom prst="rect">
            <a:avLst/>
          </a:prstGeom>
        </p:spPr>
      </p:pic>
      <p:sp>
        <p:nvSpPr>
          <p:cNvPr id="14" name="Content Placeholder 13"/>
          <p:cNvSpPr>
            <a:spLocks noGrp="1"/>
          </p:cNvSpPr>
          <p:nvPr>
            <p:ph idx="1"/>
          </p:nvPr>
        </p:nvSpPr>
        <p:spPr>
          <a:xfrm>
            <a:off x="914400" y="2395268"/>
            <a:ext cx="7600950" cy="3427708"/>
          </a:xfrm>
        </p:spPr>
        <p:txBody>
          <a:bodyPr>
            <a:normAutofit/>
          </a:bodyPr>
          <a:lstStyle/>
          <a:p>
            <a:pPr marL="341313" lvl="0" indent="-341313">
              <a:buNone/>
            </a:pPr>
            <a:r>
              <a:rPr lang="en-US" b="1" dirty="0" smtClean="0"/>
              <a:t>“Where are the men who came to you tonight? Bring them out to us, that we may know them” (Gen. 19:5, ESV). </a:t>
            </a:r>
          </a:p>
          <a:p>
            <a:pPr marL="341313" lvl="0" indent="-341313" algn="ctr">
              <a:spcBef>
                <a:spcPts val="2064"/>
              </a:spcBef>
              <a:buNone/>
            </a:pPr>
            <a:r>
              <a:rPr lang="en-US" sz="2400" b="1" dirty="0" smtClean="0"/>
              <a:t>“Know them carnally” (NKJV)</a:t>
            </a:r>
          </a:p>
          <a:p>
            <a:pPr marL="341313" lvl="0" indent="-341313" algn="ctr">
              <a:spcBef>
                <a:spcPts val="2064"/>
              </a:spcBef>
              <a:buNone/>
            </a:pPr>
            <a:r>
              <a:rPr lang="en-US" sz="2400" b="1" dirty="0" smtClean="0"/>
              <a:t>“Have relations with them” (NASB)</a:t>
            </a:r>
          </a:p>
          <a:p>
            <a:pPr marL="341313" lvl="0" indent="-341313" algn="ctr">
              <a:spcBef>
                <a:spcPts val="2064"/>
              </a:spcBef>
              <a:buNone/>
            </a:pPr>
            <a:r>
              <a:rPr lang="en-US" sz="2400" b="1" dirty="0" smtClean="0"/>
              <a:t>“Have sex them” (NIV, NLT)</a:t>
            </a: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459295096"/>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800" decel="100000"/>
                                        <p:tgtEl>
                                          <p:spTgt spid="13"/>
                                        </p:tgtEl>
                                      </p:cBhvr>
                                    </p:animEffect>
                                    <p:anim calcmode="lin" valueType="num">
                                      <p:cBhvr>
                                        <p:cTn id="8" dur="800" decel="100000" fill="hold"/>
                                        <p:tgtEl>
                                          <p:spTgt spid="13"/>
                                        </p:tgtEl>
                                        <p:attrNameLst>
                                          <p:attrName>style.rotation</p:attrName>
                                        </p:attrNameLst>
                                      </p:cBhvr>
                                      <p:tavLst>
                                        <p:tav tm="0">
                                          <p:val>
                                            <p:fltVal val="-90"/>
                                          </p:val>
                                        </p:tav>
                                        <p:tav tm="100000">
                                          <p:val>
                                            <p:fltVal val="0"/>
                                          </p:val>
                                        </p:tav>
                                      </p:tavLst>
                                    </p:anim>
                                    <p:anim calcmode="lin" valueType="num">
                                      <p:cBhvr>
                                        <p:cTn id="9" dur="800" decel="100000" fill="hold"/>
                                        <p:tgtEl>
                                          <p:spTgt spid="13"/>
                                        </p:tgtEl>
                                        <p:attrNameLst>
                                          <p:attrName>ppt_x</p:attrName>
                                        </p:attrNameLst>
                                      </p:cBhvr>
                                      <p:tavLst>
                                        <p:tav tm="0">
                                          <p:val>
                                            <p:strVal val="#ppt_x+0.4"/>
                                          </p:val>
                                        </p:tav>
                                        <p:tav tm="100000">
                                          <p:val>
                                            <p:strVal val="#ppt_x-0.05"/>
                                          </p:val>
                                        </p:tav>
                                      </p:tavLst>
                                    </p:anim>
                                    <p:anim calcmode="lin" valueType="num">
                                      <p:cBhvr>
                                        <p:cTn id="10" dur="800" decel="100000" fill="hold"/>
                                        <p:tgtEl>
                                          <p:spTgt spid="1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wipe(left)">
                                      <p:cBhvr>
                                        <p:cTn id="17" dur="1000"/>
                                        <p:tgtEl>
                                          <p:spTgt spid="14">
                                            <p:txEl>
                                              <p:pRg st="0" end="0"/>
                                            </p:txEl>
                                          </p:spTgt>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4">
                                            <p:txEl>
                                              <p:pRg st="1" end="1"/>
                                            </p:txEl>
                                          </p:spTgt>
                                        </p:tgtEl>
                                        <p:attrNameLst>
                                          <p:attrName>style.visibility</p:attrName>
                                        </p:attrNameLst>
                                      </p:cBhvr>
                                      <p:to>
                                        <p:strVal val="visible"/>
                                      </p:to>
                                    </p:set>
                                    <p:animEffect transition="in" filter="wipe(left)">
                                      <p:cBhvr>
                                        <p:cTn id="21" dur="1000"/>
                                        <p:tgtEl>
                                          <p:spTgt spid="14">
                                            <p:txEl>
                                              <p:pRg st="1" end="1"/>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Effect transition="in" filter="wipe(left)">
                                      <p:cBhvr>
                                        <p:cTn id="24" dur="1000"/>
                                        <p:tgtEl>
                                          <p:spTgt spid="14">
                                            <p:txEl>
                                              <p:pRg st="2" end="2"/>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4">
                                            <p:txEl>
                                              <p:pRg st="3" end="3"/>
                                            </p:txEl>
                                          </p:spTgt>
                                        </p:tgtEl>
                                        <p:attrNameLst>
                                          <p:attrName>style.visibility</p:attrName>
                                        </p:attrNameLst>
                                      </p:cBhvr>
                                      <p:to>
                                        <p:strVal val="visible"/>
                                      </p:to>
                                    </p:set>
                                    <p:animEffect transition="in" filter="wipe(left)">
                                      <p:cBhvr>
                                        <p:cTn id="27" dur="10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bldLvl="3"/>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le 12"/>
          <p:cNvSpPr>
            <a:spLocks noGrp="1"/>
          </p:cNvSpPr>
          <p:nvPr>
            <p:ph type="title"/>
          </p:nvPr>
        </p:nvSpPr>
        <p:spPr>
          <a:xfrm>
            <a:off x="1280584" y="365126"/>
            <a:ext cx="7234766" cy="1325563"/>
          </a:xfrm>
        </p:spPr>
        <p:txBody>
          <a:bodyPr>
            <a:normAutofit/>
          </a:bodyPr>
          <a:lstStyle/>
          <a:p>
            <a:r>
              <a:rPr lang="en-US" b="1" dirty="0" smtClean="0"/>
              <a:t>The Men of Sodom</a:t>
            </a:r>
            <a:endParaRPr lang="en-US" b="1" dirty="0"/>
          </a:p>
        </p:txBody>
      </p:sp>
      <p:pic>
        <p:nvPicPr>
          <p:cNvPr id="9" name="Picture 8" descr="Bible_iStock_000002930334Medium-1024x682.jpg"/>
          <p:cNvPicPr>
            <a:picLocks noChangeAspect="1"/>
          </p:cNvPicPr>
          <p:nvPr/>
        </p:nvPicPr>
        <p:blipFill>
          <a:blip r:embed="rId2"/>
          <a:stretch>
            <a:fillRect/>
          </a:stretch>
        </p:blipFill>
        <p:spPr>
          <a:xfrm>
            <a:off x="5640917" y="4373748"/>
            <a:ext cx="3503083" cy="2333108"/>
          </a:xfrm>
          <a:prstGeom prst="rect">
            <a:avLst/>
          </a:prstGeom>
        </p:spPr>
      </p:pic>
      <p:sp>
        <p:nvSpPr>
          <p:cNvPr id="14" name="Content Placeholder 13"/>
          <p:cNvSpPr>
            <a:spLocks noGrp="1"/>
          </p:cNvSpPr>
          <p:nvPr>
            <p:ph idx="1"/>
          </p:nvPr>
        </p:nvSpPr>
        <p:spPr>
          <a:xfrm>
            <a:off x="914400" y="2188778"/>
            <a:ext cx="7600950" cy="3634198"/>
          </a:xfrm>
        </p:spPr>
        <p:txBody>
          <a:bodyPr>
            <a:normAutofit/>
          </a:bodyPr>
          <a:lstStyle/>
          <a:p>
            <a:pPr marL="341313" lvl="0" indent="-341313">
              <a:lnSpc>
                <a:spcPct val="150000"/>
              </a:lnSpc>
              <a:spcBef>
                <a:spcPts val="0"/>
              </a:spcBef>
              <a:buNone/>
            </a:pPr>
            <a:r>
              <a:rPr lang="en-US" sz="3200" b="1" dirty="0" smtClean="0"/>
              <a:t>“I beg you, my brothers, do not act so wickedly.” (Gen. 19:7, NKJV). </a:t>
            </a:r>
            <a:endParaRPr lang="en-US" b="1" dirty="0" smtClean="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459295096"/>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1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3"/>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hebrew-text-287x282.gif"/>
          <p:cNvPicPr>
            <a:picLocks noChangeAspect="1"/>
          </p:cNvPicPr>
          <p:nvPr/>
        </p:nvPicPr>
        <p:blipFill>
          <a:blip r:embed="rId3"/>
          <a:stretch>
            <a:fillRect/>
          </a:stretch>
        </p:blipFill>
        <p:spPr>
          <a:xfrm>
            <a:off x="1" y="2"/>
            <a:ext cx="2671203" cy="2624666"/>
          </a:xfrm>
          <a:prstGeom prst="rect">
            <a:avLst/>
          </a:prstGeom>
          <a:effectLst>
            <a:innerShdw blurRad="63500" dist="63500" dir="1020000">
              <a:srgbClr val="000000">
                <a:alpha val="50000"/>
              </a:srgbClr>
            </a:innerShdw>
          </a:effectLst>
        </p:spPr>
      </p:pic>
      <p:sp>
        <p:nvSpPr>
          <p:cNvPr id="5" name="Rectangle 4"/>
          <p:cNvSpPr/>
          <p:nvPr/>
        </p:nvSpPr>
        <p:spPr>
          <a:xfrm>
            <a:off x="0" y="2624667"/>
            <a:ext cx="2667000" cy="4233333"/>
          </a:xfrm>
          <a:prstGeom prst="rect">
            <a:avLst/>
          </a:prstGeom>
          <a:blipFill rotWithShape="1">
            <a:blip r:embed="rId4"/>
            <a:tile tx="0" ty="0" sx="100000" sy="100000" flip="none" algn="tl"/>
          </a:blip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7" name="Rectangle 6"/>
          <p:cNvSpPr/>
          <p:nvPr/>
        </p:nvSpPr>
        <p:spPr>
          <a:xfrm>
            <a:off x="0" y="0"/>
            <a:ext cx="9144000" cy="6858000"/>
          </a:xfrm>
          <a:prstGeom prst="rect">
            <a:avLst/>
          </a:prstGeom>
          <a:solidFill>
            <a:schemeClr val="tx1">
              <a:lumMod val="85000"/>
              <a:lumOff val="15000"/>
              <a:alpha val="48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 name="Subtitle 2"/>
          <p:cNvSpPr>
            <a:spLocks noGrp="1"/>
          </p:cNvSpPr>
          <p:nvPr>
            <p:ph type="subTitle" idx="1"/>
          </p:nvPr>
        </p:nvSpPr>
        <p:spPr>
          <a:xfrm>
            <a:off x="3418416" y="2486526"/>
            <a:ext cx="4816727" cy="3047367"/>
          </a:xfrm>
        </p:spPr>
        <p:txBody>
          <a:bodyPr>
            <a:normAutofit/>
          </a:bodyPr>
          <a:lstStyle/>
          <a:p>
            <a:pPr algn="ctr"/>
            <a:r>
              <a:rPr lang="en-US" sz="3600" b="1" dirty="0" smtClean="0"/>
              <a:t>“You shall not lie with a male as with a woman. It is an abomination” (Lev. 18:22). </a:t>
            </a:r>
            <a:endParaRPr lang="en-US" sz="3600" b="1" dirty="0"/>
          </a:p>
        </p:txBody>
      </p:sp>
      <p:sp>
        <p:nvSpPr>
          <p:cNvPr id="2" name="Title 1"/>
          <p:cNvSpPr>
            <a:spLocks noGrp="1"/>
          </p:cNvSpPr>
          <p:nvPr>
            <p:ph type="ctrTitle"/>
          </p:nvPr>
        </p:nvSpPr>
        <p:spPr>
          <a:xfrm>
            <a:off x="2441472" y="237380"/>
            <a:ext cx="6248400" cy="1300960"/>
          </a:xfrm>
        </p:spPr>
        <p:style>
          <a:lnRef idx="0">
            <a:schemeClr val="accent3"/>
          </a:lnRef>
          <a:fillRef idx="3">
            <a:schemeClr val="accent3"/>
          </a:fillRef>
          <a:effectRef idx="3">
            <a:schemeClr val="accent3"/>
          </a:effectRef>
          <a:fontRef idx="minor">
            <a:schemeClr val="lt1"/>
          </a:fontRef>
        </p:style>
        <p:txBody>
          <a:bodyPr anchor="ctr"/>
          <a:lstStyle/>
          <a:p>
            <a:pPr algn="ctr"/>
            <a:r>
              <a:rPr lang="en-US" b="1" dirty="0" smtClean="0">
                <a:effectLst>
                  <a:outerShdw blurRad="50800" dist="38100" dir="2700000">
                    <a:srgbClr val="000000">
                      <a:alpha val="43000"/>
                    </a:srgbClr>
                  </a:outerShdw>
                </a:effectLst>
              </a:rPr>
              <a:t>Mosaic Law</a:t>
            </a:r>
            <a:endParaRPr lang="en-US" b="1" dirty="0">
              <a:effectLst>
                <a:outerShdw blurRad="50800" dist="38100" dir="2700000">
                  <a:srgbClr val="000000">
                    <a:alpha val="43000"/>
                  </a:srgbClr>
                </a:outerShdw>
              </a:effectLst>
            </a:endParaRPr>
          </a:p>
        </p:txBody>
      </p:sp>
      <p:sp>
        <p:nvSpPr>
          <p:cNvPr id="6" name="TextBox 5"/>
          <p:cNvSpPr txBox="1"/>
          <p:nvPr/>
        </p:nvSpPr>
        <p:spPr>
          <a:xfrm>
            <a:off x="351047" y="3608215"/>
            <a:ext cx="1910109" cy="1569660"/>
          </a:xfrm>
          <a:prstGeom prst="rect">
            <a:avLst/>
          </a:prstGeom>
          <a:noFill/>
          <a:ln>
            <a:noFill/>
          </a:ln>
          <a:effectLst>
            <a:glow rad="101600">
              <a:schemeClr val="accent6">
                <a:alpha val="75000"/>
              </a:schemeClr>
            </a:glow>
          </a:effectLst>
        </p:spPr>
        <p:txBody>
          <a:bodyPr wrap="square" rtlCol="0" anchor="ctr" anchorCtr="1">
            <a:spAutoFit/>
          </a:bodyPr>
          <a:lstStyle/>
          <a:p>
            <a:pPr algn="ctr"/>
            <a:r>
              <a:rPr lang="en-US" sz="3200" b="1" dirty="0" smtClean="0">
                <a:solidFill>
                  <a:schemeClr val="bg1"/>
                </a:solidFill>
                <a:latin typeface="Arial"/>
                <a:cs typeface="Arial"/>
              </a:rPr>
              <a:t>The Sin</a:t>
            </a:r>
          </a:p>
          <a:p>
            <a:pPr algn="ctr"/>
            <a:endParaRPr lang="en-US" sz="3200" b="1" dirty="0" smtClean="0">
              <a:solidFill>
                <a:schemeClr val="bg1"/>
              </a:solidFill>
              <a:latin typeface="Arial"/>
              <a:cs typeface="Arial"/>
            </a:endParaRPr>
          </a:p>
          <a:p>
            <a:pPr algn="ctr"/>
            <a:r>
              <a:rPr lang="en-US" sz="3200" b="1" dirty="0" smtClean="0">
                <a:solidFill>
                  <a:srgbClr val="A6A6A6"/>
                </a:solidFill>
                <a:latin typeface="Arial"/>
                <a:cs typeface="Arial"/>
              </a:rPr>
              <a:t>Penalty</a:t>
            </a: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491996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par>
                          <p:cTn id="13" fill="hold">
                            <p:stCondLst>
                              <p:cond delay="2000"/>
                            </p:stCondLst>
                            <p:childTnLst>
                              <p:par>
                                <p:cTn id="14" presetID="47" presetClass="entr" presetSubtype="0"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P spid="6" grpId="0"/>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hebrew-text-287x282.gif"/>
          <p:cNvPicPr>
            <a:picLocks noChangeAspect="1"/>
          </p:cNvPicPr>
          <p:nvPr/>
        </p:nvPicPr>
        <p:blipFill>
          <a:blip r:embed="rId3"/>
          <a:stretch>
            <a:fillRect/>
          </a:stretch>
        </p:blipFill>
        <p:spPr>
          <a:xfrm>
            <a:off x="1" y="2"/>
            <a:ext cx="2671203" cy="2624666"/>
          </a:xfrm>
          <a:prstGeom prst="rect">
            <a:avLst/>
          </a:prstGeom>
          <a:effectLst>
            <a:innerShdw blurRad="63500" dist="63500" dir="1020000">
              <a:srgbClr val="000000">
                <a:alpha val="50000"/>
              </a:srgbClr>
            </a:innerShdw>
          </a:effectLst>
        </p:spPr>
      </p:pic>
      <p:sp>
        <p:nvSpPr>
          <p:cNvPr id="8" name="Rectangle 7"/>
          <p:cNvSpPr/>
          <p:nvPr/>
        </p:nvSpPr>
        <p:spPr>
          <a:xfrm>
            <a:off x="0" y="2624667"/>
            <a:ext cx="2667000" cy="4233333"/>
          </a:xfrm>
          <a:prstGeom prst="rect">
            <a:avLst/>
          </a:prstGeom>
          <a:blipFill rotWithShape="1">
            <a:blip r:embed="rId4"/>
            <a:tile tx="0" ty="0" sx="100000" sy="100000" flip="none" algn="tl"/>
          </a:blip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9" name="Rectangle 8"/>
          <p:cNvSpPr/>
          <p:nvPr/>
        </p:nvSpPr>
        <p:spPr>
          <a:xfrm>
            <a:off x="0" y="0"/>
            <a:ext cx="9144000" cy="6858000"/>
          </a:xfrm>
          <a:prstGeom prst="rect">
            <a:avLst/>
          </a:prstGeom>
          <a:solidFill>
            <a:schemeClr val="tx1">
              <a:lumMod val="85000"/>
              <a:lumOff val="15000"/>
              <a:alpha val="48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 name="Subtitle 2"/>
          <p:cNvSpPr>
            <a:spLocks noGrp="1"/>
          </p:cNvSpPr>
          <p:nvPr>
            <p:ph type="subTitle" idx="1"/>
          </p:nvPr>
        </p:nvSpPr>
        <p:spPr>
          <a:xfrm>
            <a:off x="3418416" y="1940992"/>
            <a:ext cx="4816727" cy="4222690"/>
          </a:xfrm>
        </p:spPr>
        <p:txBody>
          <a:bodyPr>
            <a:normAutofit fontScale="92500"/>
          </a:bodyPr>
          <a:lstStyle/>
          <a:p>
            <a:pPr algn="ctr"/>
            <a:r>
              <a:rPr lang="en-US" sz="3600" b="1" dirty="0" smtClean="0"/>
              <a:t>“If a man lies with a male as he lies with a woman, both of them have committed an abomination. They shall surely be put to death. Their blood shall be upon them” (Lev. 20:13). </a:t>
            </a:r>
            <a:endParaRPr lang="en-US" sz="3600" b="1" dirty="0"/>
          </a:p>
        </p:txBody>
      </p:sp>
      <p:sp>
        <p:nvSpPr>
          <p:cNvPr id="2" name="Title 1"/>
          <p:cNvSpPr>
            <a:spLocks noGrp="1"/>
          </p:cNvSpPr>
          <p:nvPr>
            <p:ph type="ctrTitle"/>
          </p:nvPr>
        </p:nvSpPr>
        <p:spPr>
          <a:xfrm>
            <a:off x="2441472" y="237380"/>
            <a:ext cx="6248400" cy="1300960"/>
          </a:xfrm>
        </p:spPr>
        <p:style>
          <a:lnRef idx="0">
            <a:schemeClr val="accent3"/>
          </a:lnRef>
          <a:fillRef idx="3">
            <a:schemeClr val="accent3"/>
          </a:fillRef>
          <a:effectRef idx="3">
            <a:schemeClr val="accent3"/>
          </a:effectRef>
          <a:fontRef idx="minor">
            <a:schemeClr val="lt1"/>
          </a:fontRef>
        </p:style>
        <p:txBody>
          <a:bodyPr anchor="ctr"/>
          <a:lstStyle/>
          <a:p>
            <a:pPr algn="ctr"/>
            <a:r>
              <a:rPr lang="en-US" b="1" dirty="0" smtClean="0">
                <a:effectLst>
                  <a:outerShdw blurRad="50800" dist="38100" dir="2700000">
                    <a:srgbClr val="000000">
                      <a:alpha val="43000"/>
                    </a:srgbClr>
                  </a:outerShdw>
                </a:effectLst>
              </a:rPr>
              <a:t>Mosaic Law</a:t>
            </a:r>
            <a:endParaRPr lang="en-US" b="1" dirty="0">
              <a:effectLst>
                <a:outerShdw blurRad="50800" dist="38100" dir="2700000">
                  <a:srgbClr val="000000">
                    <a:alpha val="43000"/>
                  </a:srgbClr>
                </a:outerShdw>
              </a:effectLst>
            </a:endParaRPr>
          </a:p>
        </p:txBody>
      </p:sp>
      <p:sp>
        <p:nvSpPr>
          <p:cNvPr id="13" name="TextBox 12"/>
          <p:cNvSpPr txBox="1"/>
          <p:nvPr/>
        </p:nvSpPr>
        <p:spPr>
          <a:xfrm>
            <a:off x="351047" y="3608215"/>
            <a:ext cx="1910109" cy="1569660"/>
          </a:xfrm>
          <a:prstGeom prst="rect">
            <a:avLst/>
          </a:prstGeom>
          <a:noFill/>
          <a:ln>
            <a:noFill/>
          </a:ln>
          <a:effectLst>
            <a:glow rad="101600">
              <a:schemeClr val="accent6">
                <a:alpha val="75000"/>
              </a:schemeClr>
            </a:glow>
          </a:effectLst>
        </p:spPr>
        <p:txBody>
          <a:bodyPr wrap="square" rtlCol="0" anchor="ctr" anchorCtr="1">
            <a:spAutoFit/>
          </a:bodyPr>
          <a:lstStyle/>
          <a:p>
            <a:pPr algn="ctr"/>
            <a:r>
              <a:rPr lang="en-US" sz="3200" b="1" dirty="0" smtClean="0">
                <a:solidFill>
                  <a:srgbClr val="A6A6A6"/>
                </a:solidFill>
                <a:latin typeface="Arial"/>
                <a:cs typeface="Arial"/>
              </a:rPr>
              <a:t>The Sin</a:t>
            </a:r>
          </a:p>
          <a:p>
            <a:pPr algn="ctr"/>
            <a:endParaRPr lang="en-US" sz="3200" b="1" dirty="0" smtClean="0">
              <a:solidFill>
                <a:schemeClr val="bg1"/>
              </a:solidFill>
              <a:latin typeface="Arial"/>
              <a:cs typeface="Arial"/>
            </a:endParaRPr>
          </a:p>
          <a:p>
            <a:pPr algn="ctr"/>
            <a:r>
              <a:rPr lang="en-US" sz="3200" b="1" dirty="0" smtClean="0">
                <a:solidFill>
                  <a:schemeClr val="bg1"/>
                </a:solidFill>
                <a:latin typeface="Arial"/>
                <a:cs typeface="Arial"/>
              </a:rPr>
              <a:t>Penalty</a:t>
            </a: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491996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4405" y="0"/>
            <a:ext cx="6524536" cy="2044236"/>
          </a:xfrm>
        </p:spPr>
        <p:txBody>
          <a:bodyPr anchor="ctr" anchorCtr="0">
            <a:normAutofit/>
          </a:bodyPr>
          <a:lstStyle/>
          <a:p>
            <a:r>
              <a:rPr lang="en-US" sz="4800" b="1" dirty="0" smtClean="0"/>
              <a:t>Male Cult   Prostitution</a:t>
            </a:r>
            <a:endParaRPr lang="en-US" sz="4800" b="1" dirty="0"/>
          </a:p>
        </p:txBody>
      </p:sp>
      <p:pic>
        <p:nvPicPr>
          <p:cNvPr id="11" name="Picture 10" descr="book-of-mormon2.jpg"/>
          <p:cNvPicPr>
            <a:picLocks noChangeAspect="1"/>
          </p:cNvPicPr>
          <p:nvPr/>
        </p:nvPicPr>
        <p:blipFill>
          <a:blip r:embed="rId3"/>
          <a:stretch>
            <a:fillRect/>
          </a:stretch>
        </p:blipFill>
        <p:spPr>
          <a:xfrm rot="20760000">
            <a:off x="779913" y="537265"/>
            <a:ext cx="3049702" cy="2282711"/>
          </a:xfrm>
          <a:prstGeom prst="rect">
            <a:avLst/>
          </a:prstGeom>
          <a:effectLst>
            <a:outerShdw blurRad="152400" dist="190500" dir="6360000" algn="tl" rotWithShape="0">
              <a:srgbClr val="000000">
                <a:alpha val="30000"/>
              </a:srgbClr>
            </a:outerShdw>
          </a:effectLst>
        </p:spPr>
      </p:pic>
      <p:sp>
        <p:nvSpPr>
          <p:cNvPr id="3" name="Subtitle 2"/>
          <p:cNvSpPr>
            <a:spLocks noGrp="1"/>
          </p:cNvSpPr>
          <p:nvPr>
            <p:ph type="subTitle" idx="1"/>
          </p:nvPr>
        </p:nvSpPr>
        <p:spPr>
          <a:xfrm>
            <a:off x="2583260" y="3023452"/>
            <a:ext cx="5720001" cy="3314142"/>
          </a:xfrm>
          <a:solidFill>
            <a:schemeClr val="tx1">
              <a:lumMod val="95000"/>
              <a:lumOff val="5000"/>
              <a:alpha val="43000"/>
            </a:schemeClr>
          </a:solidFill>
          <a:effectLst>
            <a:softEdge rad="76200"/>
          </a:effectLst>
        </p:spPr>
        <p:txBody>
          <a:bodyPr anchor="ctr">
            <a:normAutofit/>
          </a:bodyPr>
          <a:lstStyle/>
          <a:p>
            <a:r>
              <a:rPr lang="en-US" sz="2200" b="1" dirty="0" smtClean="0"/>
              <a:t>“There shall be no ritual harlot (</a:t>
            </a:r>
            <a:r>
              <a:rPr lang="en-US" sz="2200" b="1" dirty="0" err="1" smtClean="0"/>
              <a:t>q</a:t>
            </a:r>
            <a:r>
              <a:rPr lang="en-US" sz="2200" b="1" baseline="30000" dirty="0" err="1" smtClean="0"/>
              <a:t>e</a:t>
            </a:r>
            <a:r>
              <a:rPr lang="en-US" sz="2200" b="1" dirty="0" err="1" smtClean="0"/>
              <a:t>dēšâh</a:t>
            </a:r>
            <a:r>
              <a:rPr lang="en-US" sz="2200" b="1" dirty="0" smtClean="0"/>
              <a:t>) of the daughters of Israel, or a perverted one (</a:t>
            </a:r>
            <a:r>
              <a:rPr lang="en-US" sz="2200" b="1" dirty="0" err="1" smtClean="0"/>
              <a:t>qādēš</a:t>
            </a:r>
            <a:r>
              <a:rPr lang="en-US" sz="2200" b="1" dirty="0" smtClean="0"/>
              <a:t>) of the sons of Israel. You shall not bring the wages of a harlot or the price of a dog to the house of the LORD your God for any vowed offering, for both of these are an abomination to the LORD your God” (Deut. 23:17-18). </a:t>
            </a:r>
            <a:endParaRPr lang="en-US" sz="2200" b="1"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727617213"/>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10"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fade">
                                      <p:cBhvr>
                                        <p:cTn id="15" dur="1000"/>
                                        <p:tgtEl>
                                          <p:spTgt spid="3">
                                            <p:bg/>
                                          </p:spTgt>
                                        </p:tgtEl>
                                      </p:cBhvr>
                                    </p:animEffect>
                                    <p:anim calcmode="lin" valueType="num">
                                      <p:cBhvr>
                                        <p:cTn id="16" dur="1000" fill="hold"/>
                                        <p:tgtEl>
                                          <p:spTgt spid="3">
                                            <p:bg/>
                                          </p:spTgt>
                                        </p:tgtEl>
                                        <p:attrNameLst>
                                          <p:attrName>ppt_x</p:attrName>
                                        </p:attrNameLst>
                                      </p:cBhvr>
                                      <p:tavLst>
                                        <p:tav tm="0">
                                          <p:val>
                                            <p:strVal val="#ppt_x"/>
                                          </p:val>
                                        </p:tav>
                                        <p:tav tm="100000">
                                          <p:val>
                                            <p:strVal val="#ppt_x"/>
                                          </p:val>
                                        </p:tav>
                                      </p:tavLst>
                                    </p:anim>
                                    <p:anim calcmode="lin" valueType="num">
                                      <p:cBhvr>
                                        <p:cTn id="17" dur="1000" fill="hold"/>
                                        <p:tgtEl>
                                          <p:spTgt spid="3">
                                            <p:bg/>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4405" y="0"/>
            <a:ext cx="6524536" cy="2044236"/>
          </a:xfrm>
        </p:spPr>
        <p:txBody>
          <a:bodyPr anchor="ctr" anchorCtr="0">
            <a:normAutofit/>
          </a:bodyPr>
          <a:lstStyle/>
          <a:p>
            <a:r>
              <a:rPr lang="en-US" sz="4800" b="1" dirty="0" smtClean="0"/>
              <a:t>Male Cult   Prostitution</a:t>
            </a:r>
            <a:endParaRPr lang="en-US" sz="4800" b="1" dirty="0"/>
          </a:p>
        </p:txBody>
      </p:sp>
      <p:pic>
        <p:nvPicPr>
          <p:cNvPr id="11" name="Picture 10" descr="book-of-mormon2.jpg"/>
          <p:cNvPicPr>
            <a:picLocks noChangeAspect="1"/>
          </p:cNvPicPr>
          <p:nvPr/>
        </p:nvPicPr>
        <p:blipFill>
          <a:blip r:embed="rId3"/>
          <a:stretch>
            <a:fillRect/>
          </a:stretch>
        </p:blipFill>
        <p:spPr>
          <a:xfrm rot="20760000">
            <a:off x="779913" y="537265"/>
            <a:ext cx="3049702" cy="2282711"/>
          </a:xfrm>
          <a:prstGeom prst="rect">
            <a:avLst/>
          </a:prstGeom>
          <a:effectLst>
            <a:outerShdw blurRad="152400" dist="190500" dir="6360000" algn="tl" rotWithShape="0">
              <a:srgbClr val="000000">
                <a:alpha val="30000"/>
              </a:srgbClr>
            </a:outerShdw>
          </a:effectLst>
        </p:spPr>
      </p:pic>
      <p:sp>
        <p:nvSpPr>
          <p:cNvPr id="7" name="Rectangle 6"/>
          <p:cNvSpPr/>
          <p:nvPr/>
        </p:nvSpPr>
        <p:spPr>
          <a:xfrm>
            <a:off x="1146066" y="1469532"/>
            <a:ext cx="6886716" cy="646331"/>
          </a:xfrm>
          <a:prstGeom prst="rect">
            <a:avLst/>
          </a:prstGeom>
        </p:spPr>
        <p:txBody>
          <a:bodyPr wrap="square">
            <a:spAutoFit/>
          </a:bodyPr>
          <a:lstStyle/>
          <a:p>
            <a:r>
              <a:rPr lang="en-US" b="1" dirty="0" smtClean="0">
                <a:solidFill>
                  <a:srgbClr val="FFFFFF"/>
                </a:solidFill>
              </a:rPr>
              <a:t>	</a:t>
            </a:r>
          </a:p>
          <a:p>
            <a:r>
              <a:rPr lang="en-US" b="1" dirty="0" smtClean="0">
                <a:solidFill>
                  <a:srgbClr val="FFFFFF"/>
                </a:solidFill>
              </a:rPr>
              <a:t>	</a:t>
            </a:r>
            <a:endParaRPr lang="en-US" b="1" dirty="0">
              <a:solidFill>
                <a:srgbClr val="FFFFFF"/>
              </a:solidFill>
            </a:endParaRPr>
          </a:p>
        </p:txBody>
      </p:sp>
      <p:graphicFrame>
        <p:nvGraphicFramePr>
          <p:cNvPr id="8" name="Table 7"/>
          <p:cNvGraphicFramePr>
            <a:graphicFrameLocks noGrp="1"/>
          </p:cNvGraphicFramePr>
          <p:nvPr/>
        </p:nvGraphicFramePr>
        <p:xfrm>
          <a:off x="1298476" y="3489834"/>
          <a:ext cx="7105160" cy="2908196"/>
        </p:xfrm>
        <a:graphic>
          <a:graphicData uri="http://schemas.openxmlformats.org/drawingml/2006/table">
            <a:tbl>
              <a:tblPr firstRow="1" bandRow="1">
                <a:tableStyleId>{5C22544A-7EE6-4342-B048-85BDC9FD1C3A}</a:tableStyleId>
              </a:tblPr>
              <a:tblGrid>
                <a:gridCol w="3552580"/>
                <a:gridCol w="3552580"/>
              </a:tblGrid>
              <a:tr h="1454098">
                <a:tc>
                  <a:txBody>
                    <a:bodyPr/>
                    <a:lstStyle/>
                    <a:p>
                      <a:pPr algn="ctr"/>
                      <a:r>
                        <a:rPr lang="en-US" sz="2000" b="1" dirty="0" smtClean="0">
                          <a:solidFill>
                            <a:srgbClr val="FFFFFF"/>
                          </a:solidFill>
                        </a:rPr>
                        <a:t>There was to be no female “ritual harlot (</a:t>
                      </a:r>
                      <a:r>
                        <a:rPr lang="en-US" sz="2000" b="1" i="0" dirty="0" err="1" smtClean="0">
                          <a:solidFill>
                            <a:srgbClr val="FFFFFF"/>
                          </a:solidFill>
                        </a:rPr>
                        <a:t>q</a:t>
                      </a:r>
                      <a:r>
                        <a:rPr lang="en-US" sz="2000" b="1" i="0" baseline="30000" dirty="0" err="1" smtClean="0">
                          <a:solidFill>
                            <a:srgbClr val="FFFFFF"/>
                          </a:solidFill>
                        </a:rPr>
                        <a:t>e</a:t>
                      </a:r>
                      <a:r>
                        <a:rPr lang="en-US" sz="2000" b="1" i="0" dirty="0" err="1" smtClean="0">
                          <a:solidFill>
                            <a:srgbClr val="FFFFFF"/>
                          </a:solidFill>
                        </a:rPr>
                        <a:t>dēšâh</a:t>
                      </a:r>
                      <a:r>
                        <a:rPr lang="en-US" sz="2000" b="1" dirty="0" smtClean="0">
                          <a:solidFill>
                            <a:srgbClr val="FFFFFF"/>
                          </a:solidFill>
                        </a:rPr>
                        <a:t>)” in Israel (23:17a)…</a:t>
                      </a:r>
                      <a:endParaRPr lang="en-US" sz="2000" dirty="0"/>
                    </a:p>
                  </a:txBody>
                  <a:tcPr anchor="ctr">
                    <a:solidFill>
                      <a:schemeClr val="tx1">
                        <a:lumMod val="95000"/>
                        <a:lumOff val="5000"/>
                        <a:alpha val="45000"/>
                      </a:schemeClr>
                    </a:solidFill>
                  </a:tcPr>
                </a:tc>
                <a:tc>
                  <a:txBody>
                    <a:bodyPr/>
                    <a:lstStyle/>
                    <a:p>
                      <a:pPr algn="ctr"/>
                      <a:r>
                        <a:rPr lang="en-US" sz="2000" b="1" dirty="0" smtClean="0">
                          <a:solidFill>
                            <a:schemeClr val="bg1">
                              <a:lumMod val="50000"/>
                            </a:schemeClr>
                          </a:solidFill>
                        </a:rPr>
                        <a:t>…and they were not to accept “the wages of a harlot” (23:18a).</a:t>
                      </a:r>
                      <a:endParaRPr lang="en-US" sz="2000" dirty="0">
                        <a:solidFill>
                          <a:schemeClr val="bg1">
                            <a:lumMod val="50000"/>
                          </a:schemeClr>
                        </a:solidFill>
                      </a:endParaRPr>
                    </a:p>
                  </a:txBody>
                  <a:tcPr anchor="ctr">
                    <a:solidFill>
                      <a:schemeClr val="tx1">
                        <a:lumMod val="95000"/>
                        <a:lumOff val="5000"/>
                        <a:alpha val="45000"/>
                      </a:schemeClr>
                    </a:solidFill>
                  </a:tcPr>
                </a:tc>
              </a:tr>
              <a:tr h="1454098">
                <a:tc>
                  <a:txBody>
                    <a:bodyPr/>
                    <a:lstStyle/>
                    <a:p>
                      <a:pPr algn="ctr"/>
                      <a:r>
                        <a:rPr lang="en-US" sz="2000" b="1" dirty="0" smtClean="0">
                          <a:solidFill>
                            <a:srgbClr val="7F7F7F"/>
                          </a:solidFill>
                        </a:rPr>
                        <a:t>There was to be no male “perverted one (</a:t>
                      </a:r>
                      <a:r>
                        <a:rPr lang="en-US" sz="2000" b="1" i="0" dirty="0" err="1" smtClean="0">
                          <a:solidFill>
                            <a:srgbClr val="7F7F7F"/>
                          </a:solidFill>
                        </a:rPr>
                        <a:t>qādēš</a:t>
                      </a:r>
                      <a:r>
                        <a:rPr lang="en-US" sz="2000" b="1" dirty="0" smtClean="0">
                          <a:solidFill>
                            <a:srgbClr val="7F7F7F"/>
                          </a:solidFill>
                        </a:rPr>
                        <a:t>)” in Israel (23:17b)…</a:t>
                      </a:r>
                      <a:endParaRPr lang="en-US" sz="2000" dirty="0">
                        <a:solidFill>
                          <a:srgbClr val="7F7F7F"/>
                        </a:solidFill>
                      </a:endParaRPr>
                    </a:p>
                  </a:txBody>
                  <a:tcPr anchor="ctr">
                    <a:solidFill>
                      <a:schemeClr val="tx1">
                        <a:lumMod val="95000"/>
                        <a:lumOff val="5000"/>
                        <a:alpha val="45000"/>
                      </a:schemeClr>
                    </a:solidFill>
                  </a:tcPr>
                </a:tc>
                <a:tc>
                  <a:txBody>
                    <a:bodyPr/>
                    <a:lstStyle/>
                    <a:p>
                      <a:pPr algn="ctr"/>
                      <a:r>
                        <a:rPr lang="en-US" sz="2000" b="1" dirty="0" smtClean="0">
                          <a:solidFill>
                            <a:srgbClr val="7F7F7F"/>
                          </a:solidFill>
                        </a:rPr>
                        <a:t>…and they were not to accept the “price of a dog” (23:18b).</a:t>
                      </a:r>
                      <a:endParaRPr lang="en-US" sz="2000" dirty="0">
                        <a:solidFill>
                          <a:srgbClr val="7F7F7F"/>
                        </a:solidFill>
                      </a:endParaRPr>
                    </a:p>
                  </a:txBody>
                  <a:tcPr anchor="ctr">
                    <a:solidFill>
                      <a:schemeClr val="tx1">
                        <a:lumMod val="95000"/>
                        <a:lumOff val="5000"/>
                        <a:alpha val="45000"/>
                      </a:schemeClr>
                    </a:solidFill>
                  </a:tcPr>
                </a:tc>
              </a:tr>
            </a:tbl>
          </a:graphicData>
        </a:graphic>
      </p:graphicFrame>
      <p:sp>
        <p:nvSpPr>
          <p:cNvPr id="10" name="Right Arrow 9"/>
          <p:cNvSpPr/>
          <p:nvPr/>
        </p:nvSpPr>
        <p:spPr>
          <a:xfrm>
            <a:off x="4403600" y="4439450"/>
            <a:ext cx="937694" cy="367976"/>
          </a:xfrm>
          <a:prstGeom prst="rightArrow">
            <a:avLst/>
          </a:prstGeom>
          <a:solidFill>
            <a:srgbClr val="FFFF00"/>
          </a:solidFill>
          <a:effectLst>
            <a:outerShdw blurRad="50800" dist="38100" dir="7860000" algn="tl" rotWithShape="0">
              <a:srgbClr val="000000">
                <a:alpha val="43000"/>
              </a:srgb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7276172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4405" y="0"/>
            <a:ext cx="6524536" cy="2044236"/>
          </a:xfrm>
        </p:spPr>
        <p:txBody>
          <a:bodyPr anchor="ctr" anchorCtr="0">
            <a:normAutofit/>
          </a:bodyPr>
          <a:lstStyle/>
          <a:p>
            <a:r>
              <a:rPr lang="en-US" sz="4800" b="1" dirty="0" smtClean="0"/>
              <a:t>Male Cult   Prostitution</a:t>
            </a:r>
            <a:endParaRPr lang="en-US" sz="4800" b="1" dirty="0"/>
          </a:p>
        </p:txBody>
      </p:sp>
      <p:pic>
        <p:nvPicPr>
          <p:cNvPr id="11" name="Picture 10" descr="book-of-mormon2.jpg"/>
          <p:cNvPicPr>
            <a:picLocks noChangeAspect="1"/>
          </p:cNvPicPr>
          <p:nvPr/>
        </p:nvPicPr>
        <p:blipFill>
          <a:blip r:embed="rId3"/>
          <a:stretch>
            <a:fillRect/>
          </a:stretch>
        </p:blipFill>
        <p:spPr>
          <a:xfrm rot="20760000">
            <a:off x="779913" y="537265"/>
            <a:ext cx="3049702" cy="2282711"/>
          </a:xfrm>
          <a:prstGeom prst="rect">
            <a:avLst/>
          </a:prstGeom>
          <a:effectLst>
            <a:outerShdw blurRad="152400" dist="190500" dir="6360000" algn="tl" rotWithShape="0">
              <a:srgbClr val="000000">
                <a:alpha val="30000"/>
              </a:srgbClr>
            </a:outerShdw>
          </a:effectLst>
        </p:spPr>
      </p:pic>
      <p:sp>
        <p:nvSpPr>
          <p:cNvPr id="7" name="Rectangle 6"/>
          <p:cNvSpPr/>
          <p:nvPr/>
        </p:nvSpPr>
        <p:spPr>
          <a:xfrm>
            <a:off x="1146066" y="1469532"/>
            <a:ext cx="6886716" cy="646331"/>
          </a:xfrm>
          <a:prstGeom prst="rect">
            <a:avLst/>
          </a:prstGeom>
        </p:spPr>
        <p:txBody>
          <a:bodyPr wrap="square">
            <a:spAutoFit/>
          </a:bodyPr>
          <a:lstStyle/>
          <a:p>
            <a:r>
              <a:rPr lang="en-US" b="1" dirty="0" smtClean="0">
                <a:solidFill>
                  <a:srgbClr val="FFFFFF"/>
                </a:solidFill>
              </a:rPr>
              <a:t>	</a:t>
            </a:r>
          </a:p>
          <a:p>
            <a:r>
              <a:rPr lang="en-US" b="1" dirty="0" smtClean="0">
                <a:solidFill>
                  <a:srgbClr val="FFFFFF"/>
                </a:solidFill>
              </a:rPr>
              <a:t>	</a:t>
            </a:r>
            <a:endParaRPr lang="en-US" b="1" dirty="0">
              <a:solidFill>
                <a:srgbClr val="FFFFFF"/>
              </a:solidFill>
            </a:endParaRPr>
          </a:p>
        </p:txBody>
      </p:sp>
      <p:graphicFrame>
        <p:nvGraphicFramePr>
          <p:cNvPr id="8" name="Table 7"/>
          <p:cNvGraphicFramePr>
            <a:graphicFrameLocks noGrp="1"/>
          </p:cNvGraphicFramePr>
          <p:nvPr/>
        </p:nvGraphicFramePr>
        <p:xfrm>
          <a:off x="1298476" y="3489834"/>
          <a:ext cx="7105160" cy="2908196"/>
        </p:xfrm>
        <a:graphic>
          <a:graphicData uri="http://schemas.openxmlformats.org/drawingml/2006/table">
            <a:tbl>
              <a:tblPr firstRow="1" bandRow="1">
                <a:tableStyleId>{5C22544A-7EE6-4342-B048-85BDC9FD1C3A}</a:tableStyleId>
              </a:tblPr>
              <a:tblGrid>
                <a:gridCol w="3552580"/>
                <a:gridCol w="3552580"/>
              </a:tblGrid>
              <a:tr h="1454098">
                <a:tc>
                  <a:txBody>
                    <a:bodyPr/>
                    <a:lstStyle/>
                    <a:p>
                      <a:pPr algn="ctr"/>
                      <a:r>
                        <a:rPr lang="en-US" sz="2000" b="1" dirty="0" smtClean="0">
                          <a:solidFill>
                            <a:srgbClr val="FFFFFF"/>
                          </a:solidFill>
                        </a:rPr>
                        <a:t>There was to be no female “ritual harlot (</a:t>
                      </a:r>
                      <a:r>
                        <a:rPr lang="en-US" sz="2000" b="1" i="0" dirty="0" err="1" smtClean="0">
                          <a:solidFill>
                            <a:srgbClr val="FFFFFF"/>
                          </a:solidFill>
                        </a:rPr>
                        <a:t>q</a:t>
                      </a:r>
                      <a:r>
                        <a:rPr lang="en-US" sz="2000" b="1" i="0" baseline="30000" dirty="0" err="1" smtClean="0">
                          <a:solidFill>
                            <a:srgbClr val="FFFFFF"/>
                          </a:solidFill>
                        </a:rPr>
                        <a:t>e</a:t>
                      </a:r>
                      <a:r>
                        <a:rPr lang="en-US" sz="2000" b="1" i="0" dirty="0" err="1" smtClean="0">
                          <a:solidFill>
                            <a:srgbClr val="FFFFFF"/>
                          </a:solidFill>
                        </a:rPr>
                        <a:t>dēšâh</a:t>
                      </a:r>
                      <a:r>
                        <a:rPr lang="en-US" sz="2000" b="1" dirty="0" smtClean="0">
                          <a:solidFill>
                            <a:srgbClr val="FFFFFF"/>
                          </a:solidFill>
                        </a:rPr>
                        <a:t>)” in Israel (23:17a)…</a:t>
                      </a:r>
                      <a:endParaRPr lang="en-US" sz="2000" dirty="0"/>
                    </a:p>
                  </a:txBody>
                  <a:tcPr anchor="ctr">
                    <a:solidFill>
                      <a:schemeClr val="tx1">
                        <a:lumMod val="95000"/>
                        <a:lumOff val="5000"/>
                        <a:alpha val="45000"/>
                      </a:schemeClr>
                    </a:solidFill>
                  </a:tcPr>
                </a:tc>
                <a:tc>
                  <a:txBody>
                    <a:bodyPr/>
                    <a:lstStyle/>
                    <a:p>
                      <a:pPr algn="ctr"/>
                      <a:r>
                        <a:rPr lang="en-US" sz="2000" b="1" dirty="0" smtClean="0">
                          <a:solidFill>
                            <a:schemeClr val="bg1"/>
                          </a:solidFill>
                        </a:rPr>
                        <a:t>…and they were not to accept “the wages of a harlot” (23:18a).</a:t>
                      </a:r>
                      <a:endParaRPr lang="en-US" sz="2000" dirty="0">
                        <a:solidFill>
                          <a:schemeClr val="bg1"/>
                        </a:solidFill>
                      </a:endParaRPr>
                    </a:p>
                  </a:txBody>
                  <a:tcPr anchor="ctr">
                    <a:solidFill>
                      <a:schemeClr val="tx1">
                        <a:lumMod val="95000"/>
                        <a:lumOff val="5000"/>
                        <a:alpha val="45000"/>
                      </a:schemeClr>
                    </a:solidFill>
                  </a:tcPr>
                </a:tc>
              </a:tr>
              <a:tr h="1454098">
                <a:tc>
                  <a:txBody>
                    <a:bodyPr/>
                    <a:lstStyle/>
                    <a:p>
                      <a:pPr algn="ctr"/>
                      <a:r>
                        <a:rPr lang="en-US" sz="2000" b="1" dirty="0" smtClean="0">
                          <a:solidFill>
                            <a:srgbClr val="7F7F7F"/>
                          </a:solidFill>
                        </a:rPr>
                        <a:t>There was to be no male “perverted one (</a:t>
                      </a:r>
                      <a:r>
                        <a:rPr lang="en-US" sz="2000" b="1" i="0" dirty="0" err="1" smtClean="0">
                          <a:solidFill>
                            <a:srgbClr val="7F7F7F"/>
                          </a:solidFill>
                        </a:rPr>
                        <a:t>qādēš</a:t>
                      </a:r>
                      <a:r>
                        <a:rPr lang="en-US" sz="2000" b="1" dirty="0" smtClean="0">
                          <a:solidFill>
                            <a:srgbClr val="7F7F7F"/>
                          </a:solidFill>
                        </a:rPr>
                        <a:t>)” in Israel (23:17b)…</a:t>
                      </a:r>
                      <a:endParaRPr lang="en-US" sz="2000" dirty="0">
                        <a:solidFill>
                          <a:srgbClr val="7F7F7F"/>
                        </a:solidFill>
                      </a:endParaRPr>
                    </a:p>
                  </a:txBody>
                  <a:tcPr anchor="ctr">
                    <a:solidFill>
                      <a:schemeClr val="tx1">
                        <a:lumMod val="95000"/>
                        <a:lumOff val="5000"/>
                        <a:alpha val="45000"/>
                      </a:schemeClr>
                    </a:solidFill>
                  </a:tcPr>
                </a:tc>
                <a:tc>
                  <a:txBody>
                    <a:bodyPr/>
                    <a:lstStyle/>
                    <a:p>
                      <a:pPr algn="ctr"/>
                      <a:r>
                        <a:rPr lang="en-US" sz="2000" b="1" dirty="0" smtClean="0">
                          <a:solidFill>
                            <a:srgbClr val="7F7F7F"/>
                          </a:solidFill>
                        </a:rPr>
                        <a:t>…and they were not to accept the “price of a dog” (23:18b).</a:t>
                      </a:r>
                      <a:endParaRPr lang="en-US" sz="2000" dirty="0">
                        <a:solidFill>
                          <a:srgbClr val="7F7F7F"/>
                        </a:solidFill>
                      </a:endParaRPr>
                    </a:p>
                  </a:txBody>
                  <a:tcPr anchor="ctr">
                    <a:solidFill>
                      <a:schemeClr val="tx1">
                        <a:lumMod val="95000"/>
                        <a:lumOff val="5000"/>
                        <a:alpha val="45000"/>
                      </a:schemeClr>
                    </a:solidFill>
                  </a:tcPr>
                </a:tc>
              </a:tr>
            </a:tbl>
          </a:graphicData>
        </a:graphic>
      </p:graphicFrame>
      <p:sp>
        <p:nvSpPr>
          <p:cNvPr id="6" name="Right Arrow 5"/>
          <p:cNvSpPr/>
          <p:nvPr/>
        </p:nvSpPr>
        <p:spPr>
          <a:xfrm>
            <a:off x="4403600" y="4439450"/>
            <a:ext cx="937694" cy="367976"/>
          </a:xfrm>
          <a:prstGeom prst="rightArrow">
            <a:avLst/>
          </a:prstGeom>
          <a:solidFill>
            <a:srgbClr val="FFFF00"/>
          </a:solidFill>
          <a:effectLst>
            <a:outerShdw blurRad="50800" dist="38100" dir="7860000" algn="tl" rotWithShape="0">
              <a:srgbClr val="000000">
                <a:alpha val="43000"/>
              </a:srgb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727617213"/>
      </p:ext>
    </p:extLst>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4405" y="0"/>
            <a:ext cx="6524536" cy="2044236"/>
          </a:xfrm>
        </p:spPr>
        <p:txBody>
          <a:bodyPr anchor="ctr" anchorCtr="0">
            <a:normAutofit/>
          </a:bodyPr>
          <a:lstStyle/>
          <a:p>
            <a:r>
              <a:rPr lang="en-US" sz="4800" b="1" dirty="0" smtClean="0"/>
              <a:t>Male Cult   Prostitution</a:t>
            </a:r>
            <a:endParaRPr lang="en-US" sz="4800" b="1" dirty="0"/>
          </a:p>
        </p:txBody>
      </p:sp>
      <p:pic>
        <p:nvPicPr>
          <p:cNvPr id="11" name="Picture 10" descr="book-of-mormon2.jpg"/>
          <p:cNvPicPr>
            <a:picLocks noChangeAspect="1"/>
          </p:cNvPicPr>
          <p:nvPr/>
        </p:nvPicPr>
        <p:blipFill>
          <a:blip r:embed="rId3"/>
          <a:stretch>
            <a:fillRect/>
          </a:stretch>
        </p:blipFill>
        <p:spPr>
          <a:xfrm rot="20760000">
            <a:off x="779913" y="537265"/>
            <a:ext cx="3049702" cy="2282711"/>
          </a:xfrm>
          <a:prstGeom prst="rect">
            <a:avLst/>
          </a:prstGeom>
          <a:effectLst>
            <a:outerShdw blurRad="152400" dist="190500" dir="6360000" algn="tl" rotWithShape="0">
              <a:srgbClr val="000000">
                <a:alpha val="30000"/>
              </a:srgbClr>
            </a:outerShdw>
          </a:effectLst>
        </p:spPr>
      </p:pic>
      <p:sp>
        <p:nvSpPr>
          <p:cNvPr id="7" name="Rectangle 6"/>
          <p:cNvSpPr/>
          <p:nvPr/>
        </p:nvSpPr>
        <p:spPr>
          <a:xfrm>
            <a:off x="1146066" y="1469532"/>
            <a:ext cx="6886716" cy="646331"/>
          </a:xfrm>
          <a:prstGeom prst="rect">
            <a:avLst/>
          </a:prstGeom>
        </p:spPr>
        <p:txBody>
          <a:bodyPr wrap="square">
            <a:spAutoFit/>
          </a:bodyPr>
          <a:lstStyle/>
          <a:p>
            <a:r>
              <a:rPr lang="en-US" b="1" dirty="0" smtClean="0">
                <a:solidFill>
                  <a:srgbClr val="FFFFFF"/>
                </a:solidFill>
              </a:rPr>
              <a:t>	</a:t>
            </a:r>
          </a:p>
          <a:p>
            <a:r>
              <a:rPr lang="en-US" b="1" dirty="0" smtClean="0">
                <a:solidFill>
                  <a:srgbClr val="FFFFFF"/>
                </a:solidFill>
              </a:rPr>
              <a:t>	</a:t>
            </a:r>
            <a:endParaRPr lang="en-US" b="1" dirty="0">
              <a:solidFill>
                <a:srgbClr val="FFFFFF"/>
              </a:solidFill>
            </a:endParaRPr>
          </a:p>
        </p:txBody>
      </p:sp>
      <p:graphicFrame>
        <p:nvGraphicFramePr>
          <p:cNvPr id="8" name="Table 7"/>
          <p:cNvGraphicFramePr>
            <a:graphicFrameLocks noGrp="1"/>
          </p:cNvGraphicFramePr>
          <p:nvPr/>
        </p:nvGraphicFramePr>
        <p:xfrm>
          <a:off x="1298476" y="3489834"/>
          <a:ext cx="7105160" cy="2908196"/>
        </p:xfrm>
        <a:graphic>
          <a:graphicData uri="http://schemas.openxmlformats.org/drawingml/2006/table">
            <a:tbl>
              <a:tblPr firstRow="1" bandRow="1">
                <a:tableStyleId>{5C22544A-7EE6-4342-B048-85BDC9FD1C3A}</a:tableStyleId>
              </a:tblPr>
              <a:tblGrid>
                <a:gridCol w="3552580"/>
                <a:gridCol w="3552580"/>
              </a:tblGrid>
              <a:tr h="1454098">
                <a:tc>
                  <a:txBody>
                    <a:bodyPr/>
                    <a:lstStyle/>
                    <a:p>
                      <a:pPr algn="ctr"/>
                      <a:r>
                        <a:rPr lang="en-US" sz="2000" b="1" dirty="0" smtClean="0">
                          <a:solidFill>
                            <a:srgbClr val="FFFFFF"/>
                          </a:solidFill>
                        </a:rPr>
                        <a:t>There was to be no female “ritual harlot (</a:t>
                      </a:r>
                      <a:r>
                        <a:rPr lang="en-US" sz="2000" b="1" i="0" dirty="0" err="1" smtClean="0">
                          <a:solidFill>
                            <a:srgbClr val="FFFFFF"/>
                          </a:solidFill>
                        </a:rPr>
                        <a:t>q</a:t>
                      </a:r>
                      <a:r>
                        <a:rPr lang="en-US" sz="2000" b="1" i="0" baseline="30000" dirty="0" err="1" smtClean="0">
                          <a:solidFill>
                            <a:srgbClr val="FFFFFF"/>
                          </a:solidFill>
                        </a:rPr>
                        <a:t>e</a:t>
                      </a:r>
                      <a:r>
                        <a:rPr lang="en-US" sz="2000" b="1" i="0" dirty="0" err="1" smtClean="0">
                          <a:solidFill>
                            <a:srgbClr val="FFFFFF"/>
                          </a:solidFill>
                        </a:rPr>
                        <a:t>dēšâh</a:t>
                      </a:r>
                      <a:r>
                        <a:rPr lang="en-US" sz="2000" b="1" dirty="0" smtClean="0">
                          <a:solidFill>
                            <a:srgbClr val="FFFFFF"/>
                          </a:solidFill>
                        </a:rPr>
                        <a:t>)” in Israel (23:17a)…</a:t>
                      </a:r>
                      <a:endParaRPr lang="en-US" sz="2000" dirty="0"/>
                    </a:p>
                  </a:txBody>
                  <a:tcPr anchor="ctr">
                    <a:solidFill>
                      <a:schemeClr val="tx1">
                        <a:lumMod val="95000"/>
                        <a:lumOff val="5000"/>
                        <a:alpha val="45000"/>
                      </a:schemeClr>
                    </a:solidFill>
                  </a:tcPr>
                </a:tc>
                <a:tc>
                  <a:txBody>
                    <a:bodyPr/>
                    <a:lstStyle/>
                    <a:p>
                      <a:pPr algn="ctr"/>
                      <a:r>
                        <a:rPr lang="en-US" sz="2000" b="1" dirty="0" smtClean="0">
                          <a:solidFill>
                            <a:schemeClr val="bg1"/>
                          </a:solidFill>
                        </a:rPr>
                        <a:t>…and they were not to accept “the wages of a harlot” (23:18a).</a:t>
                      </a:r>
                      <a:endParaRPr lang="en-US" sz="2000" dirty="0">
                        <a:solidFill>
                          <a:schemeClr val="bg1"/>
                        </a:solidFill>
                      </a:endParaRPr>
                    </a:p>
                  </a:txBody>
                  <a:tcPr anchor="ctr">
                    <a:solidFill>
                      <a:schemeClr val="tx1">
                        <a:lumMod val="95000"/>
                        <a:lumOff val="5000"/>
                        <a:alpha val="45000"/>
                      </a:schemeClr>
                    </a:solidFill>
                  </a:tcPr>
                </a:tc>
              </a:tr>
              <a:tr h="1454098">
                <a:tc>
                  <a:txBody>
                    <a:bodyPr/>
                    <a:lstStyle/>
                    <a:p>
                      <a:pPr algn="ctr"/>
                      <a:r>
                        <a:rPr lang="en-US" sz="2000" b="1" dirty="0" smtClean="0">
                          <a:solidFill>
                            <a:srgbClr val="FFFFFF"/>
                          </a:solidFill>
                        </a:rPr>
                        <a:t>There was to be no male “perverted one (</a:t>
                      </a:r>
                      <a:r>
                        <a:rPr lang="en-US" sz="2000" b="1" i="0" dirty="0" err="1" smtClean="0">
                          <a:solidFill>
                            <a:srgbClr val="FFFFFF"/>
                          </a:solidFill>
                        </a:rPr>
                        <a:t>qādēš</a:t>
                      </a:r>
                      <a:r>
                        <a:rPr lang="en-US" sz="2000" b="1" dirty="0" smtClean="0">
                          <a:solidFill>
                            <a:srgbClr val="FFFFFF"/>
                          </a:solidFill>
                        </a:rPr>
                        <a:t>)” in Israel (23:17b)…</a:t>
                      </a:r>
                      <a:endParaRPr lang="en-US" sz="2000" dirty="0">
                        <a:solidFill>
                          <a:srgbClr val="FFFFFF"/>
                        </a:solidFill>
                      </a:endParaRPr>
                    </a:p>
                  </a:txBody>
                  <a:tcPr anchor="ctr">
                    <a:solidFill>
                      <a:schemeClr val="tx1">
                        <a:lumMod val="95000"/>
                        <a:lumOff val="5000"/>
                        <a:alpha val="45000"/>
                      </a:schemeClr>
                    </a:solidFill>
                  </a:tcPr>
                </a:tc>
                <a:tc>
                  <a:txBody>
                    <a:bodyPr/>
                    <a:lstStyle/>
                    <a:p>
                      <a:pPr algn="ctr"/>
                      <a:r>
                        <a:rPr lang="en-US" sz="2000" b="1" dirty="0" smtClean="0">
                          <a:solidFill>
                            <a:srgbClr val="7F7F7F"/>
                          </a:solidFill>
                        </a:rPr>
                        <a:t>…and they were not to accept the “price of a dog” (23:18b).</a:t>
                      </a:r>
                      <a:endParaRPr lang="en-US" sz="2000" dirty="0">
                        <a:solidFill>
                          <a:srgbClr val="7F7F7F"/>
                        </a:solidFill>
                      </a:endParaRPr>
                    </a:p>
                  </a:txBody>
                  <a:tcPr anchor="ctr">
                    <a:solidFill>
                      <a:schemeClr val="tx1">
                        <a:lumMod val="95000"/>
                        <a:lumOff val="5000"/>
                        <a:alpha val="45000"/>
                      </a:schemeClr>
                    </a:solidFill>
                  </a:tcPr>
                </a:tc>
              </a:tr>
            </a:tbl>
          </a:graphicData>
        </a:graphic>
      </p:graphicFrame>
      <p:sp>
        <p:nvSpPr>
          <p:cNvPr id="6" name="Right Arrow 5"/>
          <p:cNvSpPr/>
          <p:nvPr/>
        </p:nvSpPr>
        <p:spPr>
          <a:xfrm>
            <a:off x="4403600" y="4439450"/>
            <a:ext cx="937694" cy="367976"/>
          </a:xfrm>
          <a:prstGeom prst="rightArrow">
            <a:avLst/>
          </a:prstGeom>
          <a:solidFill>
            <a:srgbClr val="FFFF00"/>
          </a:solidFill>
          <a:effectLst>
            <a:outerShdw blurRad="50800" dist="38100" dir="7860000" algn="tl" rotWithShape="0">
              <a:srgbClr val="000000">
                <a:alpha val="43000"/>
              </a:srgb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Right Arrow 8"/>
          <p:cNvSpPr/>
          <p:nvPr/>
        </p:nvSpPr>
        <p:spPr>
          <a:xfrm>
            <a:off x="4403600" y="5911353"/>
            <a:ext cx="937694" cy="367976"/>
          </a:xfrm>
          <a:prstGeom prst="rightArrow">
            <a:avLst/>
          </a:prstGeom>
          <a:solidFill>
            <a:srgbClr val="FFFF00"/>
          </a:solidFill>
          <a:effectLst>
            <a:outerShdw blurRad="50800" dist="38100" dir="7860000" algn="tl" rotWithShape="0">
              <a:srgbClr val="000000">
                <a:alpha val="43000"/>
              </a:srgb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72761721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4405" y="0"/>
            <a:ext cx="6524536" cy="2044236"/>
          </a:xfrm>
        </p:spPr>
        <p:txBody>
          <a:bodyPr anchor="ctr" anchorCtr="0">
            <a:normAutofit/>
          </a:bodyPr>
          <a:lstStyle/>
          <a:p>
            <a:r>
              <a:rPr lang="en-US" sz="4800" b="1" dirty="0" smtClean="0"/>
              <a:t>Male Cult   Prostitution</a:t>
            </a:r>
            <a:endParaRPr lang="en-US" sz="4800" b="1" dirty="0"/>
          </a:p>
        </p:txBody>
      </p:sp>
      <p:pic>
        <p:nvPicPr>
          <p:cNvPr id="11" name="Picture 10" descr="book-of-mormon2.jpg"/>
          <p:cNvPicPr>
            <a:picLocks noChangeAspect="1"/>
          </p:cNvPicPr>
          <p:nvPr/>
        </p:nvPicPr>
        <p:blipFill>
          <a:blip r:embed="rId3"/>
          <a:stretch>
            <a:fillRect/>
          </a:stretch>
        </p:blipFill>
        <p:spPr>
          <a:xfrm rot="20760000">
            <a:off x="779913" y="537265"/>
            <a:ext cx="3049702" cy="2282711"/>
          </a:xfrm>
          <a:prstGeom prst="rect">
            <a:avLst/>
          </a:prstGeom>
          <a:effectLst>
            <a:outerShdw blurRad="152400" dist="190500" dir="6360000" algn="tl" rotWithShape="0">
              <a:srgbClr val="000000">
                <a:alpha val="30000"/>
              </a:srgbClr>
            </a:outerShdw>
          </a:effectLst>
        </p:spPr>
      </p:pic>
      <p:sp>
        <p:nvSpPr>
          <p:cNvPr id="7" name="Rectangle 6"/>
          <p:cNvSpPr/>
          <p:nvPr/>
        </p:nvSpPr>
        <p:spPr>
          <a:xfrm>
            <a:off x="1146066" y="1469532"/>
            <a:ext cx="6886716" cy="646331"/>
          </a:xfrm>
          <a:prstGeom prst="rect">
            <a:avLst/>
          </a:prstGeom>
        </p:spPr>
        <p:txBody>
          <a:bodyPr wrap="square">
            <a:spAutoFit/>
          </a:bodyPr>
          <a:lstStyle/>
          <a:p>
            <a:r>
              <a:rPr lang="en-US" b="1" dirty="0" smtClean="0">
                <a:solidFill>
                  <a:srgbClr val="FFFFFF"/>
                </a:solidFill>
              </a:rPr>
              <a:t>	</a:t>
            </a:r>
          </a:p>
          <a:p>
            <a:r>
              <a:rPr lang="en-US" b="1" dirty="0" smtClean="0">
                <a:solidFill>
                  <a:srgbClr val="FFFFFF"/>
                </a:solidFill>
              </a:rPr>
              <a:t>	</a:t>
            </a:r>
            <a:endParaRPr lang="en-US" b="1" dirty="0">
              <a:solidFill>
                <a:srgbClr val="FFFFFF"/>
              </a:solidFill>
            </a:endParaRPr>
          </a:p>
        </p:txBody>
      </p:sp>
      <p:graphicFrame>
        <p:nvGraphicFramePr>
          <p:cNvPr id="8" name="Table 7"/>
          <p:cNvGraphicFramePr>
            <a:graphicFrameLocks noGrp="1"/>
          </p:cNvGraphicFramePr>
          <p:nvPr/>
        </p:nvGraphicFramePr>
        <p:xfrm>
          <a:off x="1298476" y="3489834"/>
          <a:ext cx="7105160" cy="2908196"/>
        </p:xfrm>
        <a:graphic>
          <a:graphicData uri="http://schemas.openxmlformats.org/drawingml/2006/table">
            <a:tbl>
              <a:tblPr firstRow="1" bandRow="1">
                <a:tableStyleId>{5C22544A-7EE6-4342-B048-85BDC9FD1C3A}</a:tableStyleId>
              </a:tblPr>
              <a:tblGrid>
                <a:gridCol w="3552580"/>
                <a:gridCol w="3552580"/>
              </a:tblGrid>
              <a:tr h="1454098">
                <a:tc>
                  <a:txBody>
                    <a:bodyPr/>
                    <a:lstStyle/>
                    <a:p>
                      <a:pPr algn="ctr"/>
                      <a:r>
                        <a:rPr lang="en-US" sz="2000" b="1" dirty="0" smtClean="0">
                          <a:solidFill>
                            <a:srgbClr val="FFFFFF"/>
                          </a:solidFill>
                        </a:rPr>
                        <a:t>There was to be no female “ritual harlot (</a:t>
                      </a:r>
                      <a:r>
                        <a:rPr lang="en-US" sz="2000" b="1" i="0" dirty="0" err="1" smtClean="0">
                          <a:solidFill>
                            <a:srgbClr val="FFFFFF"/>
                          </a:solidFill>
                        </a:rPr>
                        <a:t>q</a:t>
                      </a:r>
                      <a:r>
                        <a:rPr lang="en-US" sz="2000" b="1" i="0" baseline="30000" dirty="0" err="1" smtClean="0">
                          <a:solidFill>
                            <a:srgbClr val="FFFFFF"/>
                          </a:solidFill>
                        </a:rPr>
                        <a:t>e</a:t>
                      </a:r>
                      <a:r>
                        <a:rPr lang="en-US" sz="2000" b="1" i="0" dirty="0" err="1" smtClean="0">
                          <a:solidFill>
                            <a:srgbClr val="FFFFFF"/>
                          </a:solidFill>
                        </a:rPr>
                        <a:t>dēšâh</a:t>
                      </a:r>
                      <a:r>
                        <a:rPr lang="en-US" sz="2000" b="1" dirty="0" smtClean="0">
                          <a:solidFill>
                            <a:srgbClr val="FFFFFF"/>
                          </a:solidFill>
                        </a:rPr>
                        <a:t>)” in Israel (23:17a)…</a:t>
                      </a:r>
                      <a:endParaRPr lang="en-US" sz="2000" dirty="0"/>
                    </a:p>
                  </a:txBody>
                  <a:tcPr anchor="ctr">
                    <a:solidFill>
                      <a:schemeClr val="tx1">
                        <a:lumMod val="95000"/>
                        <a:lumOff val="5000"/>
                        <a:alpha val="45000"/>
                      </a:schemeClr>
                    </a:solidFill>
                  </a:tcPr>
                </a:tc>
                <a:tc>
                  <a:txBody>
                    <a:bodyPr/>
                    <a:lstStyle/>
                    <a:p>
                      <a:pPr algn="ctr"/>
                      <a:r>
                        <a:rPr lang="en-US" sz="2000" b="1" dirty="0" smtClean="0">
                          <a:solidFill>
                            <a:schemeClr val="bg1"/>
                          </a:solidFill>
                        </a:rPr>
                        <a:t>…and they were not to accept “the wages of a harlot” (23:18a).</a:t>
                      </a:r>
                      <a:endParaRPr lang="en-US" sz="2000" dirty="0">
                        <a:solidFill>
                          <a:schemeClr val="bg1"/>
                        </a:solidFill>
                      </a:endParaRPr>
                    </a:p>
                  </a:txBody>
                  <a:tcPr anchor="ctr">
                    <a:solidFill>
                      <a:schemeClr val="tx1">
                        <a:lumMod val="95000"/>
                        <a:lumOff val="5000"/>
                        <a:alpha val="45000"/>
                      </a:schemeClr>
                    </a:solidFill>
                  </a:tcPr>
                </a:tc>
              </a:tr>
              <a:tr h="1454098">
                <a:tc>
                  <a:txBody>
                    <a:bodyPr/>
                    <a:lstStyle/>
                    <a:p>
                      <a:pPr algn="ctr"/>
                      <a:r>
                        <a:rPr lang="en-US" sz="2000" b="1" dirty="0" smtClean="0">
                          <a:solidFill>
                            <a:srgbClr val="FFFFFF"/>
                          </a:solidFill>
                        </a:rPr>
                        <a:t>There was to be no male “perverted one (</a:t>
                      </a:r>
                      <a:r>
                        <a:rPr lang="en-US" sz="2000" b="1" i="0" dirty="0" err="1" smtClean="0">
                          <a:solidFill>
                            <a:srgbClr val="FFFFFF"/>
                          </a:solidFill>
                        </a:rPr>
                        <a:t>qādēš</a:t>
                      </a:r>
                      <a:r>
                        <a:rPr lang="en-US" sz="2000" b="1" dirty="0" smtClean="0">
                          <a:solidFill>
                            <a:srgbClr val="FFFFFF"/>
                          </a:solidFill>
                        </a:rPr>
                        <a:t>)” in Israel (23:17b)…</a:t>
                      </a:r>
                      <a:endParaRPr lang="en-US" sz="2000" dirty="0">
                        <a:solidFill>
                          <a:srgbClr val="FFFFFF"/>
                        </a:solidFill>
                      </a:endParaRPr>
                    </a:p>
                  </a:txBody>
                  <a:tcPr anchor="ctr">
                    <a:solidFill>
                      <a:schemeClr val="tx1">
                        <a:lumMod val="95000"/>
                        <a:lumOff val="5000"/>
                        <a:alpha val="45000"/>
                      </a:schemeClr>
                    </a:solidFill>
                  </a:tcPr>
                </a:tc>
                <a:tc>
                  <a:txBody>
                    <a:bodyPr/>
                    <a:lstStyle/>
                    <a:p>
                      <a:pPr algn="ctr"/>
                      <a:r>
                        <a:rPr lang="en-US" sz="2000" b="1" dirty="0" smtClean="0">
                          <a:solidFill>
                            <a:srgbClr val="FFFFFF"/>
                          </a:solidFill>
                        </a:rPr>
                        <a:t>…and they were not to accept the “price of a dog” (23:18b).</a:t>
                      </a:r>
                      <a:endParaRPr lang="en-US" sz="2000" dirty="0">
                        <a:solidFill>
                          <a:srgbClr val="FFFFFF"/>
                        </a:solidFill>
                      </a:endParaRPr>
                    </a:p>
                  </a:txBody>
                  <a:tcPr anchor="ctr">
                    <a:solidFill>
                      <a:schemeClr val="tx1">
                        <a:lumMod val="95000"/>
                        <a:lumOff val="5000"/>
                        <a:alpha val="45000"/>
                      </a:schemeClr>
                    </a:solidFill>
                  </a:tcPr>
                </a:tc>
              </a:tr>
            </a:tbl>
          </a:graphicData>
        </a:graphic>
      </p:graphicFrame>
      <p:sp>
        <p:nvSpPr>
          <p:cNvPr id="6" name="Right Arrow 5"/>
          <p:cNvSpPr/>
          <p:nvPr/>
        </p:nvSpPr>
        <p:spPr>
          <a:xfrm>
            <a:off x="4403600" y="5911353"/>
            <a:ext cx="937694" cy="367976"/>
          </a:xfrm>
          <a:prstGeom prst="rightArrow">
            <a:avLst/>
          </a:prstGeom>
          <a:solidFill>
            <a:srgbClr val="FFFF00"/>
          </a:solidFill>
          <a:effectLst>
            <a:outerShdw blurRad="50800" dist="38100" dir="7860000" algn="tl" rotWithShape="0">
              <a:srgbClr val="000000">
                <a:alpha val="43000"/>
              </a:srgb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Right Arrow 8"/>
          <p:cNvSpPr/>
          <p:nvPr/>
        </p:nvSpPr>
        <p:spPr>
          <a:xfrm>
            <a:off x="4403600" y="4439450"/>
            <a:ext cx="937694" cy="367976"/>
          </a:xfrm>
          <a:prstGeom prst="rightArrow">
            <a:avLst/>
          </a:prstGeom>
          <a:solidFill>
            <a:srgbClr val="FFFF00"/>
          </a:solidFill>
          <a:effectLst>
            <a:outerShdw blurRad="50800" dist="38100" dir="7860000" algn="tl" rotWithShape="0">
              <a:srgbClr val="000000">
                <a:alpha val="43000"/>
              </a:srgb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727617213"/>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grpSp>
        <p:nvGrpSpPr>
          <p:cNvPr id="2" name="Group 109"/>
          <p:cNvGrpSpPr/>
          <p:nvPr/>
        </p:nvGrpSpPr>
        <p:grpSpPr>
          <a:xfrm>
            <a:off x="2" y="4"/>
            <a:ext cx="9162661" cy="6857996"/>
            <a:chOff x="0" y="0"/>
            <a:chExt cx="9162661" cy="6869349"/>
          </a:xfrm>
        </p:grpSpPr>
        <p:sp>
          <p:nvSpPr>
            <p:cNvPr id="111" name="Rectangle 110"/>
            <p:cNvSpPr/>
            <p:nvPr/>
          </p:nvSpPr>
          <p:spPr>
            <a:xfrm>
              <a:off x="18661" y="11349"/>
              <a:ext cx="9144000" cy="6858000"/>
            </a:xfrm>
            <a:prstGeom prst="rect">
              <a:avLst/>
            </a:prstGeom>
            <a:blipFill dpi="0" rotWithShape="1">
              <a:blip r:embed="rId3" cstate="print">
                <a:extLst>
                  <a:ext uri="{BEBA8EAE-BF5A-486C-A8C5-ECC9F3942E4B}">
                    <a14:imgProp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14:imgLayer r:embed="rId4">
                        <a14:imgEffect>
                          <a14:artisticPaintBrush trans="15000"/>
                        </a14:imgEffect>
                        <a14:imgEffect>
                          <a14:sharpenSoften amount="-70000"/>
                        </a14:imgEffect>
                        <a14:imgEffect>
                          <a14:colorTemperature colorTemp="5300"/>
                        </a14:imgEffect>
                        <a14:imgEffect>
                          <a14:saturation sat="200000"/>
                        </a14:imgEffect>
                        <a14:imgEffect>
                          <a14:brightnessContrast contrast="10000"/>
                        </a14:imgEffect>
                      </a14:imgLayer>
                    </a14:imgProps>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0" y="0"/>
              <a:ext cx="9144000" cy="6858000"/>
            </a:xfrm>
            <a:prstGeom prst="rect">
              <a:avLst/>
            </a:prstGeom>
            <a:gradFill flip="none" rotWithShape="1">
              <a:gsLst>
                <a:gs pos="28756">
                  <a:srgbClr val="24190F">
                    <a:alpha val="0"/>
                  </a:srgbClr>
                </a:gs>
                <a:gs pos="0">
                  <a:schemeClr val="bg1">
                    <a:alpha val="0"/>
                  </a:schemeClr>
                </a:gs>
                <a:gs pos="68000">
                  <a:srgbClr val="684722">
                    <a:alpha val="31765"/>
                  </a:srgbClr>
                </a:gs>
                <a:gs pos="100000">
                  <a:srgbClr val="544136">
                    <a:alpha val="63000"/>
                  </a:srgbClr>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3" name="Rectangle 112"/>
            <p:cNvSpPr/>
            <p:nvPr/>
          </p:nvSpPr>
          <p:spPr>
            <a:xfrm>
              <a:off x="0" y="0"/>
              <a:ext cx="9144000" cy="6858000"/>
            </a:xfrm>
            <a:prstGeom prst="rect">
              <a:avLst/>
            </a:prstGeom>
            <a:blipFill dpi="0" rotWithShape="1">
              <a:blip r:embed="rId5" cstate="print">
                <a:alphaModFix amt="16000"/>
                <a:extLst>
                  <a:ext uri="{BEBA8EAE-BF5A-486C-A8C5-ECC9F3942E4B}">
                    <a14:imgProp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14:imgLayer r:embed="rId6">
                        <a14:imgEffect>
                          <a14:artisticPaintBrush brushSize="1"/>
                        </a14:imgEffect>
                        <a14:imgEffect>
                          <a14:brightnessContrast bright="1000" contrast="26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0" y="0"/>
              <a:ext cx="9144000" cy="6858000"/>
            </a:xfrm>
            <a:prstGeom prst="rect">
              <a:avLst/>
            </a:prstGeom>
            <a:blipFill dpi="0" rotWithShape="1">
              <a:blip r:embed="rId7" cstate="print">
                <a:alphaModFix amt="10000"/>
                <a:duotone>
                  <a:prstClr val="black"/>
                  <a:srgbClr val="C2A85E">
                    <a:tint val="45000"/>
                    <a:satMod val="400000"/>
                  </a:srgbClr>
                </a:duotone>
                <a:extLst>
                  <a:ext uri="{BEBA8EAE-BF5A-486C-A8C5-ECC9F3942E4B}">
                    <a14:imgProp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14:imgLayer r:embed="rId8">
                        <a14:imgEffect>
                          <a14:artisticPhotocopy trans="94000" detail="9"/>
                        </a14:imgEffect>
                        <a14:imgEffect>
                          <a14:brightnessContrast contrast="60000"/>
                        </a14:imgEffect>
                      </a14:imgLayer>
                    </a14:imgProps>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0" y="2057400"/>
            <a:ext cx="9296400" cy="1676400"/>
          </a:xfrm>
          <a:prstGeom prst="rect">
            <a:avLst/>
          </a:prstGeom>
          <a:gradFill>
            <a:gsLst>
              <a:gs pos="28756">
                <a:srgbClr val="7C5D1E">
                  <a:alpha val="16000"/>
                </a:srgbClr>
              </a:gs>
              <a:gs pos="0">
                <a:srgbClr val="C89504">
                  <a:alpha val="21000"/>
                </a:srgbClr>
              </a:gs>
              <a:gs pos="68000">
                <a:srgbClr val="836807">
                  <a:alpha val="26000"/>
                </a:srgbClr>
              </a:gs>
              <a:gs pos="100000">
                <a:srgbClr val="623D28">
                  <a:alpha val="49020"/>
                </a:srgbClr>
              </a:gs>
            </a:gsLst>
            <a:lin ang="960000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 name="Group 253"/>
          <p:cNvGrpSpPr/>
          <p:nvPr/>
        </p:nvGrpSpPr>
        <p:grpSpPr>
          <a:xfrm>
            <a:off x="-74611" y="1066804"/>
            <a:ext cx="5318125" cy="5820229"/>
            <a:chOff x="-74612" y="1066800"/>
            <a:chExt cx="5318125" cy="5820229"/>
          </a:xfrm>
          <a:solidFill>
            <a:srgbClr val="544136">
              <a:alpha val="1000"/>
            </a:srgbClr>
          </a:solidFill>
          <a:effectLst>
            <a:glow rad="88900">
              <a:srgbClr val="684722">
                <a:alpha val="10000"/>
              </a:srgbClr>
            </a:glow>
          </a:effectLst>
        </p:grpSpPr>
        <p:sp>
          <p:nvSpPr>
            <p:cNvPr id="7" name="Freeform 5"/>
            <p:cNvSpPr>
              <a:spLocks/>
            </p:cNvSpPr>
            <p:nvPr/>
          </p:nvSpPr>
          <p:spPr bwMode="auto">
            <a:xfrm>
              <a:off x="-2380" y="4214813"/>
              <a:ext cx="596107" cy="1399666"/>
            </a:xfrm>
            <a:custGeom>
              <a:avLst/>
              <a:gdLst/>
              <a:ahLst/>
              <a:cxnLst/>
              <a:rect l="l" t="t" r="r" b="b"/>
              <a:pathLst>
                <a:path w="596107" h="1399666">
                  <a:moveTo>
                    <a:pt x="96044" y="0"/>
                  </a:moveTo>
                  <a:lnTo>
                    <a:pt x="202407" y="34925"/>
                  </a:lnTo>
                  <a:lnTo>
                    <a:pt x="262732" y="71438"/>
                  </a:lnTo>
                  <a:lnTo>
                    <a:pt x="321469" y="107950"/>
                  </a:lnTo>
                  <a:lnTo>
                    <a:pt x="416719" y="203200"/>
                  </a:lnTo>
                  <a:lnTo>
                    <a:pt x="500857" y="322263"/>
                  </a:lnTo>
                  <a:lnTo>
                    <a:pt x="561182" y="441325"/>
                  </a:lnTo>
                  <a:lnTo>
                    <a:pt x="596107" y="571500"/>
                  </a:lnTo>
                  <a:lnTo>
                    <a:pt x="596107" y="715963"/>
                  </a:lnTo>
                  <a:lnTo>
                    <a:pt x="596107" y="774701"/>
                  </a:lnTo>
                  <a:lnTo>
                    <a:pt x="584995" y="846138"/>
                  </a:lnTo>
                  <a:lnTo>
                    <a:pt x="561182" y="906463"/>
                  </a:lnTo>
                  <a:lnTo>
                    <a:pt x="537370" y="977901"/>
                  </a:lnTo>
                  <a:lnTo>
                    <a:pt x="500857" y="1049338"/>
                  </a:lnTo>
                  <a:lnTo>
                    <a:pt x="453232" y="1108076"/>
                  </a:lnTo>
                  <a:lnTo>
                    <a:pt x="392907" y="1168401"/>
                  </a:lnTo>
                  <a:lnTo>
                    <a:pt x="345282" y="1228726"/>
                  </a:lnTo>
                  <a:lnTo>
                    <a:pt x="273844" y="1276351"/>
                  </a:lnTo>
                  <a:lnTo>
                    <a:pt x="215107" y="1311276"/>
                  </a:lnTo>
                  <a:lnTo>
                    <a:pt x="72232" y="1382713"/>
                  </a:lnTo>
                  <a:lnTo>
                    <a:pt x="0" y="1399666"/>
                  </a:lnTo>
                  <a:lnTo>
                    <a:pt x="0" y="1343982"/>
                  </a:lnTo>
                  <a:lnTo>
                    <a:pt x="24607" y="1335088"/>
                  </a:lnTo>
                  <a:lnTo>
                    <a:pt x="154782" y="1263651"/>
                  </a:lnTo>
                  <a:lnTo>
                    <a:pt x="273844" y="1181101"/>
                  </a:lnTo>
                  <a:lnTo>
                    <a:pt x="369094" y="1060451"/>
                  </a:lnTo>
                  <a:lnTo>
                    <a:pt x="453232" y="930276"/>
                  </a:lnTo>
                  <a:lnTo>
                    <a:pt x="500857" y="798513"/>
                  </a:lnTo>
                  <a:lnTo>
                    <a:pt x="513557" y="668338"/>
                  </a:lnTo>
                  <a:lnTo>
                    <a:pt x="513557" y="536575"/>
                  </a:lnTo>
                  <a:lnTo>
                    <a:pt x="477045" y="404813"/>
                  </a:lnTo>
                  <a:lnTo>
                    <a:pt x="429420" y="285750"/>
                  </a:lnTo>
                  <a:lnTo>
                    <a:pt x="345282" y="179388"/>
                  </a:lnTo>
                  <a:lnTo>
                    <a:pt x="250032" y="95250"/>
                  </a:lnTo>
                  <a:lnTo>
                    <a:pt x="143669" y="2381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9" name="Freeform 7"/>
            <p:cNvSpPr>
              <a:spLocks/>
            </p:cNvSpPr>
            <p:nvPr/>
          </p:nvSpPr>
          <p:spPr bwMode="auto">
            <a:xfrm>
              <a:off x="-2380" y="4524063"/>
              <a:ext cx="167481" cy="549901"/>
            </a:xfrm>
            <a:custGeom>
              <a:avLst/>
              <a:gdLst/>
              <a:ahLst/>
              <a:cxnLst/>
              <a:rect l="l" t="t" r="r" b="b"/>
              <a:pathLst>
                <a:path w="167481" h="549901">
                  <a:moveTo>
                    <a:pt x="0" y="0"/>
                  </a:moveTo>
                  <a:lnTo>
                    <a:pt x="794" y="313"/>
                  </a:lnTo>
                  <a:lnTo>
                    <a:pt x="59531" y="36825"/>
                  </a:lnTo>
                  <a:lnTo>
                    <a:pt x="107156" y="95563"/>
                  </a:lnTo>
                  <a:lnTo>
                    <a:pt x="130969" y="155888"/>
                  </a:lnTo>
                  <a:lnTo>
                    <a:pt x="154781" y="214625"/>
                  </a:lnTo>
                  <a:lnTo>
                    <a:pt x="167481" y="274950"/>
                  </a:lnTo>
                  <a:lnTo>
                    <a:pt x="154781" y="346388"/>
                  </a:lnTo>
                  <a:lnTo>
                    <a:pt x="130969" y="406713"/>
                  </a:lnTo>
                  <a:lnTo>
                    <a:pt x="96044" y="465451"/>
                  </a:lnTo>
                  <a:lnTo>
                    <a:pt x="48418" y="513076"/>
                  </a:lnTo>
                  <a:lnTo>
                    <a:pt x="794" y="549588"/>
                  </a:lnTo>
                  <a:lnTo>
                    <a:pt x="0" y="549901"/>
                  </a:lnTo>
                  <a:lnTo>
                    <a:pt x="0" y="478910"/>
                  </a:lnTo>
                  <a:lnTo>
                    <a:pt x="794" y="478151"/>
                  </a:lnTo>
                  <a:lnTo>
                    <a:pt x="48418" y="430526"/>
                  </a:lnTo>
                  <a:lnTo>
                    <a:pt x="72231" y="382901"/>
                  </a:lnTo>
                  <a:lnTo>
                    <a:pt x="96044" y="298763"/>
                  </a:lnTo>
                  <a:lnTo>
                    <a:pt x="96044" y="214625"/>
                  </a:lnTo>
                  <a:lnTo>
                    <a:pt x="72231" y="143188"/>
                  </a:lnTo>
                  <a:lnTo>
                    <a:pt x="24606" y="71750"/>
                  </a:lnTo>
                  <a:lnTo>
                    <a:pt x="0" y="7175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 name="Freeform 8"/>
            <p:cNvSpPr>
              <a:spLocks/>
            </p:cNvSpPr>
            <p:nvPr/>
          </p:nvSpPr>
          <p:spPr bwMode="auto">
            <a:xfrm>
              <a:off x="2251075" y="1651000"/>
              <a:ext cx="214313" cy="190500"/>
            </a:xfrm>
            <a:custGeom>
              <a:avLst/>
              <a:gdLst>
                <a:gd name="T0" fmla="*/ 30 w 135"/>
                <a:gd name="T1" fmla="*/ 23 h 120"/>
                <a:gd name="T2" fmla="*/ 30 w 135"/>
                <a:gd name="T3" fmla="*/ 23 h 120"/>
                <a:gd name="T4" fmla="*/ 53 w 135"/>
                <a:gd name="T5" fmla="*/ 8 h 120"/>
                <a:gd name="T6" fmla="*/ 68 w 135"/>
                <a:gd name="T7" fmla="*/ 0 h 120"/>
                <a:gd name="T8" fmla="*/ 105 w 135"/>
                <a:gd name="T9" fmla="*/ 8 h 120"/>
                <a:gd name="T10" fmla="*/ 128 w 135"/>
                <a:gd name="T11" fmla="*/ 15 h 120"/>
                <a:gd name="T12" fmla="*/ 135 w 135"/>
                <a:gd name="T13" fmla="*/ 23 h 120"/>
                <a:gd name="T14" fmla="*/ 135 w 135"/>
                <a:gd name="T15" fmla="*/ 23 h 120"/>
                <a:gd name="T16" fmla="*/ 113 w 135"/>
                <a:gd name="T17" fmla="*/ 23 h 120"/>
                <a:gd name="T18" fmla="*/ 83 w 135"/>
                <a:gd name="T19" fmla="*/ 23 h 120"/>
                <a:gd name="T20" fmla="*/ 60 w 135"/>
                <a:gd name="T21" fmla="*/ 30 h 120"/>
                <a:gd name="T22" fmla="*/ 60 w 135"/>
                <a:gd name="T23" fmla="*/ 30 h 120"/>
                <a:gd name="T24" fmla="*/ 38 w 135"/>
                <a:gd name="T25" fmla="*/ 53 h 120"/>
                <a:gd name="T26" fmla="*/ 23 w 135"/>
                <a:gd name="T27" fmla="*/ 75 h 120"/>
                <a:gd name="T28" fmla="*/ 8 w 135"/>
                <a:gd name="T29" fmla="*/ 98 h 120"/>
                <a:gd name="T30" fmla="*/ 0 w 135"/>
                <a:gd name="T31" fmla="*/ 113 h 120"/>
                <a:gd name="T32" fmla="*/ 0 w 135"/>
                <a:gd name="T33" fmla="*/ 113 h 120"/>
                <a:gd name="T34" fmla="*/ 0 w 135"/>
                <a:gd name="T35" fmla="*/ 120 h 120"/>
                <a:gd name="T36" fmla="*/ 0 w 135"/>
                <a:gd name="T37" fmla="*/ 120 h 120"/>
                <a:gd name="T38" fmla="*/ 0 w 135"/>
                <a:gd name="T39" fmla="*/ 90 h 120"/>
                <a:gd name="T40" fmla="*/ 8 w 135"/>
                <a:gd name="T41" fmla="*/ 60 h 120"/>
                <a:gd name="T42" fmla="*/ 23 w 135"/>
                <a:gd name="T43" fmla="*/ 38 h 120"/>
                <a:gd name="T44" fmla="*/ 30 w 135"/>
                <a:gd name="T45" fmla="*/ 23 h 120"/>
                <a:gd name="T46" fmla="*/ 30 w 135"/>
                <a:gd name="T47" fmla="*/ 2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5" h="120">
                  <a:moveTo>
                    <a:pt x="30" y="23"/>
                  </a:moveTo>
                  <a:lnTo>
                    <a:pt x="30" y="23"/>
                  </a:lnTo>
                  <a:lnTo>
                    <a:pt x="53" y="8"/>
                  </a:lnTo>
                  <a:lnTo>
                    <a:pt x="68" y="0"/>
                  </a:lnTo>
                  <a:lnTo>
                    <a:pt x="105" y="8"/>
                  </a:lnTo>
                  <a:lnTo>
                    <a:pt x="128" y="15"/>
                  </a:lnTo>
                  <a:lnTo>
                    <a:pt x="135" y="23"/>
                  </a:lnTo>
                  <a:lnTo>
                    <a:pt x="135" y="23"/>
                  </a:lnTo>
                  <a:lnTo>
                    <a:pt x="113" y="23"/>
                  </a:lnTo>
                  <a:lnTo>
                    <a:pt x="83" y="23"/>
                  </a:lnTo>
                  <a:lnTo>
                    <a:pt x="60" y="30"/>
                  </a:lnTo>
                  <a:lnTo>
                    <a:pt x="60" y="30"/>
                  </a:lnTo>
                  <a:lnTo>
                    <a:pt x="38" y="53"/>
                  </a:lnTo>
                  <a:lnTo>
                    <a:pt x="23" y="75"/>
                  </a:lnTo>
                  <a:lnTo>
                    <a:pt x="8" y="98"/>
                  </a:lnTo>
                  <a:lnTo>
                    <a:pt x="0" y="113"/>
                  </a:lnTo>
                  <a:lnTo>
                    <a:pt x="0" y="113"/>
                  </a:lnTo>
                  <a:lnTo>
                    <a:pt x="0" y="120"/>
                  </a:lnTo>
                  <a:lnTo>
                    <a:pt x="0" y="120"/>
                  </a:lnTo>
                  <a:lnTo>
                    <a:pt x="0" y="90"/>
                  </a:lnTo>
                  <a:lnTo>
                    <a:pt x="8" y="60"/>
                  </a:lnTo>
                  <a:lnTo>
                    <a:pt x="23" y="38"/>
                  </a:lnTo>
                  <a:lnTo>
                    <a:pt x="30" y="23"/>
                  </a:lnTo>
                  <a:lnTo>
                    <a:pt x="30" y="2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1" name="Freeform 9"/>
            <p:cNvSpPr>
              <a:spLocks/>
            </p:cNvSpPr>
            <p:nvPr/>
          </p:nvSpPr>
          <p:spPr bwMode="auto">
            <a:xfrm>
              <a:off x="2000250" y="1436688"/>
              <a:ext cx="692150" cy="404813"/>
            </a:xfrm>
            <a:custGeom>
              <a:avLst/>
              <a:gdLst>
                <a:gd name="T0" fmla="*/ 263 w 436"/>
                <a:gd name="T1" fmla="*/ 0 h 255"/>
                <a:gd name="T2" fmla="*/ 263 w 436"/>
                <a:gd name="T3" fmla="*/ 0 h 255"/>
                <a:gd name="T4" fmla="*/ 293 w 436"/>
                <a:gd name="T5" fmla="*/ 7 h 255"/>
                <a:gd name="T6" fmla="*/ 331 w 436"/>
                <a:gd name="T7" fmla="*/ 22 h 255"/>
                <a:gd name="T8" fmla="*/ 361 w 436"/>
                <a:gd name="T9" fmla="*/ 37 h 255"/>
                <a:gd name="T10" fmla="*/ 383 w 436"/>
                <a:gd name="T11" fmla="*/ 60 h 255"/>
                <a:gd name="T12" fmla="*/ 406 w 436"/>
                <a:gd name="T13" fmla="*/ 82 h 255"/>
                <a:gd name="T14" fmla="*/ 421 w 436"/>
                <a:gd name="T15" fmla="*/ 113 h 255"/>
                <a:gd name="T16" fmla="*/ 436 w 436"/>
                <a:gd name="T17" fmla="*/ 150 h 255"/>
                <a:gd name="T18" fmla="*/ 436 w 436"/>
                <a:gd name="T19" fmla="*/ 180 h 255"/>
                <a:gd name="T20" fmla="*/ 436 w 436"/>
                <a:gd name="T21" fmla="*/ 180 h 255"/>
                <a:gd name="T22" fmla="*/ 429 w 436"/>
                <a:gd name="T23" fmla="*/ 150 h 255"/>
                <a:gd name="T24" fmla="*/ 414 w 436"/>
                <a:gd name="T25" fmla="*/ 128 h 255"/>
                <a:gd name="T26" fmla="*/ 399 w 436"/>
                <a:gd name="T27" fmla="*/ 97 h 255"/>
                <a:gd name="T28" fmla="*/ 376 w 436"/>
                <a:gd name="T29" fmla="*/ 82 h 255"/>
                <a:gd name="T30" fmla="*/ 353 w 436"/>
                <a:gd name="T31" fmla="*/ 60 h 255"/>
                <a:gd name="T32" fmla="*/ 323 w 436"/>
                <a:gd name="T33" fmla="*/ 45 h 255"/>
                <a:gd name="T34" fmla="*/ 293 w 436"/>
                <a:gd name="T35" fmla="*/ 37 h 255"/>
                <a:gd name="T36" fmla="*/ 263 w 436"/>
                <a:gd name="T37" fmla="*/ 30 h 255"/>
                <a:gd name="T38" fmla="*/ 263 w 436"/>
                <a:gd name="T39" fmla="*/ 30 h 255"/>
                <a:gd name="T40" fmla="*/ 211 w 436"/>
                <a:gd name="T41" fmla="*/ 30 h 255"/>
                <a:gd name="T42" fmla="*/ 166 w 436"/>
                <a:gd name="T43" fmla="*/ 45 h 255"/>
                <a:gd name="T44" fmla="*/ 121 w 436"/>
                <a:gd name="T45" fmla="*/ 60 h 255"/>
                <a:gd name="T46" fmla="*/ 83 w 436"/>
                <a:gd name="T47" fmla="*/ 90 h 255"/>
                <a:gd name="T48" fmla="*/ 53 w 436"/>
                <a:gd name="T49" fmla="*/ 120 h 255"/>
                <a:gd name="T50" fmla="*/ 30 w 436"/>
                <a:gd name="T51" fmla="*/ 165 h 255"/>
                <a:gd name="T52" fmla="*/ 8 w 436"/>
                <a:gd name="T53" fmla="*/ 210 h 255"/>
                <a:gd name="T54" fmla="*/ 0 w 436"/>
                <a:gd name="T55" fmla="*/ 255 h 255"/>
                <a:gd name="T56" fmla="*/ 0 w 436"/>
                <a:gd name="T57" fmla="*/ 255 h 255"/>
                <a:gd name="T58" fmla="*/ 0 w 436"/>
                <a:gd name="T59" fmla="*/ 218 h 255"/>
                <a:gd name="T60" fmla="*/ 15 w 436"/>
                <a:gd name="T61" fmla="*/ 173 h 255"/>
                <a:gd name="T62" fmla="*/ 30 w 436"/>
                <a:gd name="T63" fmla="*/ 120 h 255"/>
                <a:gd name="T64" fmla="*/ 61 w 436"/>
                <a:gd name="T65" fmla="*/ 75 h 255"/>
                <a:gd name="T66" fmla="*/ 83 w 436"/>
                <a:gd name="T67" fmla="*/ 52 h 255"/>
                <a:gd name="T68" fmla="*/ 106 w 436"/>
                <a:gd name="T69" fmla="*/ 37 h 255"/>
                <a:gd name="T70" fmla="*/ 136 w 436"/>
                <a:gd name="T71" fmla="*/ 22 h 255"/>
                <a:gd name="T72" fmla="*/ 173 w 436"/>
                <a:gd name="T73" fmla="*/ 7 h 255"/>
                <a:gd name="T74" fmla="*/ 211 w 436"/>
                <a:gd name="T75" fmla="*/ 0 h 255"/>
                <a:gd name="T76" fmla="*/ 263 w 436"/>
                <a:gd name="T77" fmla="*/ 0 h 255"/>
                <a:gd name="T78" fmla="*/ 263 w 436"/>
                <a:gd name="T7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6" h="255">
                  <a:moveTo>
                    <a:pt x="263" y="0"/>
                  </a:moveTo>
                  <a:lnTo>
                    <a:pt x="263" y="0"/>
                  </a:lnTo>
                  <a:lnTo>
                    <a:pt x="293" y="7"/>
                  </a:lnTo>
                  <a:lnTo>
                    <a:pt x="331" y="22"/>
                  </a:lnTo>
                  <a:lnTo>
                    <a:pt x="361" y="37"/>
                  </a:lnTo>
                  <a:lnTo>
                    <a:pt x="383" y="60"/>
                  </a:lnTo>
                  <a:lnTo>
                    <a:pt x="406" y="82"/>
                  </a:lnTo>
                  <a:lnTo>
                    <a:pt x="421" y="113"/>
                  </a:lnTo>
                  <a:lnTo>
                    <a:pt x="436" y="150"/>
                  </a:lnTo>
                  <a:lnTo>
                    <a:pt x="436" y="180"/>
                  </a:lnTo>
                  <a:lnTo>
                    <a:pt x="436" y="180"/>
                  </a:lnTo>
                  <a:lnTo>
                    <a:pt x="429" y="150"/>
                  </a:lnTo>
                  <a:lnTo>
                    <a:pt x="414" y="128"/>
                  </a:lnTo>
                  <a:lnTo>
                    <a:pt x="399" y="97"/>
                  </a:lnTo>
                  <a:lnTo>
                    <a:pt x="376" y="82"/>
                  </a:lnTo>
                  <a:lnTo>
                    <a:pt x="353" y="60"/>
                  </a:lnTo>
                  <a:lnTo>
                    <a:pt x="323" y="45"/>
                  </a:lnTo>
                  <a:lnTo>
                    <a:pt x="293" y="37"/>
                  </a:lnTo>
                  <a:lnTo>
                    <a:pt x="263" y="30"/>
                  </a:lnTo>
                  <a:lnTo>
                    <a:pt x="263" y="30"/>
                  </a:lnTo>
                  <a:lnTo>
                    <a:pt x="211" y="30"/>
                  </a:lnTo>
                  <a:lnTo>
                    <a:pt x="166" y="45"/>
                  </a:lnTo>
                  <a:lnTo>
                    <a:pt x="121" y="60"/>
                  </a:lnTo>
                  <a:lnTo>
                    <a:pt x="83" y="90"/>
                  </a:lnTo>
                  <a:lnTo>
                    <a:pt x="53" y="120"/>
                  </a:lnTo>
                  <a:lnTo>
                    <a:pt x="30" y="165"/>
                  </a:lnTo>
                  <a:lnTo>
                    <a:pt x="8" y="210"/>
                  </a:lnTo>
                  <a:lnTo>
                    <a:pt x="0" y="255"/>
                  </a:lnTo>
                  <a:lnTo>
                    <a:pt x="0" y="255"/>
                  </a:lnTo>
                  <a:lnTo>
                    <a:pt x="0" y="218"/>
                  </a:lnTo>
                  <a:lnTo>
                    <a:pt x="15" y="173"/>
                  </a:lnTo>
                  <a:lnTo>
                    <a:pt x="30" y="120"/>
                  </a:lnTo>
                  <a:lnTo>
                    <a:pt x="61" y="75"/>
                  </a:lnTo>
                  <a:lnTo>
                    <a:pt x="83" y="52"/>
                  </a:lnTo>
                  <a:lnTo>
                    <a:pt x="106" y="37"/>
                  </a:lnTo>
                  <a:lnTo>
                    <a:pt x="136" y="22"/>
                  </a:lnTo>
                  <a:lnTo>
                    <a:pt x="173" y="7"/>
                  </a:lnTo>
                  <a:lnTo>
                    <a:pt x="211" y="0"/>
                  </a:lnTo>
                  <a:lnTo>
                    <a:pt x="263" y="0"/>
                  </a:lnTo>
                  <a:lnTo>
                    <a:pt x="263" y="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2" name="Freeform 10"/>
            <p:cNvSpPr>
              <a:spLocks/>
            </p:cNvSpPr>
            <p:nvPr/>
          </p:nvSpPr>
          <p:spPr bwMode="auto">
            <a:xfrm>
              <a:off x="2251075" y="1722438"/>
              <a:ext cx="454025" cy="322263"/>
            </a:xfrm>
            <a:custGeom>
              <a:avLst/>
              <a:gdLst>
                <a:gd name="T0" fmla="*/ 113 w 286"/>
                <a:gd name="T1" fmla="*/ 203 h 203"/>
                <a:gd name="T2" fmla="*/ 113 w 286"/>
                <a:gd name="T3" fmla="*/ 203 h 203"/>
                <a:gd name="T4" fmla="*/ 90 w 286"/>
                <a:gd name="T5" fmla="*/ 203 h 203"/>
                <a:gd name="T6" fmla="*/ 68 w 286"/>
                <a:gd name="T7" fmla="*/ 188 h 203"/>
                <a:gd name="T8" fmla="*/ 53 w 286"/>
                <a:gd name="T9" fmla="*/ 180 h 203"/>
                <a:gd name="T10" fmla="*/ 30 w 286"/>
                <a:gd name="T11" fmla="*/ 165 h 203"/>
                <a:gd name="T12" fmla="*/ 15 w 286"/>
                <a:gd name="T13" fmla="*/ 143 h 203"/>
                <a:gd name="T14" fmla="*/ 8 w 286"/>
                <a:gd name="T15" fmla="*/ 120 h 203"/>
                <a:gd name="T16" fmla="*/ 0 w 286"/>
                <a:gd name="T17" fmla="*/ 98 h 203"/>
                <a:gd name="T18" fmla="*/ 0 w 286"/>
                <a:gd name="T19" fmla="*/ 75 h 203"/>
                <a:gd name="T20" fmla="*/ 0 w 286"/>
                <a:gd name="T21" fmla="*/ 75 h 203"/>
                <a:gd name="T22" fmla="*/ 15 w 286"/>
                <a:gd name="T23" fmla="*/ 105 h 203"/>
                <a:gd name="T24" fmla="*/ 30 w 286"/>
                <a:gd name="T25" fmla="*/ 135 h 203"/>
                <a:gd name="T26" fmla="*/ 68 w 286"/>
                <a:gd name="T27" fmla="*/ 158 h 203"/>
                <a:gd name="T28" fmla="*/ 113 w 286"/>
                <a:gd name="T29" fmla="*/ 173 h 203"/>
                <a:gd name="T30" fmla="*/ 113 w 286"/>
                <a:gd name="T31" fmla="*/ 173 h 203"/>
                <a:gd name="T32" fmla="*/ 143 w 286"/>
                <a:gd name="T33" fmla="*/ 180 h 203"/>
                <a:gd name="T34" fmla="*/ 173 w 286"/>
                <a:gd name="T35" fmla="*/ 173 h 203"/>
                <a:gd name="T36" fmla="*/ 203 w 286"/>
                <a:gd name="T37" fmla="*/ 158 h 203"/>
                <a:gd name="T38" fmla="*/ 225 w 286"/>
                <a:gd name="T39" fmla="*/ 143 h 203"/>
                <a:gd name="T40" fmla="*/ 248 w 286"/>
                <a:gd name="T41" fmla="*/ 120 h 203"/>
                <a:gd name="T42" fmla="*/ 263 w 286"/>
                <a:gd name="T43" fmla="*/ 90 h 203"/>
                <a:gd name="T44" fmla="*/ 278 w 286"/>
                <a:gd name="T45" fmla="*/ 60 h 203"/>
                <a:gd name="T46" fmla="*/ 278 w 286"/>
                <a:gd name="T47" fmla="*/ 30 h 203"/>
                <a:gd name="T48" fmla="*/ 278 w 286"/>
                <a:gd name="T49" fmla="*/ 30 h 203"/>
                <a:gd name="T50" fmla="*/ 278 w 286"/>
                <a:gd name="T51" fmla="*/ 0 h 203"/>
                <a:gd name="T52" fmla="*/ 278 w 286"/>
                <a:gd name="T53" fmla="*/ 0 h 203"/>
                <a:gd name="T54" fmla="*/ 286 w 286"/>
                <a:gd name="T55" fmla="*/ 60 h 203"/>
                <a:gd name="T56" fmla="*/ 286 w 286"/>
                <a:gd name="T57" fmla="*/ 60 h 203"/>
                <a:gd name="T58" fmla="*/ 278 w 286"/>
                <a:gd name="T59" fmla="*/ 90 h 203"/>
                <a:gd name="T60" fmla="*/ 271 w 286"/>
                <a:gd name="T61" fmla="*/ 120 h 203"/>
                <a:gd name="T62" fmla="*/ 248 w 286"/>
                <a:gd name="T63" fmla="*/ 143 h 203"/>
                <a:gd name="T64" fmla="*/ 233 w 286"/>
                <a:gd name="T65" fmla="*/ 165 h 203"/>
                <a:gd name="T66" fmla="*/ 203 w 286"/>
                <a:gd name="T67" fmla="*/ 180 h 203"/>
                <a:gd name="T68" fmla="*/ 180 w 286"/>
                <a:gd name="T69" fmla="*/ 195 h 203"/>
                <a:gd name="T70" fmla="*/ 150 w 286"/>
                <a:gd name="T71" fmla="*/ 203 h 203"/>
                <a:gd name="T72" fmla="*/ 113 w 286"/>
                <a:gd name="T73" fmla="*/ 203 h 203"/>
                <a:gd name="T74" fmla="*/ 113 w 286"/>
                <a:gd name="T75"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6" h="203">
                  <a:moveTo>
                    <a:pt x="113" y="203"/>
                  </a:moveTo>
                  <a:lnTo>
                    <a:pt x="113" y="203"/>
                  </a:lnTo>
                  <a:lnTo>
                    <a:pt x="90" y="203"/>
                  </a:lnTo>
                  <a:lnTo>
                    <a:pt x="68" y="188"/>
                  </a:lnTo>
                  <a:lnTo>
                    <a:pt x="53" y="180"/>
                  </a:lnTo>
                  <a:lnTo>
                    <a:pt x="30" y="165"/>
                  </a:lnTo>
                  <a:lnTo>
                    <a:pt x="15" y="143"/>
                  </a:lnTo>
                  <a:lnTo>
                    <a:pt x="8" y="120"/>
                  </a:lnTo>
                  <a:lnTo>
                    <a:pt x="0" y="98"/>
                  </a:lnTo>
                  <a:lnTo>
                    <a:pt x="0" y="75"/>
                  </a:lnTo>
                  <a:lnTo>
                    <a:pt x="0" y="75"/>
                  </a:lnTo>
                  <a:lnTo>
                    <a:pt x="15" y="105"/>
                  </a:lnTo>
                  <a:lnTo>
                    <a:pt x="30" y="135"/>
                  </a:lnTo>
                  <a:lnTo>
                    <a:pt x="68" y="158"/>
                  </a:lnTo>
                  <a:lnTo>
                    <a:pt x="113" y="173"/>
                  </a:lnTo>
                  <a:lnTo>
                    <a:pt x="113" y="173"/>
                  </a:lnTo>
                  <a:lnTo>
                    <a:pt x="143" y="180"/>
                  </a:lnTo>
                  <a:lnTo>
                    <a:pt x="173" y="173"/>
                  </a:lnTo>
                  <a:lnTo>
                    <a:pt x="203" y="158"/>
                  </a:lnTo>
                  <a:lnTo>
                    <a:pt x="225" y="143"/>
                  </a:lnTo>
                  <a:lnTo>
                    <a:pt x="248" y="120"/>
                  </a:lnTo>
                  <a:lnTo>
                    <a:pt x="263" y="90"/>
                  </a:lnTo>
                  <a:lnTo>
                    <a:pt x="278" y="60"/>
                  </a:lnTo>
                  <a:lnTo>
                    <a:pt x="278" y="30"/>
                  </a:lnTo>
                  <a:lnTo>
                    <a:pt x="278" y="30"/>
                  </a:lnTo>
                  <a:lnTo>
                    <a:pt x="278" y="0"/>
                  </a:lnTo>
                  <a:lnTo>
                    <a:pt x="278" y="0"/>
                  </a:lnTo>
                  <a:lnTo>
                    <a:pt x="286" y="60"/>
                  </a:lnTo>
                  <a:lnTo>
                    <a:pt x="286" y="60"/>
                  </a:lnTo>
                  <a:lnTo>
                    <a:pt x="278" y="90"/>
                  </a:lnTo>
                  <a:lnTo>
                    <a:pt x="271" y="120"/>
                  </a:lnTo>
                  <a:lnTo>
                    <a:pt x="248" y="143"/>
                  </a:lnTo>
                  <a:lnTo>
                    <a:pt x="233" y="165"/>
                  </a:lnTo>
                  <a:lnTo>
                    <a:pt x="203" y="180"/>
                  </a:lnTo>
                  <a:lnTo>
                    <a:pt x="180" y="195"/>
                  </a:lnTo>
                  <a:lnTo>
                    <a:pt x="150" y="203"/>
                  </a:lnTo>
                  <a:lnTo>
                    <a:pt x="113" y="203"/>
                  </a:lnTo>
                  <a:lnTo>
                    <a:pt x="113" y="20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3" name="Freeform 11"/>
            <p:cNvSpPr>
              <a:spLocks/>
            </p:cNvSpPr>
            <p:nvPr/>
          </p:nvSpPr>
          <p:spPr bwMode="auto">
            <a:xfrm>
              <a:off x="-2381" y="3689628"/>
              <a:ext cx="191294" cy="96561"/>
            </a:xfrm>
            <a:custGeom>
              <a:avLst/>
              <a:gdLst/>
              <a:ahLst/>
              <a:cxnLst/>
              <a:rect l="l" t="t" r="r" b="b"/>
              <a:pathLst>
                <a:path w="191294" h="96561">
                  <a:moveTo>
                    <a:pt x="0" y="0"/>
                  </a:moveTo>
                  <a:lnTo>
                    <a:pt x="24606" y="23536"/>
                  </a:lnTo>
                  <a:lnTo>
                    <a:pt x="59531" y="48936"/>
                  </a:lnTo>
                  <a:lnTo>
                    <a:pt x="107156" y="72749"/>
                  </a:lnTo>
                  <a:lnTo>
                    <a:pt x="143669" y="83861"/>
                  </a:lnTo>
                  <a:lnTo>
                    <a:pt x="191294" y="83861"/>
                  </a:lnTo>
                  <a:lnTo>
                    <a:pt x="143669" y="96561"/>
                  </a:lnTo>
                  <a:lnTo>
                    <a:pt x="96044" y="96561"/>
                  </a:lnTo>
                  <a:lnTo>
                    <a:pt x="48419" y="96561"/>
                  </a:lnTo>
                  <a:lnTo>
                    <a:pt x="11906" y="72749"/>
                  </a:lnTo>
                  <a:lnTo>
                    <a:pt x="0" y="6084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4" name="Freeform 12"/>
            <p:cNvSpPr>
              <a:spLocks/>
            </p:cNvSpPr>
            <p:nvPr/>
          </p:nvSpPr>
          <p:spPr bwMode="auto">
            <a:xfrm>
              <a:off x="-2381" y="3999845"/>
              <a:ext cx="273844" cy="48281"/>
            </a:xfrm>
            <a:custGeom>
              <a:avLst/>
              <a:gdLst/>
              <a:ahLst/>
              <a:cxnLst/>
              <a:rect l="l" t="t" r="r" b="b"/>
              <a:pathLst>
                <a:path w="273844" h="48281">
                  <a:moveTo>
                    <a:pt x="0" y="0"/>
                  </a:moveTo>
                  <a:lnTo>
                    <a:pt x="24606" y="11769"/>
                  </a:lnTo>
                  <a:lnTo>
                    <a:pt x="107156" y="35581"/>
                  </a:lnTo>
                  <a:lnTo>
                    <a:pt x="191294" y="35581"/>
                  </a:lnTo>
                  <a:lnTo>
                    <a:pt x="273844" y="35581"/>
                  </a:lnTo>
                  <a:lnTo>
                    <a:pt x="202406" y="48281"/>
                  </a:lnTo>
                  <a:lnTo>
                    <a:pt x="130969" y="48281"/>
                  </a:lnTo>
                  <a:lnTo>
                    <a:pt x="35719" y="48281"/>
                  </a:lnTo>
                  <a:lnTo>
                    <a:pt x="0" y="39351"/>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5" name="Freeform 13"/>
            <p:cNvSpPr>
              <a:spLocks/>
            </p:cNvSpPr>
            <p:nvPr/>
          </p:nvSpPr>
          <p:spPr bwMode="auto">
            <a:xfrm>
              <a:off x="-61912" y="3308350"/>
              <a:ext cx="417513" cy="465138"/>
            </a:xfrm>
            <a:custGeom>
              <a:avLst/>
              <a:gdLst>
                <a:gd name="T0" fmla="*/ 263 w 263"/>
                <a:gd name="T1" fmla="*/ 135 h 293"/>
                <a:gd name="T2" fmla="*/ 263 w 263"/>
                <a:gd name="T3" fmla="*/ 135 h 293"/>
                <a:gd name="T4" fmla="*/ 263 w 263"/>
                <a:gd name="T5" fmla="*/ 158 h 293"/>
                <a:gd name="T6" fmla="*/ 263 w 263"/>
                <a:gd name="T7" fmla="*/ 188 h 293"/>
                <a:gd name="T8" fmla="*/ 255 w 263"/>
                <a:gd name="T9" fmla="*/ 210 h 293"/>
                <a:gd name="T10" fmla="*/ 240 w 263"/>
                <a:gd name="T11" fmla="*/ 233 h 293"/>
                <a:gd name="T12" fmla="*/ 225 w 263"/>
                <a:gd name="T13" fmla="*/ 255 h 293"/>
                <a:gd name="T14" fmla="*/ 203 w 263"/>
                <a:gd name="T15" fmla="*/ 271 h 293"/>
                <a:gd name="T16" fmla="*/ 180 w 263"/>
                <a:gd name="T17" fmla="*/ 286 h 293"/>
                <a:gd name="T18" fmla="*/ 158 w 263"/>
                <a:gd name="T19" fmla="*/ 293 h 293"/>
                <a:gd name="T20" fmla="*/ 158 w 263"/>
                <a:gd name="T21" fmla="*/ 293 h 293"/>
                <a:gd name="T22" fmla="*/ 188 w 263"/>
                <a:gd name="T23" fmla="*/ 271 h 293"/>
                <a:gd name="T24" fmla="*/ 218 w 263"/>
                <a:gd name="T25" fmla="*/ 240 h 293"/>
                <a:gd name="T26" fmla="*/ 233 w 263"/>
                <a:gd name="T27" fmla="*/ 203 h 293"/>
                <a:gd name="T28" fmla="*/ 233 w 263"/>
                <a:gd name="T29" fmla="*/ 143 h 293"/>
                <a:gd name="T30" fmla="*/ 233 w 263"/>
                <a:gd name="T31" fmla="*/ 143 h 293"/>
                <a:gd name="T32" fmla="*/ 225 w 263"/>
                <a:gd name="T33" fmla="*/ 113 h 293"/>
                <a:gd name="T34" fmla="*/ 210 w 263"/>
                <a:gd name="T35" fmla="*/ 83 h 293"/>
                <a:gd name="T36" fmla="*/ 188 w 263"/>
                <a:gd name="T37" fmla="*/ 60 h 293"/>
                <a:gd name="T38" fmla="*/ 165 w 263"/>
                <a:gd name="T39" fmla="*/ 38 h 293"/>
                <a:gd name="T40" fmla="*/ 135 w 263"/>
                <a:gd name="T41" fmla="*/ 23 h 293"/>
                <a:gd name="T42" fmla="*/ 98 w 263"/>
                <a:gd name="T43" fmla="*/ 15 h 293"/>
                <a:gd name="T44" fmla="*/ 68 w 263"/>
                <a:gd name="T45" fmla="*/ 8 h 293"/>
                <a:gd name="T46" fmla="*/ 30 w 263"/>
                <a:gd name="T47" fmla="*/ 15 h 293"/>
                <a:gd name="T48" fmla="*/ 30 w 263"/>
                <a:gd name="T49" fmla="*/ 15 h 293"/>
                <a:gd name="T50" fmla="*/ 0 w 263"/>
                <a:gd name="T51" fmla="*/ 23 h 293"/>
                <a:gd name="T52" fmla="*/ 0 w 263"/>
                <a:gd name="T53" fmla="*/ 23 h 293"/>
                <a:gd name="T54" fmla="*/ 60 w 263"/>
                <a:gd name="T55" fmla="*/ 0 h 293"/>
                <a:gd name="T56" fmla="*/ 60 w 263"/>
                <a:gd name="T57" fmla="*/ 0 h 293"/>
                <a:gd name="T58" fmla="*/ 90 w 263"/>
                <a:gd name="T59" fmla="*/ 0 h 293"/>
                <a:gd name="T60" fmla="*/ 128 w 263"/>
                <a:gd name="T61" fmla="*/ 0 h 293"/>
                <a:gd name="T62" fmla="*/ 158 w 263"/>
                <a:gd name="T63" fmla="*/ 15 h 293"/>
                <a:gd name="T64" fmla="*/ 188 w 263"/>
                <a:gd name="T65" fmla="*/ 30 h 293"/>
                <a:gd name="T66" fmla="*/ 210 w 263"/>
                <a:gd name="T67" fmla="*/ 45 h 293"/>
                <a:gd name="T68" fmla="*/ 233 w 263"/>
                <a:gd name="T69" fmla="*/ 75 h 293"/>
                <a:gd name="T70" fmla="*/ 248 w 263"/>
                <a:gd name="T71" fmla="*/ 98 h 293"/>
                <a:gd name="T72" fmla="*/ 263 w 263"/>
                <a:gd name="T73" fmla="*/ 135 h 293"/>
                <a:gd name="T74" fmla="*/ 263 w 263"/>
                <a:gd name="T75" fmla="*/ 13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3" h="293">
                  <a:moveTo>
                    <a:pt x="263" y="135"/>
                  </a:moveTo>
                  <a:lnTo>
                    <a:pt x="263" y="135"/>
                  </a:lnTo>
                  <a:lnTo>
                    <a:pt x="263" y="158"/>
                  </a:lnTo>
                  <a:lnTo>
                    <a:pt x="263" y="188"/>
                  </a:lnTo>
                  <a:lnTo>
                    <a:pt x="255" y="210"/>
                  </a:lnTo>
                  <a:lnTo>
                    <a:pt x="240" y="233"/>
                  </a:lnTo>
                  <a:lnTo>
                    <a:pt x="225" y="255"/>
                  </a:lnTo>
                  <a:lnTo>
                    <a:pt x="203" y="271"/>
                  </a:lnTo>
                  <a:lnTo>
                    <a:pt x="180" y="286"/>
                  </a:lnTo>
                  <a:lnTo>
                    <a:pt x="158" y="293"/>
                  </a:lnTo>
                  <a:lnTo>
                    <a:pt x="158" y="293"/>
                  </a:lnTo>
                  <a:lnTo>
                    <a:pt x="188" y="271"/>
                  </a:lnTo>
                  <a:lnTo>
                    <a:pt x="218" y="240"/>
                  </a:lnTo>
                  <a:lnTo>
                    <a:pt x="233" y="203"/>
                  </a:lnTo>
                  <a:lnTo>
                    <a:pt x="233" y="143"/>
                  </a:lnTo>
                  <a:lnTo>
                    <a:pt x="233" y="143"/>
                  </a:lnTo>
                  <a:lnTo>
                    <a:pt x="225" y="113"/>
                  </a:lnTo>
                  <a:lnTo>
                    <a:pt x="210" y="83"/>
                  </a:lnTo>
                  <a:lnTo>
                    <a:pt x="188" y="60"/>
                  </a:lnTo>
                  <a:lnTo>
                    <a:pt x="165" y="38"/>
                  </a:lnTo>
                  <a:lnTo>
                    <a:pt x="135" y="23"/>
                  </a:lnTo>
                  <a:lnTo>
                    <a:pt x="98" y="15"/>
                  </a:lnTo>
                  <a:lnTo>
                    <a:pt x="68" y="8"/>
                  </a:lnTo>
                  <a:lnTo>
                    <a:pt x="30" y="15"/>
                  </a:lnTo>
                  <a:lnTo>
                    <a:pt x="30" y="15"/>
                  </a:lnTo>
                  <a:lnTo>
                    <a:pt x="0" y="23"/>
                  </a:lnTo>
                  <a:lnTo>
                    <a:pt x="0" y="23"/>
                  </a:lnTo>
                  <a:lnTo>
                    <a:pt x="60" y="0"/>
                  </a:lnTo>
                  <a:lnTo>
                    <a:pt x="60" y="0"/>
                  </a:lnTo>
                  <a:lnTo>
                    <a:pt x="90" y="0"/>
                  </a:lnTo>
                  <a:lnTo>
                    <a:pt x="128" y="0"/>
                  </a:lnTo>
                  <a:lnTo>
                    <a:pt x="158" y="15"/>
                  </a:lnTo>
                  <a:lnTo>
                    <a:pt x="188" y="30"/>
                  </a:lnTo>
                  <a:lnTo>
                    <a:pt x="210" y="45"/>
                  </a:lnTo>
                  <a:lnTo>
                    <a:pt x="233" y="75"/>
                  </a:lnTo>
                  <a:lnTo>
                    <a:pt x="248" y="98"/>
                  </a:lnTo>
                  <a:lnTo>
                    <a:pt x="263" y="135"/>
                  </a:lnTo>
                  <a:lnTo>
                    <a:pt x="263" y="135"/>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8" name="Freeform 16"/>
            <p:cNvSpPr>
              <a:spLocks/>
            </p:cNvSpPr>
            <p:nvPr/>
          </p:nvSpPr>
          <p:spPr bwMode="auto">
            <a:xfrm>
              <a:off x="4659313" y="4381500"/>
              <a:ext cx="358775" cy="309563"/>
            </a:xfrm>
            <a:custGeom>
              <a:avLst/>
              <a:gdLst>
                <a:gd name="T0" fmla="*/ 8 w 226"/>
                <a:gd name="T1" fmla="*/ 90 h 195"/>
                <a:gd name="T2" fmla="*/ 8 w 226"/>
                <a:gd name="T3" fmla="*/ 90 h 195"/>
                <a:gd name="T4" fmla="*/ 30 w 226"/>
                <a:gd name="T5" fmla="*/ 45 h 195"/>
                <a:gd name="T6" fmla="*/ 61 w 226"/>
                <a:gd name="T7" fmla="*/ 15 h 195"/>
                <a:gd name="T8" fmla="*/ 83 w 226"/>
                <a:gd name="T9" fmla="*/ 8 h 195"/>
                <a:gd name="T10" fmla="*/ 106 w 226"/>
                <a:gd name="T11" fmla="*/ 0 h 195"/>
                <a:gd name="T12" fmla="*/ 136 w 226"/>
                <a:gd name="T13" fmla="*/ 0 h 195"/>
                <a:gd name="T14" fmla="*/ 158 w 226"/>
                <a:gd name="T15" fmla="*/ 0 h 195"/>
                <a:gd name="T16" fmla="*/ 158 w 226"/>
                <a:gd name="T17" fmla="*/ 0 h 195"/>
                <a:gd name="T18" fmla="*/ 181 w 226"/>
                <a:gd name="T19" fmla="*/ 15 h 195"/>
                <a:gd name="T20" fmla="*/ 203 w 226"/>
                <a:gd name="T21" fmla="*/ 30 h 195"/>
                <a:gd name="T22" fmla="*/ 218 w 226"/>
                <a:gd name="T23" fmla="*/ 53 h 195"/>
                <a:gd name="T24" fmla="*/ 226 w 226"/>
                <a:gd name="T25" fmla="*/ 75 h 195"/>
                <a:gd name="T26" fmla="*/ 226 w 226"/>
                <a:gd name="T27" fmla="*/ 75 h 195"/>
                <a:gd name="T28" fmla="*/ 203 w 226"/>
                <a:gd name="T29" fmla="*/ 45 h 195"/>
                <a:gd name="T30" fmla="*/ 173 w 226"/>
                <a:gd name="T31" fmla="*/ 30 h 195"/>
                <a:gd name="T32" fmla="*/ 173 w 226"/>
                <a:gd name="T33" fmla="*/ 30 h 195"/>
                <a:gd name="T34" fmla="*/ 143 w 226"/>
                <a:gd name="T35" fmla="*/ 23 h 195"/>
                <a:gd name="T36" fmla="*/ 121 w 226"/>
                <a:gd name="T37" fmla="*/ 30 h 195"/>
                <a:gd name="T38" fmla="*/ 98 w 226"/>
                <a:gd name="T39" fmla="*/ 30 h 195"/>
                <a:gd name="T40" fmla="*/ 76 w 226"/>
                <a:gd name="T41" fmla="*/ 45 h 195"/>
                <a:gd name="T42" fmla="*/ 38 w 226"/>
                <a:gd name="T43" fmla="*/ 75 h 195"/>
                <a:gd name="T44" fmla="*/ 15 w 226"/>
                <a:gd name="T45" fmla="*/ 113 h 195"/>
                <a:gd name="T46" fmla="*/ 15 w 226"/>
                <a:gd name="T47" fmla="*/ 113 h 195"/>
                <a:gd name="T48" fmla="*/ 8 w 226"/>
                <a:gd name="T49" fmla="*/ 158 h 195"/>
                <a:gd name="T50" fmla="*/ 15 w 226"/>
                <a:gd name="T51" fmla="*/ 195 h 195"/>
                <a:gd name="T52" fmla="*/ 15 w 226"/>
                <a:gd name="T53" fmla="*/ 195 h 195"/>
                <a:gd name="T54" fmla="*/ 8 w 226"/>
                <a:gd name="T55" fmla="*/ 173 h 195"/>
                <a:gd name="T56" fmla="*/ 0 w 226"/>
                <a:gd name="T57" fmla="*/ 143 h 195"/>
                <a:gd name="T58" fmla="*/ 0 w 226"/>
                <a:gd name="T59" fmla="*/ 113 h 195"/>
                <a:gd name="T60" fmla="*/ 8 w 226"/>
                <a:gd name="T61" fmla="*/ 90 h 195"/>
                <a:gd name="T62" fmla="*/ 8 w 226"/>
                <a:gd name="T63" fmla="*/ 9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195">
                  <a:moveTo>
                    <a:pt x="8" y="90"/>
                  </a:moveTo>
                  <a:lnTo>
                    <a:pt x="8" y="90"/>
                  </a:lnTo>
                  <a:lnTo>
                    <a:pt x="30" y="45"/>
                  </a:lnTo>
                  <a:lnTo>
                    <a:pt x="61" y="15"/>
                  </a:lnTo>
                  <a:lnTo>
                    <a:pt x="83" y="8"/>
                  </a:lnTo>
                  <a:lnTo>
                    <a:pt x="106" y="0"/>
                  </a:lnTo>
                  <a:lnTo>
                    <a:pt x="136" y="0"/>
                  </a:lnTo>
                  <a:lnTo>
                    <a:pt x="158" y="0"/>
                  </a:lnTo>
                  <a:lnTo>
                    <a:pt x="158" y="0"/>
                  </a:lnTo>
                  <a:lnTo>
                    <a:pt x="181" y="15"/>
                  </a:lnTo>
                  <a:lnTo>
                    <a:pt x="203" y="30"/>
                  </a:lnTo>
                  <a:lnTo>
                    <a:pt x="218" y="53"/>
                  </a:lnTo>
                  <a:lnTo>
                    <a:pt x="226" y="75"/>
                  </a:lnTo>
                  <a:lnTo>
                    <a:pt x="226" y="75"/>
                  </a:lnTo>
                  <a:lnTo>
                    <a:pt x="203" y="45"/>
                  </a:lnTo>
                  <a:lnTo>
                    <a:pt x="173" y="30"/>
                  </a:lnTo>
                  <a:lnTo>
                    <a:pt x="173" y="30"/>
                  </a:lnTo>
                  <a:lnTo>
                    <a:pt x="143" y="23"/>
                  </a:lnTo>
                  <a:lnTo>
                    <a:pt x="121" y="30"/>
                  </a:lnTo>
                  <a:lnTo>
                    <a:pt x="98" y="30"/>
                  </a:lnTo>
                  <a:lnTo>
                    <a:pt x="76" y="45"/>
                  </a:lnTo>
                  <a:lnTo>
                    <a:pt x="38" y="75"/>
                  </a:lnTo>
                  <a:lnTo>
                    <a:pt x="15" y="113"/>
                  </a:lnTo>
                  <a:lnTo>
                    <a:pt x="15" y="113"/>
                  </a:lnTo>
                  <a:lnTo>
                    <a:pt x="8" y="158"/>
                  </a:lnTo>
                  <a:lnTo>
                    <a:pt x="15" y="195"/>
                  </a:lnTo>
                  <a:lnTo>
                    <a:pt x="15" y="195"/>
                  </a:lnTo>
                  <a:lnTo>
                    <a:pt x="8" y="173"/>
                  </a:lnTo>
                  <a:lnTo>
                    <a:pt x="0" y="143"/>
                  </a:lnTo>
                  <a:lnTo>
                    <a:pt x="0" y="113"/>
                  </a:lnTo>
                  <a:lnTo>
                    <a:pt x="8" y="90"/>
                  </a:lnTo>
                  <a:lnTo>
                    <a:pt x="8" y="9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9" name="Freeform 17"/>
            <p:cNvSpPr>
              <a:spLocks/>
            </p:cNvSpPr>
            <p:nvPr/>
          </p:nvSpPr>
          <p:spPr bwMode="auto">
            <a:xfrm>
              <a:off x="4827588" y="4500563"/>
              <a:ext cx="214313" cy="190500"/>
            </a:xfrm>
            <a:custGeom>
              <a:avLst/>
              <a:gdLst>
                <a:gd name="T0" fmla="*/ 7 w 135"/>
                <a:gd name="T1" fmla="*/ 60 h 120"/>
                <a:gd name="T2" fmla="*/ 7 w 135"/>
                <a:gd name="T3" fmla="*/ 60 h 120"/>
                <a:gd name="T4" fmla="*/ 15 w 135"/>
                <a:gd name="T5" fmla="*/ 60 h 120"/>
                <a:gd name="T6" fmla="*/ 22 w 135"/>
                <a:gd name="T7" fmla="*/ 60 h 120"/>
                <a:gd name="T8" fmla="*/ 37 w 135"/>
                <a:gd name="T9" fmla="*/ 83 h 120"/>
                <a:gd name="T10" fmla="*/ 37 w 135"/>
                <a:gd name="T11" fmla="*/ 83 h 120"/>
                <a:gd name="T12" fmla="*/ 45 w 135"/>
                <a:gd name="T13" fmla="*/ 98 h 120"/>
                <a:gd name="T14" fmla="*/ 60 w 135"/>
                <a:gd name="T15" fmla="*/ 105 h 120"/>
                <a:gd name="T16" fmla="*/ 60 w 135"/>
                <a:gd name="T17" fmla="*/ 105 h 120"/>
                <a:gd name="T18" fmla="*/ 75 w 135"/>
                <a:gd name="T19" fmla="*/ 98 h 120"/>
                <a:gd name="T20" fmla="*/ 97 w 135"/>
                <a:gd name="T21" fmla="*/ 83 h 120"/>
                <a:gd name="T22" fmla="*/ 112 w 135"/>
                <a:gd name="T23" fmla="*/ 68 h 120"/>
                <a:gd name="T24" fmla="*/ 120 w 135"/>
                <a:gd name="T25" fmla="*/ 45 h 120"/>
                <a:gd name="T26" fmla="*/ 120 w 135"/>
                <a:gd name="T27" fmla="*/ 45 h 120"/>
                <a:gd name="T28" fmla="*/ 127 w 135"/>
                <a:gd name="T29" fmla="*/ 23 h 120"/>
                <a:gd name="T30" fmla="*/ 120 w 135"/>
                <a:gd name="T31" fmla="*/ 0 h 120"/>
                <a:gd name="T32" fmla="*/ 120 w 135"/>
                <a:gd name="T33" fmla="*/ 0 h 120"/>
                <a:gd name="T34" fmla="*/ 135 w 135"/>
                <a:gd name="T35" fmla="*/ 38 h 120"/>
                <a:gd name="T36" fmla="*/ 135 w 135"/>
                <a:gd name="T37" fmla="*/ 53 h 120"/>
                <a:gd name="T38" fmla="*/ 135 w 135"/>
                <a:gd name="T39" fmla="*/ 75 h 120"/>
                <a:gd name="T40" fmla="*/ 135 w 135"/>
                <a:gd name="T41" fmla="*/ 75 h 120"/>
                <a:gd name="T42" fmla="*/ 120 w 135"/>
                <a:gd name="T43" fmla="*/ 90 h 120"/>
                <a:gd name="T44" fmla="*/ 112 w 135"/>
                <a:gd name="T45" fmla="*/ 105 h 120"/>
                <a:gd name="T46" fmla="*/ 82 w 135"/>
                <a:gd name="T47" fmla="*/ 120 h 120"/>
                <a:gd name="T48" fmla="*/ 60 w 135"/>
                <a:gd name="T49" fmla="*/ 120 h 120"/>
                <a:gd name="T50" fmla="*/ 37 w 135"/>
                <a:gd name="T51" fmla="*/ 113 h 120"/>
                <a:gd name="T52" fmla="*/ 37 w 135"/>
                <a:gd name="T53" fmla="*/ 113 h 120"/>
                <a:gd name="T54" fmla="*/ 22 w 135"/>
                <a:gd name="T55" fmla="*/ 105 h 120"/>
                <a:gd name="T56" fmla="*/ 7 w 135"/>
                <a:gd name="T57" fmla="*/ 98 h 120"/>
                <a:gd name="T58" fmla="*/ 7 w 135"/>
                <a:gd name="T59" fmla="*/ 98 h 120"/>
                <a:gd name="T60" fmla="*/ 0 w 135"/>
                <a:gd name="T61" fmla="*/ 83 h 120"/>
                <a:gd name="T62" fmla="*/ 0 w 135"/>
                <a:gd name="T63" fmla="*/ 68 h 120"/>
                <a:gd name="T64" fmla="*/ 7 w 135"/>
                <a:gd name="T65" fmla="*/ 60 h 120"/>
                <a:gd name="T66" fmla="*/ 7 w 135"/>
                <a:gd name="T67"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20">
                  <a:moveTo>
                    <a:pt x="7" y="60"/>
                  </a:moveTo>
                  <a:lnTo>
                    <a:pt x="7" y="60"/>
                  </a:lnTo>
                  <a:lnTo>
                    <a:pt x="15" y="60"/>
                  </a:lnTo>
                  <a:lnTo>
                    <a:pt x="22" y="60"/>
                  </a:lnTo>
                  <a:lnTo>
                    <a:pt x="37" y="83"/>
                  </a:lnTo>
                  <a:lnTo>
                    <a:pt x="37" y="83"/>
                  </a:lnTo>
                  <a:lnTo>
                    <a:pt x="45" y="98"/>
                  </a:lnTo>
                  <a:lnTo>
                    <a:pt x="60" y="105"/>
                  </a:lnTo>
                  <a:lnTo>
                    <a:pt x="60" y="105"/>
                  </a:lnTo>
                  <a:lnTo>
                    <a:pt x="75" y="98"/>
                  </a:lnTo>
                  <a:lnTo>
                    <a:pt x="97" y="83"/>
                  </a:lnTo>
                  <a:lnTo>
                    <a:pt x="112" y="68"/>
                  </a:lnTo>
                  <a:lnTo>
                    <a:pt x="120" y="45"/>
                  </a:lnTo>
                  <a:lnTo>
                    <a:pt x="120" y="45"/>
                  </a:lnTo>
                  <a:lnTo>
                    <a:pt x="127" y="23"/>
                  </a:lnTo>
                  <a:lnTo>
                    <a:pt x="120" y="0"/>
                  </a:lnTo>
                  <a:lnTo>
                    <a:pt x="120" y="0"/>
                  </a:lnTo>
                  <a:lnTo>
                    <a:pt x="135" y="38"/>
                  </a:lnTo>
                  <a:lnTo>
                    <a:pt x="135" y="53"/>
                  </a:lnTo>
                  <a:lnTo>
                    <a:pt x="135" y="75"/>
                  </a:lnTo>
                  <a:lnTo>
                    <a:pt x="135" y="75"/>
                  </a:lnTo>
                  <a:lnTo>
                    <a:pt x="120" y="90"/>
                  </a:lnTo>
                  <a:lnTo>
                    <a:pt x="112" y="105"/>
                  </a:lnTo>
                  <a:lnTo>
                    <a:pt x="82" y="120"/>
                  </a:lnTo>
                  <a:lnTo>
                    <a:pt x="60" y="120"/>
                  </a:lnTo>
                  <a:lnTo>
                    <a:pt x="37" y="113"/>
                  </a:lnTo>
                  <a:lnTo>
                    <a:pt x="37" y="113"/>
                  </a:lnTo>
                  <a:lnTo>
                    <a:pt x="22" y="105"/>
                  </a:lnTo>
                  <a:lnTo>
                    <a:pt x="7" y="98"/>
                  </a:lnTo>
                  <a:lnTo>
                    <a:pt x="7" y="98"/>
                  </a:lnTo>
                  <a:lnTo>
                    <a:pt x="0" y="83"/>
                  </a:lnTo>
                  <a:lnTo>
                    <a:pt x="0" y="68"/>
                  </a:lnTo>
                  <a:lnTo>
                    <a:pt x="7" y="60"/>
                  </a:lnTo>
                  <a:lnTo>
                    <a:pt x="7" y="6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0" name="Freeform 18"/>
            <p:cNvSpPr>
              <a:spLocks/>
            </p:cNvSpPr>
            <p:nvPr/>
          </p:nvSpPr>
          <p:spPr bwMode="auto">
            <a:xfrm>
              <a:off x="4683125" y="4394200"/>
              <a:ext cx="560388" cy="488950"/>
            </a:xfrm>
            <a:custGeom>
              <a:avLst/>
              <a:gdLst>
                <a:gd name="T0" fmla="*/ 346 w 353"/>
                <a:gd name="T1" fmla="*/ 172 h 308"/>
                <a:gd name="T2" fmla="*/ 346 w 353"/>
                <a:gd name="T3" fmla="*/ 172 h 308"/>
                <a:gd name="T4" fmla="*/ 331 w 353"/>
                <a:gd name="T5" fmla="*/ 202 h 308"/>
                <a:gd name="T6" fmla="*/ 308 w 353"/>
                <a:gd name="T7" fmla="*/ 240 h 308"/>
                <a:gd name="T8" fmla="*/ 286 w 353"/>
                <a:gd name="T9" fmla="*/ 263 h 308"/>
                <a:gd name="T10" fmla="*/ 256 w 353"/>
                <a:gd name="T11" fmla="*/ 285 h 308"/>
                <a:gd name="T12" fmla="*/ 218 w 353"/>
                <a:gd name="T13" fmla="*/ 293 h 308"/>
                <a:gd name="T14" fmla="*/ 181 w 353"/>
                <a:gd name="T15" fmla="*/ 300 h 308"/>
                <a:gd name="T16" fmla="*/ 151 w 353"/>
                <a:gd name="T17" fmla="*/ 308 h 308"/>
                <a:gd name="T18" fmla="*/ 113 w 353"/>
                <a:gd name="T19" fmla="*/ 300 h 308"/>
                <a:gd name="T20" fmla="*/ 113 w 353"/>
                <a:gd name="T21" fmla="*/ 300 h 308"/>
                <a:gd name="T22" fmla="*/ 76 w 353"/>
                <a:gd name="T23" fmla="*/ 278 h 308"/>
                <a:gd name="T24" fmla="*/ 46 w 353"/>
                <a:gd name="T25" fmla="*/ 255 h 308"/>
                <a:gd name="T26" fmla="*/ 15 w 353"/>
                <a:gd name="T27" fmla="*/ 225 h 308"/>
                <a:gd name="T28" fmla="*/ 0 w 353"/>
                <a:gd name="T29" fmla="*/ 187 h 308"/>
                <a:gd name="T30" fmla="*/ 0 w 353"/>
                <a:gd name="T31" fmla="*/ 187 h 308"/>
                <a:gd name="T32" fmla="*/ 15 w 353"/>
                <a:gd name="T33" fmla="*/ 217 h 308"/>
                <a:gd name="T34" fmla="*/ 38 w 353"/>
                <a:gd name="T35" fmla="*/ 232 h 308"/>
                <a:gd name="T36" fmla="*/ 61 w 353"/>
                <a:gd name="T37" fmla="*/ 247 h 308"/>
                <a:gd name="T38" fmla="*/ 91 w 353"/>
                <a:gd name="T39" fmla="*/ 263 h 308"/>
                <a:gd name="T40" fmla="*/ 91 w 353"/>
                <a:gd name="T41" fmla="*/ 263 h 308"/>
                <a:gd name="T42" fmla="*/ 121 w 353"/>
                <a:gd name="T43" fmla="*/ 270 h 308"/>
                <a:gd name="T44" fmla="*/ 158 w 353"/>
                <a:gd name="T45" fmla="*/ 270 h 308"/>
                <a:gd name="T46" fmla="*/ 196 w 353"/>
                <a:gd name="T47" fmla="*/ 263 h 308"/>
                <a:gd name="T48" fmla="*/ 226 w 353"/>
                <a:gd name="T49" fmla="*/ 247 h 308"/>
                <a:gd name="T50" fmla="*/ 256 w 353"/>
                <a:gd name="T51" fmla="*/ 225 h 308"/>
                <a:gd name="T52" fmla="*/ 286 w 353"/>
                <a:gd name="T53" fmla="*/ 202 h 308"/>
                <a:gd name="T54" fmla="*/ 308 w 353"/>
                <a:gd name="T55" fmla="*/ 172 h 308"/>
                <a:gd name="T56" fmla="*/ 323 w 353"/>
                <a:gd name="T57" fmla="*/ 135 h 308"/>
                <a:gd name="T58" fmla="*/ 323 w 353"/>
                <a:gd name="T59" fmla="*/ 135 h 308"/>
                <a:gd name="T60" fmla="*/ 331 w 353"/>
                <a:gd name="T61" fmla="*/ 97 h 308"/>
                <a:gd name="T62" fmla="*/ 338 w 353"/>
                <a:gd name="T63" fmla="*/ 60 h 308"/>
                <a:gd name="T64" fmla="*/ 338 w 353"/>
                <a:gd name="T65" fmla="*/ 30 h 308"/>
                <a:gd name="T66" fmla="*/ 331 w 353"/>
                <a:gd name="T67" fmla="*/ 0 h 308"/>
                <a:gd name="T68" fmla="*/ 331 w 353"/>
                <a:gd name="T69" fmla="*/ 0 h 308"/>
                <a:gd name="T70" fmla="*/ 346 w 353"/>
                <a:gd name="T71" fmla="*/ 37 h 308"/>
                <a:gd name="T72" fmla="*/ 353 w 353"/>
                <a:gd name="T73" fmla="*/ 75 h 308"/>
                <a:gd name="T74" fmla="*/ 353 w 353"/>
                <a:gd name="T75" fmla="*/ 120 h 308"/>
                <a:gd name="T76" fmla="*/ 346 w 353"/>
                <a:gd name="T77" fmla="*/ 172 h 308"/>
                <a:gd name="T78" fmla="*/ 346 w 353"/>
                <a:gd name="T79" fmla="*/ 172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3" h="308">
                  <a:moveTo>
                    <a:pt x="346" y="172"/>
                  </a:moveTo>
                  <a:lnTo>
                    <a:pt x="346" y="172"/>
                  </a:lnTo>
                  <a:lnTo>
                    <a:pt x="331" y="202"/>
                  </a:lnTo>
                  <a:lnTo>
                    <a:pt x="308" y="240"/>
                  </a:lnTo>
                  <a:lnTo>
                    <a:pt x="286" y="263"/>
                  </a:lnTo>
                  <a:lnTo>
                    <a:pt x="256" y="285"/>
                  </a:lnTo>
                  <a:lnTo>
                    <a:pt x="218" y="293"/>
                  </a:lnTo>
                  <a:lnTo>
                    <a:pt x="181" y="300"/>
                  </a:lnTo>
                  <a:lnTo>
                    <a:pt x="151" y="308"/>
                  </a:lnTo>
                  <a:lnTo>
                    <a:pt x="113" y="300"/>
                  </a:lnTo>
                  <a:lnTo>
                    <a:pt x="113" y="300"/>
                  </a:lnTo>
                  <a:lnTo>
                    <a:pt x="76" y="278"/>
                  </a:lnTo>
                  <a:lnTo>
                    <a:pt x="46" y="255"/>
                  </a:lnTo>
                  <a:lnTo>
                    <a:pt x="15" y="225"/>
                  </a:lnTo>
                  <a:lnTo>
                    <a:pt x="0" y="187"/>
                  </a:lnTo>
                  <a:lnTo>
                    <a:pt x="0" y="187"/>
                  </a:lnTo>
                  <a:lnTo>
                    <a:pt x="15" y="217"/>
                  </a:lnTo>
                  <a:lnTo>
                    <a:pt x="38" y="232"/>
                  </a:lnTo>
                  <a:lnTo>
                    <a:pt x="61" y="247"/>
                  </a:lnTo>
                  <a:lnTo>
                    <a:pt x="91" y="263"/>
                  </a:lnTo>
                  <a:lnTo>
                    <a:pt x="91" y="263"/>
                  </a:lnTo>
                  <a:lnTo>
                    <a:pt x="121" y="270"/>
                  </a:lnTo>
                  <a:lnTo>
                    <a:pt x="158" y="270"/>
                  </a:lnTo>
                  <a:lnTo>
                    <a:pt x="196" y="263"/>
                  </a:lnTo>
                  <a:lnTo>
                    <a:pt x="226" y="247"/>
                  </a:lnTo>
                  <a:lnTo>
                    <a:pt x="256" y="225"/>
                  </a:lnTo>
                  <a:lnTo>
                    <a:pt x="286" y="202"/>
                  </a:lnTo>
                  <a:lnTo>
                    <a:pt x="308" y="172"/>
                  </a:lnTo>
                  <a:lnTo>
                    <a:pt x="323" y="135"/>
                  </a:lnTo>
                  <a:lnTo>
                    <a:pt x="323" y="135"/>
                  </a:lnTo>
                  <a:lnTo>
                    <a:pt x="331" y="97"/>
                  </a:lnTo>
                  <a:lnTo>
                    <a:pt x="338" y="60"/>
                  </a:lnTo>
                  <a:lnTo>
                    <a:pt x="338" y="30"/>
                  </a:lnTo>
                  <a:lnTo>
                    <a:pt x="331" y="0"/>
                  </a:lnTo>
                  <a:lnTo>
                    <a:pt x="331" y="0"/>
                  </a:lnTo>
                  <a:lnTo>
                    <a:pt x="346" y="37"/>
                  </a:lnTo>
                  <a:lnTo>
                    <a:pt x="353" y="75"/>
                  </a:lnTo>
                  <a:lnTo>
                    <a:pt x="353" y="120"/>
                  </a:lnTo>
                  <a:lnTo>
                    <a:pt x="346" y="172"/>
                  </a:lnTo>
                  <a:lnTo>
                    <a:pt x="346" y="172"/>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1" name="Freeform 19"/>
            <p:cNvSpPr>
              <a:spLocks/>
            </p:cNvSpPr>
            <p:nvPr/>
          </p:nvSpPr>
          <p:spPr bwMode="auto">
            <a:xfrm>
              <a:off x="3575050" y="4143375"/>
              <a:ext cx="1633538" cy="1179513"/>
            </a:xfrm>
            <a:custGeom>
              <a:avLst/>
              <a:gdLst>
                <a:gd name="T0" fmla="*/ 744 w 1029"/>
                <a:gd name="T1" fmla="*/ 15 h 743"/>
                <a:gd name="T2" fmla="*/ 744 w 1029"/>
                <a:gd name="T3" fmla="*/ 15 h 743"/>
                <a:gd name="T4" fmla="*/ 691 w 1029"/>
                <a:gd name="T5" fmla="*/ 37 h 743"/>
                <a:gd name="T6" fmla="*/ 646 w 1029"/>
                <a:gd name="T7" fmla="*/ 67 h 743"/>
                <a:gd name="T8" fmla="*/ 601 w 1029"/>
                <a:gd name="T9" fmla="*/ 105 h 743"/>
                <a:gd name="T10" fmla="*/ 563 w 1029"/>
                <a:gd name="T11" fmla="*/ 150 h 743"/>
                <a:gd name="T12" fmla="*/ 488 w 1029"/>
                <a:gd name="T13" fmla="*/ 248 h 743"/>
                <a:gd name="T14" fmla="*/ 398 w 1029"/>
                <a:gd name="T15" fmla="*/ 360 h 743"/>
                <a:gd name="T16" fmla="*/ 398 w 1029"/>
                <a:gd name="T17" fmla="*/ 360 h 743"/>
                <a:gd name="T18" fmla="*/ 330 w 1029"/>
                <a:gd name="T19" fmla="*/ 443 h 743"/>
                <a:gd name="T20" fmla="*/ 263 w 1029"/>
                <a:gd name="T21" fmla="*/ 511 h 743"/>
                <a:gd name="T22" fmla="*/ 135 w 1029"/>
                <a:gd name="T23" fmla="*/ 631 h 743"/>
                <a:gd name="T24" fmla="*/ 37 w 1029"/>
                <a:gd name="T25" fmla="*/ 713 h 743"/>
                <a:gd name="T26" fmla="*/ 0 w 1029"/>
                <a:gd name="T27" fmla="*/ 743 h 743"/>
                <a:gd name="T28" fmla="*/ 0 w 1029"/>
                <a:gd name="T29" fmla="*/ 743 h 743"/>
                <a:gd name="T30" fmla="*/ 22 w 1029"/>
                <a:gd name="T31" fmla="*/ 728 h 743"/>
                <a:gd name="T32" fmla="*/ 105 w 1029"/>
                <a:gd name="T33" fmla="*/ 676 h 743"/>
                <a:gd name="T34" fmla="*/ 218 w 1029"/>
                <a:gd name="T35" fmla="*/ 593 h 743"/>
                <a:gd name="T36" fmla="*/ 285 w 1029"/>
                <a:gd name="T37" fmla="*/ 533 h 743"/>
                <a:gd name="T38" fmla="*/ 353 w 1029"/>
                <a:gd name="T39" fmla="*/ 473 h 743"/>
                <a:gd name="T40" fmla="*/ 353 w 1029"/>
                <a:gd name="T41" fmla="*/ 473 h 743"/>
                <a:gd name="T42" fmla="*/ 421 w 1029"/>
                <a:gd name="T43" fmla="*/ 398 h 743"/>
                <a:gd name="T44" fmla="*/ 488 w 1029"/>
                <a:gd name="T45" fmla="*/ 315 h 743"/>
                <a:gd name="T46" fmla="*/ 556 w 1029"/>
                <a:gd name="T47" fmla="*/ 233 h 743"/>
                <a:gd name="T48" fmla="*/ 616 w 1029"/>
                <a:gd name="T49" fmla="*/ 165 h 743"/>
                <a:gd name="T50" fmla="*/ 676 w 1029"/>
                <a:gd name="T51" fmla="*/ 105 h 743"/>
                <a:gd name="T52" fmla="*/ 713 w 1029"/>
                <a:gd name="T53" fmla="*/ 83 h 743"/>
                <a:gd name="T54" fmla="*/ 744 w 1029"/>
                <a:gd name="T55" fmla="*/ 60 h 743"/>
                <a:gd name="T56" fmla="*/ 781 w 1029"/>
                <a:gd name="T57" fmla="*/ 52 h 743"/>
                <a:gd name="T58" fmla="*/ 811 w 1029"/>
                <a:gd name="T59" fmla="*/ 45 h 743"/>
                <a:gd name="T60" fmla="*/ 849 w 1029"/>
                <a:gd name="T61" fmla="*/ 45 h 743"/>
                <a:gd name="T62" fmla="*/ 886 w 1029"/>
                <a:gd name="T63" fmla="*/ 60 h 743"/>
                <a:gd name="T64" fmla="*/ 886 w 1029"/>
                <a:gd name="T65" fmla="*/ 60 h 743"/>
                <a:gd name="T66" fmla="*/ 931 w 1029"/>
                <a:gd name="T67" fmla="*/ 75 h 743"/>
                <a:gd name="T68" fmla="*/ 976 w 1029"/>
                <a:gd name="T69" fmla="*/ 98 h 743"/>
                <a:gd name="T70" fmla="*/ 1006 w 1029"/>
                <a:gd name="T71" fmla="*/ 128 h 743"/>
                <a:gd name="T72" fmla="*/ 1029 w 1029"/>
                <a:gd name="T73" fmla="*/ 158 h 743"/>
                <a:gd name="T74" fmla="*/ 1029 w 1029"/>
                <a:gd name="T75" fmla="*/ 158 h 743"/>
                <a:gd name="T76" fmla="*/ 1006 w 1029"/>
                <a:gd name="T77" fmla="*/ 113 h 743"/>
                <a:gd name="T78" fmla="*/ 976 w 1029"/>
                <a:gd name="T79" fmla="*/ 67 h 743"/>
                <a:gd name="T80" fmla="*/ 931 w 1029"/>
                <a:gd name="T81" fmla="*/ 37 h 743"/>
                <a:gd name="T82" fmla="*/ 871 w 1029"/>
                <a:gd name="T83" fmla="*/ 15 h 743"/>
                <a:gd name="T84" fmla="*/ 871 w 1029"/>
                <a:gd name="T85" fmla="*/ 15 h 743"/>
                <a:gd name="T86" fmla="*/ 811 w 1029"/>
                <a:gd name="T87" fmla="*/ 0 h 743"/>
                <a:gd name="T88" fmla="*/ 781 w 1029"/>
                <a:gd name="T89" fmla="*/ 0 h 743"/>
                <a:gd name="T90" fmla="*/ 744 w 1029"/>
                <a:gd name="T91" fmla="*/ 15 h 743"/>
                <a:gd name="T92" fmla="*/ 744 w 1029"/>
                <a:gd name="T93" fmla="*/ 1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9" h="743">
                  <a:moveTo>
                    <a:pt x="744" y="15"/>
                  </a:moveTo>
                  <a:lnTo>
                    <a:pt x="744" y="15"/>
                  </a:lnTo>
                  <a:lnTo>
                    <a:pt x="691" y="37"/>
                  </a:lnTo>
                  <a:lnTo>
                    <a:pt x="646" y="67"/>
                  </a:lnTo>
                  <a:lnTo>
                    <a:pt x="601" y="105"/>
                  </a:lnTo>
                  <a:lnTo>
                    <a:pt x="563" y="150"/>
                  </a:lnTo>
                  <a:lnTo>
                    <a:pt x="488" y="248"/>
                  </a:lnTo>
                  <a:lnTo>
                    <a:pt x="398" y="360"/>
                  </a:lnTo>
                  <a:lnTo>
                    <a:pt x="398" y="360"/>
                  </a:lnTo>
                  <a:lnTo>
                    <a:pt x="330" y="443"/>
                  </a:lnTo>
                  <a:lnTo>
                    <a:pt x="263" y="511"/>
                  </a:lnTo>
                  <a:lnTo>
                    <a:pt x="135" y="631"/>
                  </a:lnTo>
                  <a:lnTo>
                    <a:pt x="37" y="713"/>
                  </a:lnTo>
                  <a:lnTo>
                    <a:pt x="0" y="743"/>
                  </a:lnTo>
                  <a:lnTo>
                    <a:pt x="0" y="743"/>
                  </a:lnTo>
                  <a:lnTo>
                    <a:pt x="22" y="728"/>
                  </a:lnTo>
                  <a:lnTo>
                    <a:pt x="105" y="676"/>
                  </a:lnTo>
                  <a:lnTo>
                    <a:pt x="218" y="593"/>
                  </a:lnTo>
                  <a:lnTo>
                    <a:pt x="285" y="533"/>
                  </a:lnTo>
                  <a:lnTo>
                    <a:pt x="353" y="473"/>
                  </a:lnTo>
                  <a:lnTo>
                    <a:pt x="353" y="473"/>
                  </a:lnTo>
                  <a:lnTo>
                    <a:pt x="421" y="398"/>
                  </a:lnTo>
                  <a:lnTo>
                    <a:pt x="488" y="315"/>
                  </a:lnTo>
                  <a:lnTo>
                    <a:pt x="556" y="233"/>
                  </a:lnTo>
                  <a:lnTo>
                    <a:pt x="616" y="165"/>
                  </a:lnTo>
                  <a:lnTo>
                    <a:pt x="676" y="105"/>
                  </a:lnTo>
                  <a:lnTo>
                    <a:pt x="713" y="83"/>
                  </a:lnTo>
                  <a:lnTo>
                    <a:pt x="744" y="60"/>
                  </a:lnTo>
                  <a:lnTo>
                    <a:pt x="781" y="52"/>
                  </a:lnTo>
                  <a:lnTo>
                    <a:pt x="811" y="45"/>
                  </a:lnTo>
                  <a:lnTo>
                    <a:pt x="849" y="45"/>
                  </a:lnTo>
                  <a:lnTo>
                    <a:pt x="886" y="60"/>
                  </a:lnTo>
                  <a:lnTo>
                    <a:pt x="886" y="60"/>
                  </a:lnTo>
                  <a:lnTo>
                    <a:pt x="931" y="75"/>
                  </a:lnTo>
                  <a:lnTo>
                    <a:pt x="976" y="98"/>
                  </a:lnTo>
                  <a:lnTo>
                    <a:pt x="1006" y="128"/>
                  </a:lnTo>
                  <a:lnTo>
                    <a:pt x="1029" y="158"/>
                  </a:lnTo>
                  <a:lnTo>
                    <a:pt x="1029" y="158"/>
                  </a:lnTo>
                  <a:lnTo>
                    <a:pt x="1006" y="113"/>
                  </a:lnTo>
                  <a:lnTo>
                    <a:pt x="976" y="67"/>
                  </a:lnTo>
                  <a:lnTo>
                    <a:pt x="931" y="37"/>
                  </a:lnTo>
                  <a:lnTo>
                    <a:pt x="871" y="15"/>
                  </a:lnTo>
                  <a:lnTo>
                    <a:pt x="871" y="15"/>
                  </a:lnTo>
                  <a:lnTo>
                    <a:pt x="811" y="0"/>
                  </a:lnTo>
                  <a:lnTo>
                    <a:pt x="781" y="0"/>
                  </a:lnTo>
                  <a:lnTo>
                    <a:pt x="744" y="15"/>
                  </a:lnTo>
                  <a:lnTo>
                    <a:pt x="744" y="15"/>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 name="Freeform 20"/>
            <p:cNvSpPr>
              <a:spLocks/>
            </p:cNvSpPr>
            <p:nvPr/>
          </p:nvSpPr>
          <p:spPr bwMode="auto">
            <a:xfrm>
              <a:off x="-2381" y="6348413"/>
              <a:ext cx="321469" cy="538616"/>
            </a:xfrm>
            <a:custGeom>
              <a:avLst/>
              <a:gdLst/>
              <a:ahLst/>
              <a:cxnLst/>
              <a:rect l="l" t="t" r="r" b="b"/>
              <a:pathLst>
                <a:path w="321469" h="538616">
                  <a:moveTo>
                    <a:pt x="107157" y="0"/>
                  </a:moveTo>
                  <a:lnTo>
                    <a:pt x="143669" y="0"/>
                  </a:lnTo>
                  <a:lnTo>
                    <a:pt x="178594" y="0"/>
                  </a:lnTo>
                  <a:lnTo>
                    <a:pt x="226219" y="0"/>
                  </a:lnTo>
                  <a:lnTo>
                    <a:pt x="297657" y="23812"/>
                  </a:lnTo>
                  <a:lnTo>
                    <a:pt x="321469" y="36512"/>
                  </a:lnTo>
                  <a:lnTo>
                    <a:pt x="310357" y="96837"/>
                  </a:lnTo>
                  <a:lnTo>
                    <a:pt x="286544" y="144462"/>
                  </a:lnTo>
                  <a:lnTo>
                    <a:pt x="250032" y="192087"/>
                  </a:lnTo>
                  <a:lnTo>
                    <a:pt x="226219" y="203200"/>
                  </a:lnTo>
                  <a:lnTo>
                    <a:pt x="191294" y="203200"/>
                  </a:lnTo>
                  <a:lnTo>
                    <a:pt x="154782" y="215900"/>
                  </a:lnTo>
                  <a:lnTo>
                    <a:pt x="119857" y="227012"/>
                  </a:lnTo>
                  <a:lnTo>
                    <a:pt x="96044" y="263525"/>
                  </a:lnTo>
                  <a:lnTo>
                    <a:pt x="83344" y="298450"/>
                  </a:lnTo>
                  <a:lnTo>
                    <a:pt x="72232" y="346075"/>
                  </a:lnTo>
                  <a:lnTo>
                    <a:pt x="96044" y="393700"/>
                  </a:lnTo>
                  <a:lnTo>
                    <a:pt x="119857" y="454025"/>
                  </a:lnTo>
                  <a:lnTo>
                    <a:pt x="154782" y="501650"/>
                  </a:lnTo>
                  <a:lnTo>
                    <a:pt x="188185" y="538616"/>
                  </a:lnTo>
                  <a:lnTo>
                    <a:pt x="122164" y="538616"/>
                  </a:lnTo>
                  <a:lnTo>
                    <a:pt x="119857" y="536575"/>
                  </a:lnTo>
                  <a:lnTo>
                    <a:pt x="24607" y="441325"/>
                  </a:lnTo>
                  <a:lnTo>
                    <a:pt x="0" y="410218"/>
                  </a:lnTo>
                  <a:lnTo>
                    <a:pt x="0" y="334686"/>
                  </a:lnTo>
                  <a:lnTo>
                    <a:pt x="11906" y="346075"/>
                  </a:lnTo>
                  <a:lnTo>
                    <a:pt x="24607" y="334962"/>
                  </a:lnTo>
                  <a:lnTo>
                    <a:pt x="11906" y="274637"/>
                  </a:lnTo>
                  <a:lnTo>
                    <a:pt x="11906" y="192087"/>
                  </a:lnTo>
                  <a:lnTo>
                    <a:pt x="11906" y="144462"/>
                  </a:lnTo>
                  <a:lnTo>
                    <a:pt x="24607" y="107950"/>
                  </a:lnTo>
                  <a:lnTo>
                    <a:pt x="35719" y="60325"/>
                  </a:lnTo>
                  <a:lnTo>
                    <a:pt x="72232" y="23812"/>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 name="Freeform 21"/>
            <p:cNvSpPr>
              <a:spLocks/>
            </p:cNvSpPr>
            <p:nvPr/>
          </p:nvSpPr>
          <p:spPr bwMode="auto">
            <a:xfrm>
              <a:off x="4243388" y="3463925"/>
              <a:ext cx="976313" cy="822325"/>
            </a:xfrm>
            <a:custGeom>
              <a:avLst/>
              <a:gdLst>
                <a:gd name="T0" fmla="*/ 0 w 615"/>
                <a:gd name="T1" fmla="*/ 518 h 518"/>
                <a:gd name="T2" fmla="*/ 67 w 615"/>
                <a:gd name="T3" fmla="*/ 368 h 518"/>
                <a:gd name="T4" fmla="*/ 150 w 615"/>
                <a:gd name="T5" fmla="*/ 233 h 518"/>
                <a:gd name="T6" fmla="*/ 262 w 615"/>
                <a:gd name="T7" fmla="*/ 112 h 518"/>
                <a:gd name="T8" fmla="*/ 338 w 615"/>
                <a:gd name="T9" fmla="*/ 60 h 518"/>
                <a:gd name="T10" fmla="*/ 465 w 615"/>
                <a:gd name="T11" fmla="*/ 7 h 518"/>
                <a:gd name="T12" fmla="*/ 563 w 615"/>
                <a:gd name="T13" fmla="*/ 0 h 518"/>
                <a:gd name="T14" fmla="*/ 615 w 615"/>
                <a:gd name="T15" fmla="*/ 15 h 518"/>
                <a:gd name="T16" fmla="*/ 570 w 615"/>
                <a:gd name="T17" fmla="*/ 15 h 518"/>
                <a:gd name="T18" fmla="*/ 488 w 615"/>
                <a:gd name="T19" fmla="*/ 52 h 518"/>
                <a:gd name="T20" fmla="*/ 458 w 615"/>
                <a:gd name="T21" fmla="*/ 82 h 518"/>
                <a:gd name="T22" fmla="*/ 420 w 615"/>
                <a:gd name="T23" fmla="*/ 150 h 518"/>
                <a:gd name="T24" fmla="*/ 413 w 615"/>
                <a:gd name="T25" fmla="*/ 142 h 518"/>
                <a:gd name="T26" fmla="*/ 368 w 615"/>
                <a:gd name="T27" fmla="*/ 120 h 518"/>
                <a:gd name="T28" fmla="*/ 315 w 615"/>
                <a:gd name="T29" fmla="*/ 127 h 518"/>
                <a:gd name="T30" fmla="*/ 285 w 615"/>
                <a:gd name="T31" fmla="*/ 142 h 518"/>
                <a:gd name="T32" fmla="*/ 202 w 615"/>
                <a:gd name="T33" fmla="*/ 210 h 518"/>
                <a:gd name="T34" fmla="*/ 217 w 615"/>
                <a:gd name="T35" fmla="*/ 218 h 518"/>
                <a:gd name="T36" fmla="*/ 247 w 615"/>
                <a:gd name="T37" fmla="*/ 203 h 518"/>
                <a:gd name="T38" fmla="*/ 330 w 615"/>
                <a:gd name="T39" fmla="*/ 188 h 518"/>
                <a:gd name="T40" fmla="*/ 383 w 615"/>
                <a:gd name="T41" fmla="*/ 195 h 518"/>
                <a:gd name="T42" fmla="*/ 413 w 615"/>
                <a:gd name="T43" fmla="*/ 203 h 518"/>
                <a:gd name="T44" fmla="*/ 435 w 615"/>
                <a:gd name="T45" fmla="*/ 248 h 518"/>
                <a:gd name="T46" fmla="*/ 450 w 615"/>
                <a:gd name="T47" fmla="*/ 300 h 518"/>
                <a:gd name="T48" fmla="*/ 443 w 615"/>
                <a:gd name="T49" fmla="*/ 360 h 518"/>
                <a:gd name="T50" fmla="*/ 405 w 615"/>
                <a:gd name="T51" fmla="*/ 360 h 518"/>
                <a:gd name="T52" fmla="*/ 330 w 615"/>
                <a:gd name="T53" fmla="*/ 338 h 518"/>
                <a:gd name="T54" fmla="*/ 323 w 615"/>
                <a:gd name="T55" fmla="*/ 323 h 518"/>
                <a:gd name="T56" fmla="*/ 308 w 615"/>
                <a:gd name="T57" fmla="*/ 278 h 518"/>
                <a:gd name="T58" fmla="*/ 292 w 615"/>
                <a:gd name="T59" fmla="*/ 263 h 518"/>
                <a:gd name="T60" fmla="*/ 240 w 615"/>
                <a:gd name="T61" fmla="*/ 248 h 518"/>
                <a:gd name="T62" fmla="*/ 180 w 615"/>
                <a:gd name="T63" fmla="*/ 270 h 518"/>
                <a:gd name="T64" fmla="*/ 157 w 615"/>
                <a:gd name="T65" fmla="*/ 293 h 518"/>
                <a:gd name="T66" fmla="*/ 67 w 615"/>
                <a:gd name="T67" fmla="*/ 413 h 518"/>
                <a:gd name="T68" fmla="*/ 0 w 615"/>
                <a:gd name="T69" fmla="*/ 518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5" h="518">
                  <a:moveTo>
                    <a:pt x="0" y="518"/>
                  </a:moveTo>
                  <a:lnTo>
                    <a:pt x="0" y="518"/>
                  </a:lnTo>
                  <a:lnTo>
                    <a:pt x="15" y="473"/>
                  </a:lnTo>
                  <a:lnTo>
                    <a:pt x="67" y="368"/>
                  </a:lnTo>
                  <a:lnTo>
                    <a:pt x="105" y="300"/>
                  </a:lnTo>
                  <a:lnTo>
                    <a:pt x="150" y="233"/>
                  </a:lnTo>
                  <a:lnTo>
                    <a:pt x="202" y="165"/>
                  </a:lnTo>
                  <a:lnTo>
                    <a:pt x="262" y="112"/>
                  </a:lnTo>
                  <a:lnTo>
                    <a:pt x="262" y="112"/>
                  </a:lnTo>
                  <a:lnTo>
                    <a:pt x="338" y="60"/>
                  </a:lnTo>
                  <a:lnTo>
                    <a:pt x="405" y="30"/>
                  </a:lnTo>
                  <a:lnTo>
                    <a:pt x="465" y="7"/>
                  </a:lnTo>
                  <a:lnTo>
                    <a:pt x="518" y="0"/>
                  </a:lnTo>
                  <a:lnTo>
                    <a:pt x="563" y="0"/>
                  </a:lnTo>
                  <a:lnTo>
                    <a:pt x="593" y="7"/>
                  </a:lnTo>
                  <a:lnTo>
                    <a:pt x="615" y="15"/>
                  </a:lnTo>
                  <a:lnTo>
                    <a:pt x="615" y="15"/>
                  </a:lnTo>
                  <a:lnTo>
                    <a:pt x="570" y="15"/>
                  </a:lnTo>
                  <a:lnTo>
                    <a:pt x="525" y="30"/>
                  </a:lnTo>
                  <a:lnTo>
                    <a:pt x="488" y="52"/>
                  </a:lnTo>
                  <a:lnTo>
                    <a:pt x="488" y="52"/>
                  </a:lnTo>
                  <a:lnTo>
                    <a:pt x="458" y="82"/>
                  </a:lnTo>
                  <a:lnTo>
                    <a:pt x="435" y="112"/>
                  </a:lnTo>
                  <a:lnTo>
                    <a:pt x="420" y="150"/>
                  </a:lnTo>
                  <a:lnTo>
                    <a:pt x="420" y="150"/>
                  </a:lnTo>
                  <a:lnTo>
                    <a:pt x="413" y="142"/>
                  </a:lnTo>
                  <a:lnTo>
                    <a:pt x="390" y="127"/>
                  </a:lnTo>
                  <a:lnTo>
                    <a:pt x="368" y="120"/>
                  </a:lnTo>
                  <a:lnTo>
                    <a:pt x="345" y="120"/>
                  </a:lnTo>
                  <a:lnTo>
                    <a:pt x="315" y="127"/>
                  </a:lnTo>
                  <a:lnTo>
                    <a:pt x="285" y="142"/>
                  </a:lnTo>
                  <a:lnTo>
                    <a:pt x="285" y="142"/>
                  </a:lnTo>
                  <a:lnTo>
                    <a:pt x="225" y="188"/>
                  </a:lnTo>
                  <a:lnTo>
                    <a:pt x="202" y="210"/>
                  </a:lnTo>
                  <a:lnTo>
                    <a:pt x="210" y="218"/>
                  </a:lnTo>
                  <a:lnTo>
                    <a:pt x="217" y="218"/>
                  </a:lnTo>
                  <a:lnTo>
                    <a:pt x="217" y="218"/>
                  </a:lnTo>
                  <a:lnTo>
                    <a:pt x="247" y="203"/>
                  </a:lnTo>
                  <a:lnTo>
                    <a:pt x="300" y="188"/>
                  </a:lnTo>
                  <a:lnTo>
                    <a:pt x="330" y="188"/>
                  </a:lnTo>
                  <a:lnTo>
                    <a:pt x="353" y="188"/>
                  </a:lnTo>
                  <a:lnTo>
                    <a:pt x="383" y="195"/>
                  </a:lnTo>
                  <a:lnTo>
                    <a:pt x="413" y="203"/>
                  </a:lnTo>
                  <a:lnTo>
                    <a:pt x="413" y="203"/>
                  </a:lnTo>
                  <a:lnTo>
                    <a:pt x="428" y="225"/>
                  </a:lnTo>
                  <a:lnTo>
                    <a:pt x="435" y="248"/>
                  </a:lnTo>
                  <a:lnTo>
                    <a:pt x="443" y="270"/>
                  </a:lnTo>
                  <a:lnTo>
                    <a:pt x="450" y="300"/>
                  </a:lnTo>
                  <a:lnTo>
                    <a:pt x="443" y="338"/>
                  </a:lnTo>
                  <a:lnTo>
                    <a:pt x="443" y="360"/>
                  </a:lnTo>
                  <a:lnTo>
                    <a:pt x="443" y="360"/>
                  </a:lnTo>
                  <a:lnTo>
                    <a:pt x="405" y="360"/>
                  </a:lnTo>
                  <a:lnTo>
                    <a:pt x="368" y="353"/>
                  </a:lnTo>
                  <a:lnTo>
                    <a:pt x="330" y="338"/>
                  </a:lnTo>
                  <a:lnTo>
                    <a:pt x="330" y="338"/>
                  </a:lnTo>
                  <a:lnTo>
                    <a:pt x="323" y="323"/>
                  </a:lnTo>
                  <a:lnTo>
                    <a:pt x="315" y="308"/>
                  </a:lnTo>
                  <a:lnTo>
                    <a:pt x="308" y="278"/>
                  </a:lnTo>
                  <a:lnTo>
                    <a:pt x="292" y="263"/>
                  </a:lnTo>
                  <a:lnTo>
                    <a:pt x="292" y="263"/>
                  </a:lnTo>
                  <a:lnTo>
                    <a:pt x="270" y="248"/>
                  </a:lnTo>
                  <a:lnTo>
                    <a:pt x="240" y="248"/>
                  </a:lnTo>
                  <a:lnTo>
                    <a:pt x="217" y="248"/>
                  </a:lnTo>
                  <a:lnTo>
                    <a:pt x="180" y="270"/>
                  </a:lnTo>
                  <a:lnTo>
                    <a:pt x="180" y="270"/>
                  </a:lnTo>
                  <a:lnTo>
                    <a:pt x="157" y="293"/>
                  </a:lnTo>
                  <a:lnTo>
                    <a:pt x="127" y="323"/>
                  </a:lnTo>
                  <a:lnTo>
                    <a:pt x="67" y="413"/>
                  </a:lnTo>
                  <a:lnTo>
                    <a:pt x="0" y="518"/>
                  </a:lnTo>
                  <a:lnTo>
                    <a:pt x="0" y="518"/>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 name="Freeform 22"/>
            <p:cNvSpPr>
              <a:spLocks/>
            </p:cNvSpPr>
            <p:nvPr/>
          </p:nvSpPr>
          <p:spPr bwMode="auto">
            <a:xfrm>
              <a:off x="2216150" y="2533650"/>
              <a:ext cx="344488" cy="214313"/>
            </a:xfrm>
            <a:custGeom>
              <a:avLst/>
              <a:gdLst>
                <a:gd name="T0" fmla="*/ 30 w 217"/>
                <a:gd name="T1" fmla="*/ 0 h 135"/>
                <a:gd name="T2" fmla="*/ 30 w 217"/>
                <a:gd name="T3" fmla="*/ 0 h 135"/>
                <a:gd name="T4" fmla="*/ 45 w 217"/>
                <a:gd name="T5" fmla="*/ 0 h 135"/>
                <a:gd name="T6" fmla="*/ 60 w 217"/>
                <a:gd name="T7" fmla="*/ 15 h 135"/>
                <a:gd name="T8" fmla="*/ 67 w 217"/>
                <a:gd name="T9" fmla="*/ 30 h 135"/>
                <a:gd name="T10" fmla="*/ 75 w 217"/>
                <a:gd name="T11" fmla="*/ 67 h 135"/>
                <a:gd name="T12" fmla="*/ 75 w 217"/>
                <a:gd name="T13" fmla="*/ 67 h 135"/>
                <a:gd name="T14" fmla="*/ 75 w 217"/>
                <a:gd name="T15" fmla="*/ 83 h 135"/>
                <a:gd name="T16" fmla="*/ 75 w 217"/>
                <a:gd name="T17" fmla="*/ 83 h 135"/>
                <a:gd name="T18" fmla="*/ 112 w 217"/>
                <a:gd name="T19" fmla="*/ 90 h 135"/>
                <a:gd name="T20" fmla="*/ 150 w 217"/>
                <a:gd name="T21" fmla="*/ 75 h 135"/>
                <a:gd name="T22" fmla="*/ 187 w 217"/>
                <a:gd name="T23" fmla="*/ 52 h 135"/>
                <a:gd name="T24" fmla="*/ 217 w 217"/>
                <a:gd name="T25" fmla="*/ 22 h 135"/>
                <a:gd name="T26" fmla="*/ 217 w 217"/>
                <a:gd name="T27" fmla="*/ 22 h 135"/>
                <a:gd name="T28" fmla="*/ 202 w 217"/>
                <a:gd name="T29" fmla="*/ 52 h 135"/>
                <a:gd name="T30" fmla="*/ 187 w 217"/>
                <a:gd name="T31" fmla="*/ 83 h 135"/>
                <a:gd name="T32" fmla="*/ 165 w 217"/>
                <a:gd name="T33" fmla="*/ 105 h 135"/>
                <a:gd name="T34" fmla="*/ 135 w 217"/>
                <a:gd name="T35" fmla="*/ 128 h 135"/>
                <a:gd name="T36" fmla="*/ 105 w 217"/>
                <a:gd name="T37" fmla="*/ 135 h 135"/>
                <a:gd name="T38" fmla="*/ 82 w 217"/>
                <a:gd name="T39" fmla="*/ 135 h 135"/>
                <a:gd name="T40" fmla="*/ 52 w 217"/>
                <a:gd name="T41" fmla="*/ 128 h 135"/>
                <a:gd name="T42" fmla="*/ 37 w 217"/>
                <a:gd name="T43" fmla="*/ 113 h 135"/>
                <a:gd name="T44" fmla="*/ 37 w 217"/>
                <a:gd name="T45" fmla="*/ 113 h 135"/>
                <a:gd name="T46" fmla="*/ 30 w 217"/>
                <a:gd name="T47" fmla="*/ 113 h 135"/>
                <a:gd name="T48" fmla="*/ 30 w 217"/>
                <a:gd name="T49" fmla="*/ 113 h 135"/>
                <a:gd name="T50" fmla="*/ 22 w 217"/>
                <a:gd name="T51" fmla="*/ 105 h 135"/>
                <a:gd name="T52" fmla="*/ 7 w 217"/>
                <a:gd name="T53" fmla="*/ 83 h 135"/>
                <a:gd name="T54" fmla="*/ 7 w 217"/>
                <a:gd name="T55" fmla="*/ 83 h 135"/>
                <a:gd name="T56" fmla="*/ 0 w 217"/>
                <a:gd name="T57" fmla="*/ 45 h 135"/>
                <a:gd name="T58" fmla="*/ 7 w 217"/>
                <a:gd name="T59" fmla="*/ 22 h 135"/>
                <a:gd name="T60" fmla="*/ 15 w 217"/>
                <a:gd name="T61" fmla="*/ 7 h 135"/>
                <a:gd name="T62" fmla="*/ 30 w 217"/>
                <a:gd name="T63" fmla="*/ 0 h 135"/>
                <a:gd name="T64" fmla="*/ 30 w 217"/>
                <a:gd name="T6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7" h="135">
                  <a:moveTo>
                    <a:pt x="30" y="0"/>
                  </a:moveTo>
                  <a:lnTo>
                    <a:pt x="30" y="0"/>
                  </a:lnTo>
                  <a:lnTo>
                    <a:pt x="45" y="0"/>
                  </a:lnTo>
                  <a:lnTo>
                    <a:pt x="60" y="15"/>
                  </a:lnTo>
                  <a:lnTo>
                    <a:pt x="67" y="30"/>
                  </a:lnTo>
                  <a:lnTo>
                    <a:pt x="75" y="67"/>
                  </a:lnTo>
                  <a:lnTo>
                    <a:pt x="75" y="67"/>
                  </a:lnTo>
                  <a:lnTo>
                    <a:pt x="75" y="83"/>
                  </a:lnTo>
                  <a:lnTo>
                    <a:pt x="75" y="83"/>
                  </a:lnTo>
                  <a:lnTo>
                    <a:pt x="112" y="90"/>
                  </a:lnTo>
                  <a:lnTo>
                    <a:pt x="150" y="75"/>
                  </a:lnTo>
                  <a:lnTo>
                    <a:pt x="187" y="52"/>
                  </a:lnTo>
                  <a:lnTo>
                    <a:pt x="217" y="22"/>
                  </a:lnTo>
                  <a:lnTo>
                    <a:pt x="217" y="22"/>
                  </a:lnTo>
                  <a:lnTo>
                    <a:pt x="202" y="52"/>
                  </a:lnTo>
                  <a:lnTo>
                    <a:pt x="187" y="83"/>
                  </a:lnTo>
                  <a:lnTo>
                    <a:pt x="165" y="105"/>
                  </a:lnTo>
                  <a:lnTo>
                    <a:pt x="135" y="128"/>
                  </a:lnTo>
                  <a:lnTo>
                    <a:pt x="105" y="135"/>
                  </a:lnTo>
                  <a:lnTo>
                    <a:pt x="82" y="135"/>
                  </a:lnTo>
                  <a:lnTo>
                    <a:pt x="52" y="128"/>
                  </a:lnTo>
                  <a:lnTo>
                    <a:pt x="37" y="113"/>
                  </a:lnTo>
                  <a:lnTo>
                    <a:pt x="37" y="113"/>
                  </a:lnTo>
                  <a:lnTo>
                    <a:pt x="30" y="113"/>
                  </a:lnTo>
                  <a:lnTo>
                    <a:pt x="30" y="113"/>
                  </a:lnTo>
                  <a:lnTo>
                    <a:pt x="22" y="105"/>
                  </a:lnTo>
                  <a:lnTo>
                    <a:pt x="7" y="83"/>
                  </a:lnTo>
                  <a:lnTo>
                    <a:pt x="7" y="83"/>
                  </a:lnTo>
                  <a:lnTo>
                    <a:pt x="0" y="45"/>
                  </a:lnTo>
                  <a:lnTo>
                    <a:pt x="7" y="22"/>
                  </a:lnTo>
                  <a:lnTo>
                    <a:pt x="15" y="7"/>
                  </a:lnTo>
                  <a:lnTo>
                    <a:pt x="30" y="0"/>
                  </a:lnTo>
                  <a:lnTo>
                    <a:pt x="30" y="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5" name="Freeform 23"/>
            <p:cNvSpPr>
              <a:spLocks/>
            </p:cNvSpPr>
            <p:nvPr/>
          </p:nvSpPr>
          <p:spPr bwMode="auto">
            <a:xfrm>
              <a:off x="950913" y="2211388"/>
              <a:ext cx="1633538" cy="1216025"/>
            </a:xfrm>
            <a:custGeom>
              <a:avLst/>
              <a:gdLst>
                <a:gd name="T0" fmla="*/ 316 w 1029"/>
                <a:gd name="T1" fmla="*/ 278 h 766"/>
                <a:gd name="T2" fmla="*/ 316 w 1029"/>
                <a:gd name="T3" fmla="*/ 278 h 766"/>
                <a:gd name="T4" fmla="*/ 391 w 1029"/>
                <a:gd name="T5" fmla="*/ 210 h 766"/>
                <a:gd name="T6" fmla="*/ 466 w 1029"/>
                <a:gd name="T7" fmla="*/ 150 h 766"/>
                <a:gd name="T8" fmla="*/ 534 w 1029"/>
                <a:gd name="T9" fmla="*/ 98 h 766"/>
                <a:gd name="T10" fmla="*/ 601 w 1029"/>
                <a:gd name="T11" fmla="*/ 60 h 766"/>
                <a:gd name="T12" fmla="*/ 661 w 1029"/>
                <a:gd name="T13" fmla="*/ 38 h 766"/>
                <a:gd name="T14" fmla="*/ 722 w 1029"/>
                <a:gd name="T15" fmla="*/ 15 h 766"/>
                <a:gd name="T16" fmla="*/ 774 w 1029"/>
                <a:gd name="T17" fmla="*/ 0 h 766"/>
                <a:gd name="T18" fmla="*/ 827 w 1029"/>
                <a:gd name="T19" fmla="*/ 0 h 766"/>
                <a:gd name="T20" fmla="*/ 872 w 1029"/>
                <a:gd name="T21" fmla="*/ 0 h 766"/>
                <a:gd name="T22" fmla="*/ 909 w 1029"/>
                <a:gd name="T23" fmla="*/ 8 h 766"/>
                <a:gd name="T24" fmla="*/ 939 w 1029"/>
                <a:gd name="T25" fmla="*/ 23 h 766"/>
                <a:gd name="T26" fmla="*/ 969 w 1029"/>
                <a:gd name="T27" fmla="*/ 38 h 766"/>
                <a:gd name="T28" fmla="*/ 992 w 1029"/>
                <a:gd name="T29" fmla="*/ 60 h 766"/>
                <a:gd name="T30" fmla="*/ 1014 w 1029"/>
                <a:gd name="T31" fmla="*/ 83 h 766"/>
                <a:gd name="T32" fmla="*/ 1022 w 1029"/>
                <a:gd name="T33" fmla="*/ 113 h 766"/>
                <a:gd name="T34" fmla="*/ 1029 w 1029"/>
                <a:gd name="T35" fmla="*/ 135 h 766"/>
                <a:gd name="T36" fmla="*/ 1029 w 1029"/>
                <a:gd name="T37" fmla="*/ 135 h 766"/>
                <a:gd name="T38" fmla="*/ 1029 w 1029"/>
                <a:gd name="T39" fmla="*/ 188 h 766"/>
                <a:gd name="T40" fmla="*/ 1014 w 1029"/>
                <a:gd name="T41" fmla="*/ 225 h 766"/>
                <a:gd name="T42" fmla="*/ 1014 w 1029"/>
                <a:gd name="T43" fmla="*/ 225 h 766"/>
                <a:gd name="T44" fmla="*/ 1014 w 1029"/>
                <a:gd name="T45" fmla="*/ 188 h 766"/>
                <a:gd name="T46" fmla="*/ 1014 w 1029"/>
                <a:gd name="T47" fmla="*/ 188 h 766"/>
                <a:gd name="T48" fmla="*/ 1007 w 1029"/>
                <a:gd name="T49" fmla="*/ 158 h 766"/>
                <a:gd name="T50" fmla="*/ 992 w 1029"/>
                <a:gd name="T51" fmla="*/ 128 h 766"/>
                <a:gd name="T52" fmla="*/ 977 w 1029"/>
                <a:gd name="T53" fmla="*/ 105 h 766"/>
                <a:gd name="T54" fmla="*/ 954 w 1029"/>
                <a:gd name="T55" fmla="*/ 83 h 766"/>
                <a:gd name="T56" fmla="*/ 924 w 1029"/>
                <a:gd name="T57" fmla="*/ 68 h 766"/>
                <a:gd name="T58" fmla="*/ 887 w 1029"/>
                <a:gd name="T59" fmla="*/ 53 h 766"/>
                <a:gd name="T60" fmla="*/ 849 w 1029"/>
                <a:gd name="T61" fmla="*/ 45 h 766"/>
                <a:gd name="T62" fmla="*/ 804 w 1029"/>
                <a:gd name="T63" fmla="*/ 45 h 766"/>
                <a:gd name="T64" fmla="*/ 759 w 1029"/>
                <a:gd name="T65" fmla="*/ 53 h 766"/>
                <a:gd name="T66" fmla="*/ 699 w 1029"/>
                <a:gd name="T67" fmla="*/ 60 h 766"/>
                <a:gd name="T68" fmla="*/ 646 w 1029"/>
                <a:gd name="T69" fmla="*/ 83 h 766"/>
                <a:gd name="T70" fmla="*/ 586 w 1029"/>
                <a:gd name="T71" fmla="*/ 113 h 766"/>
                <a:gd name="T72" fmla="*/ 519 w 1029"/>
                <a:gd name="T73" fmla="*/ 150 h 766"/>
                <a:gd name="T74" fmla="*/ 451 w 1029"/>
                <a:gd name="T75" fmla="*/ 195 h 766"/>
                <a:gd name="T76" fmla="*/ 376 w 1029"/>
                <a:gd name="T77" fmla="*/ 255 h 766"/>
                <a:gd name="T78" fmla="*/ 301 w 1029"/>
                <a:gd name="T79" fmla="*/ 323 h 766"/>
                <a:gd name="T80" fmla="*/ 301 w 1029"/>
                <a:gd name="T81" fmla="*/ 323 h 766"/>
                <a:gd name="T82" fmla="*/ 203 w 1029"/>
                <a:gd name="T83" fmla="*/ 428 h 766"/>
                <a:gd name="T84" fmla="*/ 128 w 1029"/>
                <a:gd name="T85" fmla="*/ 533 h 766"/>
                <a:gd name="T86" fmla="*/ 61 w 1029"/>
                <a:gd name="T87" fmla="*/ 646 h 766"/>
                <a:gd name="T88" fmla="*/ 0 w 1029"/>
                <a:gd name="T89" fmla="*/ 766 h 766"/>
                <a:gd name="T90" fmla="*/ 23 w 1029"/>
                <a:gd name="T91" fmla="*/ 721 h 766"/>
                <a:gd name="T92" fmla="*/ 23 w 1029"/>
                <a:gd name="T93" fmla="*/ 721 h 766"/>
                <a:gd name="T94" fmla="*/ 76 w 1029"/>
                <a:gd name="T95" fmla="*/ 601 h 766"/>
                <a:gd name="T96" fmla="*/ 143 w 1029"/>
                <a:gd name="T97" fmla="*/ 488 h 766"/>
                <a:gd name="T98" fmla="*/ 226 w 1029"/>
                <a:gd name="T99" fmla="*/ 376 h 766"/>
                <a:gd name="T100" fmla="*/ 316 w 1029"/>
                <a:gd name="T101" fmla="*/ 278 h 766"/>
                <a:gd name="T102" fmla="*/ 316 w 1029"/>
                <a:gd name="T103" fmla="*/ 278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9" h="766">
                  <a:moveTo>
                    <a:pt x="316" y="278"/>
                  </a:moveTo>
                  <a:lnTo>
                    <a:pt x="316" y="278"/>
                  </a:lnTo>
                  <a:lnTo>
                    <a:pt x="391" y="210"/>
                  </a:lnTo>
                  <a:lnTo>
                    <a:pt x="466" y="150"/>
                  </a:lnTo>
                  <a:lnTo>
                    <a:pt x="534" y="98"/>
                  </a:lnTo>
                  <a:lnTo>
                    <a:pt x="601" y="60"/>
                  </a:lnTo>
                  <a:lnTo>
                    <a:pt x="661" y="38"/>
                  </a:lnTo>
                  <a:lnTo>
                    <a:pt x="722" y="15"/>
                  </a:lnTo>
                  <a:lnTo>
                    <a:pt x="774" y="0"/>
                  </a:lnTo>
                  <a:lnTo>
                    <a:pt x="827" y="0"/>
                  </a:lnTo>
                  <a:lnTo>
                    <a:pt x="872" y="0"/>
                  </a:lnTo>
                  <a:lnTo>
                    <a:pt x="909" y="8"/>
                  </a:lnTo>
                  <a:lnTo>
                    <a:pt x="939" y="23"/>
                  </a:lnTo>
                  <a:lnTo>
                    <a:pt x="969" y="38"/>
                  </a:lnTo>
                  <a:lnTo>
                    <a:pt x="992" y="60"/>
                  </a:lnTo>
                  <a:lnTo>
                    <a:pt x="1014" y="83"/>
                  </a:lnTo>
                  <a:lnTo>
                    <a:pt x="1022" y="113"/>
                  </a:lnTo>
                  <a:lnTo>
                    <a:pt x="1029" y="135"/>
                  </a:lnTo>
                  <a:lnTo>
                    <a:pt x="1029" y="135"/>
                  </a:lnTo>
                  <a:lnTo>
                    <a:pt x="1029" y="188"/>
                  </a:lnTo>
                  <a:lnTo>
                    <a:pt x="1014" y="225"/>
                  </a:lnTo>
                  <a:lnTo>
                    <a:pt x="1014" y="225"/>
                  </a:lnTo>
                  <a:lnTo>
                    <a:pt x="1014" y="188"/>
                  </a:lnTo>
                  <a:lnTo>
                    <a:pt x="1014" y="188"/>
                  </a:lnTo>
                  <a:lnTo>
                    <a:pt x="1007" y="158"/>
                  </a:lnTo>
                  <a:lnTo>
                    <a:pt x="992" y="128"/>
                  </a:lnTo>
                  <a:lnTo>
                    <a:pt x="977" y="105"/>
                  </a:lnTo>
                  <a:lnTo>
                    <a:pt x="954" y="83"/>
                  </a:lnTo>
                  <a:lnTo>
                    <a:pt x="924" y="68"/>
                  </a:lnTo>
                  <a:lnTo>
                    <a:pt x="887" y="53"/>
                  </a:lnTo>
                  <a:lnTo>
                    <a:pt x="849" y="45"/>
                  </a:lnTo>
                  <a:lnTo>
                    <a:pt x="804" y="45"/>
                  </a:lnTo>
                  <a:lnTo>
                    <a:pt x="759" y="53"/>
                  </a:lnTo>
                  <a:lnTo>
                    <a:pt x="699" y="60"/>
                  </a:lnTo>
                  <a:lnTo>
                    <a:pt x="646" y="83"/>
                  </a:lnTo>
                  <a:lnTo>
                    <a:pt x="586" y="113"/>
                  </a:lnTo>
                  <a:lnTo>
                    <a:pt x="519" y="150"/>
                  </a:lnTo>
                  <a:lnTo>
                    <a:pt x="451" y="195"/>
                  </a:lnTo>
                  <a:lnTo>
                    <a:pt x="376" y="255"/>
                  </a:lnTo>
                  <a:lnTo>
                    <a:pt x="301" y="323"/>
                  </a:lnTo>
                  <a:lnTo>
                    <a:pt x="301" y="323"/>
                  </a:lnTo>
                  <a:lnTo>
                    <a:pt x="203" y="428"/>
                  </a:lnTo>
                  <a:lnTo>
                    <a:pt x="128" y="533"/>
                  </a:lnTo>
                  <a:lnTo>
                    <a:pt x="61" y="646"/>
                  </a:lnTo>
                  <a:lnTo>
                    <a:pt x="0" y="766"/>
                  </a:lnTo>
                  <a:lnTo>
                    <a:pt x="23" y="721"/>
                  </a:lnTo>
                  <a:lnTo>
                    <a:pt x="23" y="721"/>
                  </a:lnTo>
                  <a:lnTo>
                    <a:pt x="76" y="601"/>
                  </a:lnTo>
                  <a:lnTo>
                    <a:pt x="143" y="488"/>
                  </a:lnTo>
                  <a:lnTo>
                    <a:pt x="226" y="376"/>
                  </a:lnTo>
                  <a:lnTo>
                    <a:pt x="316" y="278"/>
                  </a:lnTo>
                  <a:lnTo>
                    <a:pt x="316" y="278"/>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6" name="Freeform 24"/>
            <p:cNvSpPr>
              <a:spLocks/>
            </p:cNvSpPr>
            <p:nvPr/>
          </p:nvSpPr>
          <p:spPr bwMode="auto">
            <a:xfrm>
              <a:off x="808038" y="1484313"/>
              <a:ext cx="488950" cy="763588"/>
            </a:xfrm>
            <a:custGeom>
              <a:avLst/>
              <a:gdLst>
                <a:gd name="T0" fmla="*/ 211 w 308"/>
                <a:gd name="T1" fmla="*/ 421 h 481"/>
                <a:gd name="T2" fmla="*/ 211 w 308"/>
                <a:gd name="T3" fmla="*/ 421 h 481"/>
                <a:gd name="T4" fmla="*/ 241 w 308"/>
                <a:gd name="T5" fmla="*/ 383 h 481"/>
                <a:gd name="T6" fmla="*/ 271 w 308"/>
                <a:gd name="T7" fmla="*/ 345 h 481"/>
                <a:gd name="T8" fmla="*/ 293 w 308"/>
                <a:gd name="T9" fmla="*/ 308 h 481"/>
                <a:gd name="T10" fmla="*/ 301 w 308"/>
                <a:gd name="T11" fmla="*/ 263 h 481"/>
                <a:gd name="T12" fmla="*/ 308 w 308"/>
                <a:gd name="T13" fmla="*/ 218 h 481"/>
                <a:gd name="T14" fmla="*/ 301 w 308"/>
                <a:gd name="T15" fmla="*/ 165 h 481"/>
                <a:gd name="T16" fmla="*/ 286 w 308"/>
                <a:gd name="T17" fmla="*/ 120 h 481"/>
                <a:gd name="T18" fmla="*/ 263 w 308"/>
                <a:gd name="T19" fmla="*/ 75 h 481"/>
                <a:gd name="T20" fmla="*/ 263 w 308"/>
                <a:gd name="T21" fmla="*/ 75 h 481"/>
                <a:gd name="T22" fmla="*/ 226 w 308"/>
                <a:gd name="T23" fmla="*/ 45 h 481"/>
                <a:gd name="T24" fmla="*/ 181 w 308"/>
                <a:gd name="T25" fmla="*/ 15 h 481"/>
                <a:gd name="T26" fmla="*/ 128 w 308"/>
                <a:gd name="T27" fmla="*/ 0 h 481"/>
                <a:gd name="T28" fmla="*/ 83 w 308"/>
                <a:gd name="T29" fmla="*/ 0 h 481"/>
                <a:gd name="T30" fmla="*/ 83 w 308"/>
                <a:gd name="T31" fmla="*/ 0 h 481"/>
                <a:gd name="T32" fmla="*/ 113 w 308"/>
                <a:gd name="T33" fmla="*/ 15 h 481"/>
                <a:gd name="T34" fmla="*/ 143 w 308"/>
                <a:gd name="T35" fmla="*/ 30 h 481"/>
                <a:gd name="T36" fmla="*/ 173 w 308"/>
                <a:gd name="T37" fmla="*/ 52 h 481"/>
                <a:gd name="T38" fmla="*/ 196 w 308"/>
                <a:gd name="T39" fmla="*/ 75 h 481"/>
                <a:gd name="T40" fmla="*/ 196 w 308"/>
                <a:gd name="T41" fmla="*/ 75 h 481"/>
                <a:gd name="T42" fmla="*/ 226 w 308"/>
                <a:gd name="T43" fmla="*/ 120 h 481"/>
                <a:gd name="T44" fmla="*/ 241 w 308"/>
                <a:gd name="T45" fmla="*/ 165 h 481"/>
                <a:gd name="T46" fmla="*/ 248 w 308"/>
                <a:gd name="T47" fmla="*/ 210 h 481"/>
                <a:gd name="T48" fmla="*/ 241 w 308"/>
                <a:gd name="T49" fmla="*/ 255 h 481"/>
                <a:gd name="T50" fmla="*/ 233 w 308"/>
                <a:gd name="T51" fmla="*/ 300 h 481"/>
                <a:gd name="T52" fmla="*/ 211 w 308"/>
                <a:gd name="T53" fmla="*/ 345 h 481"/>
                <a:gd name="T54" fmla="*/ 181 w 308"/>
                <a:gd name="T55" fmla="*/ 383 h 481"/>
                <a:gd name="T56" fmla="*/ 151 w 308"/>
                <a:gd name="T57" fmla="*/ 421 h 481"/>
                <a:gd name="T58" fmla="*/ 151 w 308"/>
                <a:gd name="T59" fmla="*/ 421 h 481"/>
                <a:gd name="T60" fmla="*/ 113 w 308"/>
                <a:gd name="T61" fmla="*/ 443 h 481"/>
                <a:gd name="T62" fmla="*/ 83 w 308"/>
                <a:gd name="T63" fmla="*/ 458 h 481"/>
                <a:gd name="T64" fmla="*/ 38 w 308"/>
                <a:gd name="T65" fmla="*/ 473 h 481"/>
                <a:gd name="T66" fmla="*/ 0 w 308"/>
                <a:gd name="T67" fmla="*/ 481 h 481"/>
                <a:gd name="T68" fmla="*/ 0 w 308"/>
                <a:gd name="T69" fmla="*/ 481 h 481"/>
                <a:gd name="T70" fmla="*/ 53 w 308"/>
                <a:gd name="T71" fmla="*/ 481 h 481"/>
                <a:gd name="T72" fmla="*/ 113 w 308"/>
                <a:gd name="T73" fmla="*/ 473 h 481"/>
                <a:gd name="T74" fmla="*/ 166 w 308"/>
                <a:gd name="T75" fmla="*/ 451 h 481"/>
                <a:gd name="T76" fmla="*/ 211 w 308"/>
                <a:gd name="T77" fmla="*/ 421 h 481"/>
                <a:gd name="T78" fmla="*/ 211 w 308"/>
                <a:gd name="T79" fmla="*/ 42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8" h="481">
                  <a:moveTo>
                    <a:pt x="211" y="421"/>
                  </a:moveTo>
                  <a:lnTo>
                    <a:pt x="211" y="421"/>
                  </a:lnTo>
                  <a:lnTo>
                    <a:pt x="241" y="383"/>
                  </a:lnTo>
                  <a:lnTo>
                    <a:pt x="271" y="345"/>
                  </a:lnTo>
                  <a:lnTo>
                    <a:pt x="293" y="308"/>
                  </a:lnTo>
                  <a:lnTo>
                    <a:pt x="301" y="263"/>
                  </a:lnTo>
                  <a:lnTo>
                    <a:pt x="308" y="218"/>
                  </a:lnTo>
                  <a:lnTo>
                    <a:pt x="301" y="165"/>
                  </a:lnTo>
                  <a:lnTo>
                    <a:pt x="286" y="120"/>
                  </a:lnTo>
                  <a:lnTo>
                    <a:pt x="263" y="75"/>
                  </a:lnTo>
                  <a:lnTo>
                    <a:pt x="263" y="75"/>
                  </a:lnTo>
                  <a:lnTo>
                    <a:pt x="226" y="45"/>
                  </a:lnTo>
                  <a:lnTo>
                    <a:pt x="181" y="15"/>
                  </a:lnTo>
                  <a:lnTo>
                    <a:pt x="128" y="0"/>
                  </a:lnTo>
                  <a:lnTo>
                    <a:pt x="83" y="0"/>
                  </a:lnTo>
                  <a:lnTo>
                    <a:pt x="83" y="0"/>
                  </a:lnTo>
                  <a:lnTo>
                    <a:pt x="113" y="15"/>
                  </a:lnTo>
                  <a:lnTo>
                    <a:pt x="143" y="30"/>
                  </a:lnTo>
                  <a:lnTo>
                    <a:pt x="173" y="52"/>
                  </a:lnTo>
                  <a:lnTo>
                    <a:pt x="196" y="75"/>
                  </a:lnTo>
                  <a:lnTo>
                    <a:pt x="196" y="75"/>
                  </a:lnTo>
                  <a:lnTo>
                    <a:pt x="226" y="120"/>
                  </a:lnTo>
                  <a:lnTo>
                    <a:pt x="241" y="165"/>
                  </a:lnTo>
                  <a:lnTo>
                    <a:pt x="248" y="210"/>
                  </a:lnTo>
                  <a:lnTo>
                    <a:pt x="241" y="255"/>
                  </a:lnTo>
                  <a:lnTo>
                    <a:pt x="233" y="300"/>
                  </a:lnTo>
                  <a:lnTo>
                    <a:pt x="211" y="345"/>
                  </a:lnTo>
                  <a:lnTo>
                    <a:pt x="181" y="383"/>
                  </a:lnTo>
                  <a:lnTo>
                    <a:pt x="151" y="421"/>
                  </a:lnTo>
                  <a:lnTo>
                    <a:pt x="151" y="421"/>
                  </a:lnTo>
                  <a:lnTo>
                    <a:pt x="113" y="443"/>
                  </a:lnTo>
                  <a:lnTo>
                    <a:pt x="83" y="458"/>
                  </a:lnTo>
                  <a:lnTo>
                    <a:pt x="38" y="473"/>
                  </a:lnTo>
                  <a:lnTo>
                    <a:pt x="0" y="481"/>
                  </a:lnTo>
                  <a:lnTo>
                    <a:pt x="0" y="481"/>
                  </a:lnTo>
                  <a:lnTo>
                    <a:pt x="53" y="481"/>
                  </a:lnTo>
                  <a:lnTo>
                    <a:pt x="113" y="473"/>
                  </a:lnTo>
                  <a:lnTo>
                    <a:pt x="166" y="451"/>
                  </a:lnTo>
                  <a:lnTo>
                    <a:pt x="211" y="421"/>
                  </a:lnTo>
                  <a:lnTo>
                    <a:pt x="211" y="421"/>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7" name="Freeform 25"/>
            <p:cNvSpPr>
              <a:spLocks/>
            </p:cNvSpPr>
            <p:nvPr/>
          </p:nvSpPr>
          <p:spPr bwMode="auto">
            <a:xfrm>
              <a:off x="630238" y="1484313"/>
              <a:ext cx="309563" cy="452438"/>
            </a:xfrm>
            <a:custGeom>
              <a:avLst/>
              <a:gdLst>
                <a:gd name="T0" fmla="*/ 165 w 195"/>
                <a:gd name="T1" fmla="*/ 255 h 285"/>
                <a:gd name="T2" fmla="*/ 165 w 195"/>
                <a:gd name="T3" fmla="*/ 255 h 285"/>
                <a:gd name="T4" fmla="*/ 165 w 195"/>
                <a:gd name="T5" fmla="*/ 240 h 285"/>
                <a:gd name="T6" fmla="*/ 150 w 195"/>
                <a:gd name="T7" fmla="*/ 225 h 285"/>
                <a:gd name="T8" fmla="*/ 127 w 195"/>
                <a:gd name="T9" fmla="*/ 218 h 285"/>
                <a:gd name="T10" fmla="*/ 105 w 195"/>
                <a:gd name="T11" fmla="*/ 218 h 285"/>
                <a:gd name="T12" fmla="*/ 105 w 195"/>
                <a:gd name="T13" fmla="*/ 218 h 285"/>
                <a:gd name="T14" fmla="*/ 67 w 195"/>
                <a:gd name="T15" fmla="*/ 210 h 285"/>
                <a:gd name="T16" fmla="*/ 45 w 195"/>
                <a:gd name="T17" fmla="*/ 195 h 285"/>
                <a:gd name="T18" fmla="*/ 45 w 195"/>
                <a:gd name="T19" fmla="*/ 195 h 285"/>
                <a:gd name="T20" fmla="*/ 45 w 195"/>
                <a:gd name="T21" fmla="*/ 150 h 285"/>
                <a:gd name="T22" fmla="*/ 52 w 195"/>
                <a:gd name="T23" fmla="*/ 113 h 285"/>
                <a:gd name="T24" fmla="*/ 75 w 195"/>
                <a:gd name="T25" fmla="*/ 67 h 285"/>
                <a:gd name="T26" fmla="*/ 105 w 195"/>
                <a:gd name="T27" fmla="*/ 37 h 285"/>
                <a:gd name="T28" fmla="*/ 105 w 195"/>
                <a:gd name="T29" fmla="*/ 37 h 285"/>
                <a:gd name="T30" fmla="*/ 150 w 195"/>
                <a:gd name="T31" fmla="*/ 15 h 285"/>
                <a:gd name="T32" fmla="*/ 195 w 195"/>
                <a:gd name="T33" fmla="*/ 0 h 285"/>
                <a:gd name="T34" fmla="*/ 195 w 195"/>
                <a:gd name="T35" fmla="*/ 0 h 285"/>
                <a:gd name="T36" fmla="*/ 150 w 195"/>
                <a:gd name="T37" fmla="*/ 0 h 285"/>
                <a:gd name="T38" fmla="*/ 112 w 195"/>
                <a:gd name="T39" fmla="*/ 0 h 285"/>
                <a:gd name="T40" fmla="*/ 82 w 195"/>
                <a:gd name="T41" fmla="*/ 15 h 285"/>
                <a:gd name="T42" fmla="*/ 45 w 195"/>
                <a:gd name="T43" fmla="*/ 37 h 285"/>
                <a:gd name="T44" fmla="*/ 45 w 195"/>
                <a:gd name="T45" fmla="*/ 37 h 285"/>
                <a:gd name="T46" fmla="*/ 22 w 195"/>
                <a:gd name="T47" fmla="*/ 67 h 285"/>
                <a:gd name="T48" fmla="*/ 7 w 195"/>
                <a:gd name="T49" fmla="*/ 98 h 285"/>
                <a:gd name="T50" fmla="*/ 0 w 195"/>
                <a:gd name="T51" fmla="*/ 128 h 285"/>
                <a:gd name="T52" fmla="*/ 0 w 195"/>
                <a:gd name="T53" fmla="*/ 150 h 285"/>
                <a:gd name="T54" fmla="*/ 7 w 195"/>
                <a:gd name="T55" fmla="*/ 180 h 285"/>
                <a:gd name="T56" fmla="*/ 22 w 195"/>
                <a:gd name="T57" fmla="*/ 203 h 285"/>
                <a:gd name="T58" fmla="*/ 45 w 195"/>
                <a:gd name="T59" fmla="*/ 240 h 285"/>
                <a:gd name="T60" fmla="*/ 45 w 195"/>
                <a:gd name="T61" fmla="*/ 240 h 285"/>
                <a:gd name="T62" fmla="*/ 67 w 195"/>
                <a:gd name="T63" fmla="*/ 263 h 285"/>
                <a:gd name="T64" fmla="*/ 97 w 195"/>
                <a:gd name="T65" fmla="*/ 278 h 285"/>
                <a:gd name="T66" fmla="*/ 97 w 195"/>
                <a:gd name="T67" fmla="*/ 278 h 285"/>
                <a:gd name="T68" fmla="*/ 127 w 195"/>
                <a:gd name="T69" fmla="*/ 285 h 285"/>
                <a:gd name="T70" fmla="*/ 150 w 195"/>
                <a:gd name="T71" fmla="*/ 278 h 285"/>
                <a:gd name="T72" fmla="*/ 157 w 195"/>
                <a:gd name="T73" fmla="*/ 270 h 285"/>
                <a:gd name="T74" fmla="*/ 165 w 195"/>
                <a:gd name="T75" fmla="*/ 255 h 285"/>
                <a:gd name="T76" fmla="*/ 165 w 195"/>
                <a:gd name="T77" fmla="*/ 25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5" h="285">
                  <a:moveTo>
                    <a:pt x="165" y="255"/>
                  </a:moveTo>
                  <a:lnTo>
                    <a:pt x="165" y="255"/>
                  </a:lnTo>
                  <a:lnTo>
                    <a:pt x="165" y="240"/>
                  </a:lnTo>
                  <a:lnTo>
                    <a:pt x="150" y="225"/>
                  </a:lnTo>
                  <a:lnTo>
                    <a:pt x="127" y="218"/>
                  </a:lnTo>
                  <a:lnTo>
                    <a:pt x="105" y="218"/>
                  </a:lnTo>
                  <a:lnTo>
                    <a:pt x="105" y="218"/>
                  </a:lnTo>
                  <a:lnTo>
                    <a:pt x="67" y="210"/>
                  </a:lnTo>
                  <a:lnTo>
                    <a:pt x="45" y="195"/>
                  </a:lnTo>
                  <a:lnTo>
                    <a:pt x="45" y="195"/>
                  </a:lnTo>
                  <a:lnTo>
                    <a:pt x="45" y="150"/>
                  </a:lnTo>
                  <a:lnTo>
                    <a:pt x="52" y="113"/>
                  </a:lnTo>
                  <a:lnTo>
                    <a:pt x="75" y="67"/>
                  </a:lnTo>
                  <a:lnTo>
                    <a:pt x="105" y="37"/>
                  </a:lnTo>
                  <a:lnTo>
                    <a:pt x="105" y="37"/>
                  </a:lnTo>
                  <a:lnTo>
                    <a:pt x="150" y="15"/>
                  </a:lnTo>
                  <a:lnTo>
                    <a:pt x="195" y="0"/>
                  </a:lnTo>
                  <a:lnTo>
                    <a:pt x="195" y="0"/>
                  </a:lnTo>
                  <a:lnTo>
                    <a:pt x="150" y="0"/>
                  </a:lnTo>
                  <a:lnTo>
                    <a:pt x="112" y="0"/>
                  </a:lnTo>
                  <a:lnTo>
                    <a:pt x="82" y="15"/>
                  </a:lnTo>
                  <a:lnTo>
                    <a:pt x="45" y="37"/>
                  </a:lnTo>
                  <a:lnTo>
                    <a:pt x="45" y="37"/>
                  </a:lnTo>
                  <a:lnTo>
                    <a:pt x="22" y="67"/>
                  </a:lnTo>
                  <a:lnTo>
                    <a:pt x="7" y="98"/>
                  </a:lnTo>
                  <a:lnTo>
                    <a:pt x="0" y="128"/>
                  </a:lnTo>
                  <a:lnTo>
                    <a:pt x="0" y="150"/>
                  </a:lnTo>
                  <a:lnTo>
                    <a:pt x="7" y="180"/>
                  </a:lnTo>
                  <a:lnTo>
                    <a:pt x="22" y="203"/>
                  </a:lnTo>
                  <a:lnTo>
                    <a:pt x="45" y="240"/>
                  </a:lnTo>
                  <a:lnTo>
                    <a:pt x="45" y="240"/>
                  </a:lnTo>
                  <a:lnTo>
                    <a:pt x="67" y="263"/>
                  </a:lnTo>
                  <a:lnTo>
                    <a:pt x="97" y="278"/>
                  </a:lnTo>
                  <a:lnTo>
                    <a:pt x="97" y="278"/>
                  </a:lnTo>
                  <a:lnTo>
                    <a:pt x="127" y="285"/>
                  </a:lnTo>
                  <a:lnTo>
                    <a:pt x="150" y="278"/>
                  </a:lnTo>
                  <a:lnTo>
                    <a:pt x="157" y="270"/>
                  </a:lnTo>
                  <a:lnTo>
                    <a:pt x="165" y="255"/>
                  </a:lnTo>
                  <a:lnTo>
                    <a:pt x="165" y="255"/>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8" name="Freeform 26"/>
            <p:cNvSpPr>
              <a:spLocks/>
            </p:cNvSpPr>
            <p:nvPr/>
          </p:nvSpPr>
          <p:spPr bwMode="auto">
            <a:xfrm>
              <a:off x="260350" y="1066800"/>
              <a:ext cx="738188" cy="1181100"/>
            </a:xfrm>
            <a:custGeom>
              <a:avLst/>
              <a:gdLst>
                <a:gd name="T0" fmla="*/ 142 w 465"/>
                <a:gd name="T1" fmla="*/ 90 h 744"/>
                <a:gd name="T2" fmla="*/ 142 w 465"/>
                <a:gd name="T3" fmla="*/ 90 h 744"/>
                <a:gd name="T4" fmla="*/ 82 w 465"/>
                <a:gd name="T5" fmla="*/ 143 h 744"/>
                <a:gd name="T6" fmla="*/ 45 w 465"/>
                <a:gd name="T7" fmla="*/ 203 h 744"/>
                <a:gd name="T8" fmla="*/ 15 w 465"/>
                <a:gd name="T9" fmla="*/ 270 h 744"/>
                <a:gd name="T10" fmla="*/ 0 w 465"/>
                <a:gd name="T11" fmla="*/ 346 h 744"/>
                <a:gd name="T12" fmla="*/ 0 w 465"/>
                <a:gd name="T13" fmla="*/ 413 h 744"/>
                <a:gd name="T14" fmla="*/ 7 w 465"/>
                <a:gd name="T15" fmla="*/ 481 h 744"/>
                <a:gd name="T16" fmla="*/ 37 w 465"/>
                <a:gd name="T17" fmla="*/ 548 h 744"/>
                <a:gd name="T18" fmla="*/ 75 w 465"/>
                <a:gd name="T19" fmla="*/ 608 h 744"/>
                <a:gd name="T20" fmla="*/ 75 w 465"/>
                <a:gd name="T21" fmla="*/ 608 h 744"/>
                <a:gd name="T22" fmla="*/ 97 w 465"/>
                <a:gd name="T23" fmla="*/ 638 h 744"/>
                <a:gd name="T24" fmla="*/ 127 w 465"/>
                <a:gd name="T25" fmla="*/ 668 h 744"/>
                <a:gd name="T26" fmla="*/ 195 w 465"/>
                <a:gd name="T27" fmla="*/ 706 h 744"/>
                <a:gd name="T28" fmla="*/ 233 w 465"/>
                <a:gd name="T29" fmla="*/ 721 h 744"/>
                <a:gd name="T30" fmla="*/ 270 w 465"/>
                <a:gd name="T31" fmla="*/ 736 h 744"/>
                <a:gd name="T32" fmla="*/ 308 w 465"/>
                <a:gd name="T33" fmla="*/ 744 h 744"/>
                <a:gd name="T34" fmla="*/ 345 w 465"/>
                <a:gd name="T35" fmla="*/ 744 h 744"/>
                <a:gd name="T36" fmla="*/ 345 w 465"/>
                <a:gd name="T37" fmla="*/ 744 h 744"/>
                <a:gd name="T38" fmla="*/ 293 w 465"/>
                <a:gd name="T39" fmla="*/ 729 h 744"/>
                <a:gd name="T40" fmla="*/ 240 w 465"/>
                <a:gd name="T41" fmla="*/ 706 h 744"/>
                <a:gd name="T42" fmla="*/ 195 w 465"/>
                <a:gd name="T43" fmla="*/ 676 h 744"/>
                <a:gd name="T44" fmla="*/ 158 w 465"/>
                <a:gd name="T45" fmla="*/ 631 h 744"/>
                <a:gd name="T46" fmla="*/ 158 w 465"/>
                <a:gd name="T47" fmla="*/ 631 h 744"/>
                <a:gd name="T48" fmla="*/ 120 w 465"/>
                <a:gd name="T49" fmla="*/ 571 h 744"/>
                <a:gd name="T50" fmla="*/ 90 w 465"/>
                <a:gd name="T51" fmla="*/ 503 h 744"/>
                <a:gd name="T52" fmla="*/ 82 w 465"/>
                <a:gd name="T53" fmla="*/ 436 h 744"/>
                <a:gd name="T54" fmla="*/ 82 w 465"/>
                <a:gd name="T55" fmla="*/ 361 h 744"/>
                <a:gd name="T56" fmla="*/ 97 w 465"/>
                <a:gd name="T57" fmla="*/ 293 h 744"/>
                <a:gd name="T58" fmla="*/ 127 w 465"/>
                <a:gd name="T59" fmla="*/ 225 h 744"/>
                <a:gd name="T60" fmla="*/ 165 w 465"/>
                <a:gd name="T61" fmla="*/ 165 h 744"/>
                <a:gd name="T62" fmla="*/ 225 w 465"/>
                <a:gd name="T63" fmla="*/ 113 h 744"/>
                <a:gd name="T64" fmla="*/ 225 w 465"/>
                <a:gd name="T65" fmla="*/ 113 h 744"/>
                <a:gd name="T66" fmla="*/ 285 w 465"/>
                <a:gd name="T67" fmla="*/ 68 h 744"/>
                <a:gd name="T68" fmla="*/ 345 w 465"/>
                <a:gd name="T69" fmla="*/ 38 h 744"/>
                <a:gd name="T70" fmla="*/ 405 w 465"/>
                <a:gd name="T71" fmla="*/ 15 h 744"/>
                <a:gd name="T72" fmla="*/ 465 w 465"/>
                <a:gd name="T73" fmla="*/ 8 h 744"/>
                <a:gd name="T74" fmla="*/ 465 w 465"/>
                <a:gd name="T75" fmla="*/ 8 h 744"/>
                <a:gd name="T76" fmla="*/ 383 w 465"/>
                <a:gd name="T77" fmla="*/ 0 h 744"/>
                <a:gd name="T78" fmla="*/ 300 w 465"/>
                <a:gd name="T79" fmla="*/ 15 h 744"/>
                <a:gd name="T80" fmla="*/ 263 w 465"/>
                <a:gd name="T81" fmla="*/ 23 h 744"/>
                <a:gd name="T82" fmla="*/ 218 w 465"/>
                <a:gd name="T83" fmla="*/ 38 h 744"/>
                <a:gd name="T84" fmla="*/ 180 w 465"/>
                <a:gd name="T85" fmla="*/ 60 h 744"/>
                <a:gd name="T86" fmla="*/ 142 w 465"/>
                <a:gd name="T87" fmla="*/ 90 h 744"/>
                <a:gd name="T88" fmla="*/ 142 w 465"/>
                <a:gd name="T89" fmla="*/ 9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5" h="744">
                  <a:moveTo>
                    <a:pt x="142" y="90"/>
                  </a:moveTo>
                  <a:lnTo>
                    <a:pt x="142" y="90"/>
                  </a:lnTo>
                  <a:lnTo>
                    <a:pt x="82" y="143"/>
                  </a:lnTo>
                  <a:lnTo>
                    <a:pt x="45" y="203"/>
                  </a:lnTo>
                  <a:lnTo>
                    <a:pt x="15" y="270"/>
                  </a:lnTo>
                  <a:lnTo>
                    <a:pt x="0" y="346"/>
                  </a:lnTo>
                  <a:lnTo>
                    <a:pt x="0" y="413"/>
                  </a:lnTo>
                  <a:lnTo>
                    <a:pt x="7" y="481"/>
                  </a:lnTo>
                  <a:lnTo>
                    <a:pt x="37" y="548"/>
                  </a:lnTo>
                  <a:lnTo>
                    <a:pt x="75" y="608"/>
                  </a:lnTo>
                  <a:lnTo>
                    <a:pt x="75" y="608"/>
                  </a:lnTo>
                  <a:lnTo>
                    <a:pt x="97" y="638"/>
                  </a:lnTo>
                  <a:lnTo>
                    <a:pt x="127" y="668"/>
                  </a:lnTo>
                  <a:lnTo>
                    <a:pt x="195" y="706"/>
                  </a:lnTo>
                  <a:lnTo>
                    <a:pt x="233" y="721"/>
                  </a:lnTo>
                  <a:lnTo>
                    <a:pt x="270" y="736"/>
                  </a:lnTo>
                  <a:lnTo>
                    <a:pt x="308" y="744"/>
                  </a:lnTo>
                  <a:lnTo>
                    <a:pt x="345" y="744"/>
                  </a:lnTo>
                  <a:lnTo>
                    <a:pt x="345" y="744"/>
                  </a:lnTo>
                  <a:lnTo>
                    <a:pt x="293" y="729"/>
                  </a:lnTo>
                  <a:lnTo>
                    <a:pt x="240" y="706"/>
                  </a:lnTo>
                  <a:lnTo>
                    <a:pt x="195" y="676"/>
                  </a:lnTo>
                  <a:lnTo>
                    <a:pt x="158" y="631"/>
                  </a:lnTo>
                  <a:lnTo>
                    <a:pt x="158" y="631"/>
                  </a:lnTo>
                  <a:lnTo>
                    <a:pt x="120" y="571"/>
                  </a:lnTo>
                  <a:lnTo>
                    <a:pt x="90" y="503"/>
                  </a:lnTo>
                  <a:lnTo>
                    <a:pt x="82" y="436"/>
                  </a:lnTo>
                  <a:lnTo>
                    <a:pt x="82" y="361"/>
                  </a:lnTo>
                  <a:lnTo>
                    <a:pt x="97" y="293"/>
                  </a:lnTo>
                  <a:lnTo>
                    <a:pt x="127" y="225"/>
                  </a:lnTo>
                  <a:lnTo>
                    <a:pt x="165" y="165"/>
                  </a:lnTo>
                  <a:lnTo>
                    <a:pt x="225" y="113"/>
                  </a:lnTo>
                  <a:lnTo>
                    <a:pt x="225" y="113"/>
                  </a:lnTo>
                  <a:lnTo>
                    <a:pt x="285" y="68"/>
                  </a:lnTo>
                  <a:lnTo>
                    <a:pt x="345" y="38"/>
                  </a:lnTo>
                  <a:lnTo>
                    <a:pt x="405" y="15"/>
                  </a:lnTo>
                  <a:lnTo>
                    <a:pt x="465" y="8"/>
                  </a:lnTo>
                  <a:lnTo>
                    <a:pt x="465" y="8"/>
                  </a:lnTo>
                  <a:lnTo>
                    <a:pt x="383" y="0"/>
                  </a:lnTo>
                  <a:lnTo>
                    <a:pt x="300" y="15"/>
                  </a:lnTo>
                  <a:lnTo>
                    <a:pt x="263" y="23"/>
                  </a:lnTo>
                  <a:lnTo>
                    <a:pt x="218" y="38"/>
                  </a:lnTo>
                  <a:lnTo>
                    <a:pt x="180" y="60"/>
                  </a:lnTo>
                  <a:lnTo>
                    <a:pt x="142" y="90"/>
                  </a:lnTo>
                  <a:lnTo>
                    <a:pt x="142" y="9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9" name="Freeform 27"/>
            <p:cNvSpPr>
              <a:spLocks/>
            </p:cNvSpPr>
            <p:nvPr/>
          </p:nvSpPr>
          <p:spPr bwMode="auto">
            <a:xfrm>
              <a:off x="665163" y="1079500"/>
              <a:ext cx="1073150" cy="3756025"/>
            </a:xfrm>
            <a:custGeom>
              <a:avLst/>
              <a:gdLst>
                <a:gd name="T0" fmla="*/ 676 w 676"/>
                <a:gd name="T1" fmla="*/ 413 h 2366"/>
                <a:gd name="T2" fmla="*/ 669 w 676"/>
                <a:gd name="T3" fmla="*/ 525 h 2366"/>
                <a:gd name="T4" fmla="*/ 646 w 676"/>
                <a:gd name="T5" fmla="*/ 630 h 2366"/>
                <a:gd name="T6" fmla="*/ 548 w 676"/>
                <a:gd name="T7" fmla="*/ 841 h 2366"/>
                <a:gd name="T8" fmla="*/ 421 w 676"/>
                <a:gd name="T9" fmla="*/ 1051 h 2366"/>
                <a:gd name="T10" fmla="*/ 271 w 676"/>
                <a:gd name="T11" fmla="*/ 1291 h 2366"/>
                <a:gd name="T12" fmla="*/ 218 w 676"/>
                <a:gd name="T13" fmla="*/ 1389 h 2366"/>
                <a:gd name="T14" fmla="*/ 135 w 676"/>
                <a:gd name="T15" fmla="*/ 1584 h 2366"/>
                <a:gd name="T16" fmla="*/ 90 w 676"/>
                <a:gd name="T17" fmla="*/ 1772 h 2366"/>
                <a:gd name="T18" fmla="*/ 68 w 676"/>
                <a:gd name="T19" fmla="*/ 1945 h 2366"/>
                <a:gd name="T20" fmla="*/ 83 w 676"/>
                <a:gd name="T21" fmla="*/ 2163 h 2366"/>
                <a:gd name="T22" fmla="*/ 120 w 676"/>
                <a:gd name="T23" fmla="*/ 2366 h 2366"/>
                <a:gd name="T24" fmla="*/ 83 w 676"/>
                <a:gd name="T25" fmla="*/ 2290 h 2366"/>
                <a:gd name="T26" fmla="*/ 23 w 676"/>
                <a:gd name="T27" fmla="*/ 2095 h 2366"/>
                <a:gd name="T28" fmla="*/ 8 w 676"/>
                <a:gd name="T29" fmla="*/ 1960 h 2366"/>
                <a:gd name="T30" fmla="*/ 8 w 676"/>
                <a:gd name="T31" fmla="*/ 1802 h 2366"/>
                <a:gd name="T32" fmla="*/ 38 w 676"/>
                <a:gd name="T33" fmla="*/ 1637 h 2366"/>
                <a:gd name="T34" fmla="*/ 105 w 676"/>
                <a:gd name="T35" fmla="*/ 1457 h 2366"/>
                <a:gd name="T36" fmla="*/ 210 w 676"/>
                <a:gd name="T37" fmla="*/ 1276 h 2366"/>
                <a:gd name="T38" fmla="*/ 413 w 676"/>
                <a:gd name="T39" fmla="*/ 923 h 2366"/>
                <a:gd name="T40" fmla="*/ 533 w 676"/>
                <a:gd name="T41" fmla="*/ 676 h 2366"/>
                <a:gd name="T42" fmla="*/ 579 w 676"/>
                <a:gd name="T43" fmla="*/ 525 h 2366"/>
                <a:gd name="T44" fmla="*/ 579 w 676"/>
                <a:gd name="T45" fmla="*/ 383 h 2366"/>
                <a:gd name="T46" fmla="*/ 533 w 676"/>
                <a:gd name="T47" fmla="*/ 247 h 2366"/>
                <a:gd name="T48" fmla="*/ 488 w 676"/>
                <a:gd name="T49" fmla="*/ 180 h 2366"/>
                <a:gd name="T50" fmla="*/ 353 w 676"/>
                <a:gd name="T51" fmla="*/ 52 h 2366"/>
                <a:gd name="T52" fmla="*/ 286 w 676"/>
                <a:gd name="T53" fmla="*/ 15 h 2366"/>
                <a:gd name="T54" fmla="*/ 210 w 676"/>
                <a:gd name="T55" fmla="*/ 0 h 2366"/>
                <a:gd name="T56" fmla="*/ 256 w 676"/>
                <a:gd name="T57" fmla="*/ 0 h 2366"/>
                <a:gd name="T58" fmla="*/ 353 w 676"/>
                <a:gd name="T59" fmla="*/ 15 h 2366"/>
                <a:gd name="T60" fmla="*/ 458 w 676"/>
                <a:gd name="T61" fmla="*/ 60 h 2366"/>
                <a:gd name="T62" fmla="*/ 548 w 676"/>
                <a:gd name="T63" fmla="*/ 135 h 2366"/>
                <a:gd name="T64" fmla="*/ 586 w 676"/>
                <a:gd name="T65" fmla="*/ 180 h 2366"/>
                <a:gd name="T66" fmla="*/ 646 w 676"/>
                <a:gd name="T67" fmla="*/ 277 h 2366"/>
                <a:gd name="T68" fmla="*/ 676 w 676"/>
                <a:gd name="T69" fmla="*/ 413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6" h="2366">
                  <a:moveTo>
                    <a:pt x="676" y="413"/>
                  </a:moveTo>
                  <a:lnTo>
                    <a:pt x="676" y="413"/>
                  </a:lnTo>
                  <a:lnTo>
                    <a:pt x="676" y="473"/>
                  </a:lnTo>
                  <a:lnTo>
                    <a:pt x="669" y="525"/>
                  </a:lnTo>
                  <a:lnTo>
                    <a:pt x="661" y="578"/>
                  </a:lnTo>
                  <a:lnTo>
                    <a:pt x="646" y="630"/>
                  </a:lnTo>
                  <a:lnTo>
                    <a:pt x="601" y="736"/>
                  </a:lnTo>
                  <a:lnTo>
                    <a:pt x="548" y="841"/>
                  </a:lnTo>
                  <a:lnTo>
                    <a:pt x="488" y="946"/>
                  </a:lnTo>
                  <a:lnTo>
                    <a:pt x="421" y="1051"/>
                  </a:lnTo>
                  <a:lnTo>
                    <a:pt x="346" y="1164"/>
                  </a:lnTo>
                  <a:lnTo>
                    <a:pt x="271" y="1291"/>
                  </a:lnTo>
                  <a:lnTo>
                    <a:pt x="271" y="1291"/>
                  </a:lnTo>
                  <a:lnTo>
                    <a:pt x="218" y="1389"/>
                  </a:lnTo>
                  <a:lnTo>
                    <a:pt x="165" y="1487"/>
                  </a:lnTo>
                  <a:lnTo>
                    <a:pt x="135" y="1584"/>
                  </a:lnTo>
                  <a:lnTo>
                    <a:pt x="105" y="1682"/>
                  </a:lnTo>
                  <a:lnTo>
                    <a:pt x="90" y="1772"/>
                  </a:lnTo>
                  <a:lnTo>
                    <a:pt x="75" y="1862"/>
                  </a:lnTo>
                  <a:lnTo>
                    <a:pt x="68" y="1945"/>
                  </a:lnTo>
                  <a:lnTo>
                    <a:pt x="68" y="2028"/>
                  </a:lnTo>
                  <a:lnTo>
                    <a:pt x="83" y="2163"/>
                  </a:lnTo>
                  <a:lnTo>
                    <a:pt x="98" y="2268"/>
                  </a:lnTo>
                  <a:lnTo>
                    <a:pt x="120" y="2366"/>
                  </a:lnTo>
                  <a:lnTo>
                    <a:pt x="120" y="2366"/>
                  </a:lnTo>
                  <a:lnTo>
                    <a:pt x="83" y="2290"/>
                  </a:lnTo>
                  <a:lnTo>
                    <a:pt x="53" y="2208"/>
                  </a:lnTo>
                  <a:lnTo>
                    <a:pt x="23" y="2095"/>
                  </a:lnTo>
                  <a:lnTo>
                    <a:pt x="15" y="2028"/>
                  </a:lnTo>
                  <a:lnTo>
                    <a:pt x="8" y="1960"/>
                  </a:lnTo>
                  <a:lnTo>
                    <a:pt x="0" y="1885"/>
                  </a:lnTo>
                  <a:lnTo>
                    <a:pt x="8" y="1802"/>
                  </a:lnTo>
                  <a:lnTo>
                    <a:pt x="15" y="1720"/>
                  </a:lnTo>
                  <a:lnTo>
                    <a:pt x="38" y="1637"/>
                  </a:lnTo>
                  <a:lnTo>
                    <a:pt x="68" y="1547"/>
                  </a:lnTo>
                  <a:lnTo>
                    <a:pt x="105" y="1457"/>
                  </a:lnTo>
                  <a:lnTo>
                    <a:pt x="105" y="1457"/>
                  </a:lnTo>
                  <a:lnTo>
                    <a:pt x="210" y="1276"/>
                  </a:lnTo>
                  <a:lnTo>
                    <a:pt x="308" y="1096"/>
                  </a:lnTo>
                  <a:lnTo>
                    <a:pt x="413" y="923"/>
                  </a:lnTo>
                  <a:lnTo>
                    <a:pt x="496" y="758"/>
                  </a:lnTo>
                  <a:lnTo>
                    <a:pt x="533" y="676"/>
                  </a:lnTo>
                  <a:lnTo>
                    <a:pt x="556" y="600"/>
                  </a:lnTo>
                  <a:lnTo>
                    <a:pt x="579" y="525"/>
                  </a:lnTo>
                  <a:lnTo>
                    <a:pt x="586" y="450"/>
                  </a:lnTo>
                  <a:lnTo>
                    <a:pt x="579" y="383"/>
                  </a:lnTo>
                  <a:lnTo>
                    <a:pt x="563" y="307"/>
                  </a:lnTo>
                  <a:lnTo>
                    <a:pt x="533" y="247"/>
                  </a:lnTo>
                  <a:lnTo>
                    <a:pt x="488" y="180"/>
                  </a:lnTo>
                  <a:lnTo>
                    <a:pt x="488" y="180"/>
                  </a:lnTo>
                  <a:lnTo>
                    <a:pt x="428" y="112"/>
                  </a:lnTo>
                  <a:lnTo>
                    <a:pt x="353" y="52"/>
                  </a:lnTo>
                  <a:lnTo>
                    <a:pt x="323" y="30"/>
                  </a:lnTo>
                  <a:lnTo>
                    <a:pt x="286" y="15"/>
                  </a:lnTo>
                  <a:lnTo>
                    <a:pt x="248" y="7"/>
                  </a:lnTo>
                  <a:lnTo>
                    <a:pt x="210" y="0"/>
                  </a:lnTo>
                  <a:lnTo>
                    <a:pt x="210" y="0"/>
                  </a:lnTo>
                  <a:lnTo>
                    <a:pt x="256" y="0"/>
                  </a:lnTo>
                  <a:lnTo>
                    <a:pt x="308" y="0"/>
                  </a:lnTo>
                  <a:lnTo>
                    <a:pt x="353" y="15"/>
                  </a:lnTo>
                  <a:lnTo>
                    <a:pt x="406" y="37"/>
                  </a:lnTo>
                  <a:lnTo>
                    <a:pt x="458" y="60"/>
                  </a:lnTo>
                  <a:lnTo>
                    <a:pt x="503" y="90"/>
                  </a:lnTo>
                  <a:lnTo>
                    <a:pt x="548" y="135"/>
                  </a:lnTo>
                  <a:lnTo>
                    <a:pt x="586" y="180"/>
                  </a:lnTo>
                  <a:lnTo>
                    <a:pt x="586" y="180"/>
                  </a:lnTo>
                  <a:lnTo>
                    <a:pt x="616" y="225"/>
                  </a:lnTo>
                  <a:lnTo>
                    <a:pt x="646" y="277"/>
                  </a:lnTo>
                  <a:lnTo>
                    <a:pt x="669" y="345"/>
                  </a:lnTo>
                  <a:lnTo>
                    <a:pt x="676" y="413"/>
                  </a:lnTo>
                  <a:lnTo>
                    <a:pt x="676" y="41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0" name="Freeform 28"/>
            <p:cNvSpPr>
              <a:spLocks/>
            </p:cNvSpPr>
            <p:nvPr/>
          </p:nvSpPr>
          <p:spPr bwMode="auto">
            <a:xfrm>
              <a:off x="1022350" y="2998788"/>
              <a:ext cx="1955800" cy="1490663"/>
            </a:xfrm>
            <a:custGeom>
              <a:avLst/>
              <a:gdLst>
                <a:gd name="T0" fmla="*/ 0 w 1232"/>
                <a:gd name="T1" fmla="*/ 698 h 939"/>
                <a:gd name="T2" fmla="*/ 0 w 1232"/>
                <a:gd name="T3" fmla="*/ 698 h 939"/>
                <a:gd name="T4" fmla="*/ 8 w 1232"/>
                <a:gd name="T5" fmla="*/ 623 h 939"/>
                <a:gd name="T6" fmla="*/ 16 w 1232"/>
                <a:gd name="T7" fmla="*/ 556 h 939"/>
                <a:gd name="T8" fmla="*/ 38 w 1232"/>
                <a:gd name="T9" fmla="*/ 488 h 939"/>
                <a:gd name="T10" fmla="*/ 61 w 1232"/>
                <a:gd name="T11" fmla="*/ 428 h 939"/>
                <a:gd name="T12" fmla="*/ 91 w 1232"/>
                <a:gd name="T13" fmla="*/ 360 h 939"/>
                <a:gd name="T14" fmla="*/ 128 w 1232"/>
                <a:gd name="T15" fmla="*/ 300 h 939"/>
                <a:gd name="T16" fmla="*/ 166 w 1232"/>
                <a:gd name="T17" fmla="*/ 248 h 939"/>
                <a:gd name="T18" fmla="*/ 211 w 1232"/>
                <a:gd name="T19" fmla="*/ 195 h 939"/>
                <a:gd name="T20" fmla="*/ 256 w 1232"/>
                <a:gd name="T21" fmla="*/ 150 h 939"/>
                <a:gd name="T22" fmla="*/ 308 w 1232"/>
                <a:gd name="T23" fmla="*/ 112 h 939"/>
                <a:gd name="T24" fmla="*/ 369 w 1232"/>
                <a:gd name="T25" fmla="*/ 75 h 939"/>
                <a:gd name="T26" fmla="*/ 429 w 1232"/>
                <a:gd name="T27" fmla="*/ 45 h 939"/>
                <a:gd name="T28" fmla="*/ 489 w 1232"/>
                <a:gd name="T29" fmla="*/ 22 h 939"/>
                <a:gd name="T30" fmla="*/ 556 w 1232"/>
                <a:gd name="T31" fmla="*/ 7 h 939"/>
                <a:gd name="T32" fmla="*/ 624 w 1232"/>
                <a:gd name="T33" fmla="*/ 0 h 939"/>
                <a:gd name="T34" fmla="*/ 692 w 1232"/>
                <a:gd name="T35" fmla="*/ 0 h 939"/>
                <a:gd name="T36" fmla="*/ 692 w 1232"/>
                <a:gd name="T37" fmla="*/ 0 h 939"/>
                <a:gd name="T38" fmla="*/ 744 w 1232"/>
                <a:gd name="T39" fmla="*/ 7 h 939"/>
                <a:gd name="T40" fmla="*/ 789 w 1232"/>
                <a:gd name="T41" fmla="*/ 15 h 939"/>
                <a:gd name="T42" fmla="*/ 834 w 1232"/>
                <a:gd name="T43" fmla="*/ 30 h 939"/>
                <a:gd name="T44" fmla="*/ 879 w 1232"/>
                <a:gd name="T45" fmla="*/ 52 h 939"/>
                <a:gd name="T46" fmla="*/ 969 w 1232"/>
                <a:gd name="T47" fmla="*/ 105 h 939"/>
                <a:gd name="T48" fmla="*/ 1045 w 1232"/>
                <a:gd name="T49" fmla="*/ 165 h 939"/>
                <a:gd name="T50" fmla="*/ 1112 w 1232"/>
                <a:gd name="T51" fmla="*/ 240 h 939"/>
                <a:gd name="T52" fmla="*/ 1165 w 1232"/>
                <a:gd name="T53" fmla="*/ 330 h 939"/>
                <a:gd name="T54" fmla="*/ 1210 w 1232"/>
                <a:gd name="T55" fmla="*/ 420 h 939"/>
                <a:gd name="T56" fmla="*/ 1232 w 1232"/>
                <a:gd name="T57" fmla="*/ 511 h 939"/>
                <a:gd name="T58" fmla="*/ 1232 w 1232"/>
                <a:gd name="T59" fmla="*/ 511 h 939"/>
                <a:gd name="T60" fmla="*/ 1202 w 1232"/>
                <a:gd name="T61" fmla="*/ 428 h 939"/>
                <a:gd name="T62" fmla="*/ 1165 w 1232"/>
                <a:gd name="T63" fmla="*/ 353 h 939"/>
                <a:gd name="T64" fmla="*/ 1112 w 1232"/>
                <a:gd name="T65" fmla="*/ 285 h 939"/>
                <a:gd name="T66" fmla="*/ 1052 w 1232"/>
                <a:gd name="T67" fmla="*/ 225 h 939"/>
                <a:gd name="T68" fmla="*/ 977 w 1232"/>
                <a:gd name="T69" fmla="*/ 180 h 939"/>
                <a:gd name="T70" fmla="*/ 902 w 1232"/>
                <a:gd name="T71" fmla="*/ 143 h 939"/>
                <a:gd name="T72" fmla="*/ 819 w 1232"/>
                <a:gd name="T73" fmla="*/ 112 h 939"/>
                <a:gd name="T74" fmla="*/ 729 w 1232"/>
                <a:gd name="T75" fmla="*/ 105 h 939"/>
                <a:gd name="T76" fmla="*/ 729 w 1232"/>
                <a:gd name="T77" fmla="*/ 105 h 939"/>
                <a:gd name="T78" fmla="*/ 661 w 1232"/>
                <a:gd name="T79" fmla="*/ 97 h 939"/>
                <a:gd name="T80" fmla="*/ 594 w 1232"/>
                <a:gd name="T81" fmla="*/ 105 h 939"/>
                <a:gd name="T82" fmla="*/ 526 w 1232"/>
                <a:gd name="T83" fmla="*/ 120 h 939"/>
                <a:gd name="T84" fmla="*/ 459 w 1232"/>
                <a:gd name="T85" fmla="*/ 143 h 939"/>
                <a:gd name="T86" fmla="*/ 399 w 1232"/>
                <a:gd name="T87" fmla="*/ 165 h 939"/>
                <a:gd name="T88" fmla="*/ 338 w 1232"/>
                <a:gd name="T89" fmla="*/ 195 h 939"/>
                <a:gd name="T90" fmla="*/ 286 w 1232"/>
                <a:gd name="T91" fmla="*/ 233 h 939"/>
                <a:gd name="T92" fmla="*/ 233 w 1232"/>
                <a:gd name="T93" fmla="*/ 270 h 939"/>
                <a:gd name="T94" fmla="*/ 188 w 1232"/>
                <a:gd name="T95" fmla="*/ 315 h 939"/>
                <a:gd name="T96" fmla="*/ 143 w 1232"/>
                <a:gd name="T97" fmla="*/ 368 h 939"/>
                <a:gd name="T98" fmla="*/ 106 w 1232"/>
                <a:gd name="T99" fmla="*/ 420 h 939"/>
                <a:gd name="T100" fmla="*/ 76 w 1232"/>
                <a:gd name="T101" fmla="*/ 481 h 939"/>
                <a:gd name="T102" fmla="*/ 53 w 1232"/>
                <a:gd name="T103" fmla="*/ 541 h 939"/>
                <a:gd name="T104" fmla="*/ 31 w 1232"/>
                <a:gd name="T105" fmla="*/ 608 h 939"/>
                <a:gd name="T106" fmla="*/ 16 w 1232"/>
                <a:gd name="T107" fmla="*/ 676 h 939"/>
                <a:gd name="T108" fmla="*/ 8 w 1232"/>
                <a:gd name="T109" fmla="*/ 743 h 939"/>
                <a:gd name="T110" fmla="*/ 8 w 1232"/>
                <a:gd name="T111" fmla="*/ 743 h 939"/>
                <a:gd name="T112" fmla="*/ 8 w 1232"/>
                <a:gd name="T113" fmla="*/ 841 h 939"/>
                <a:gd name="T114" fmla="*/ 23 w 1232"/>
                <a:gd name="T115" fmla="*/ 939 h 939"/>
                <a:gd name="T116" fmla="*/ 23 w 1232"/>
                <a:gd name="T117" fmla="*/ 939 h 939"/>
                <a:gd name="T118" fmla="*/ 0 w 1232"/>
                <a:gd name="T119" fmla="*/ 819 h 939"/>
                <a:gd name="T120" fmla="*/ 0 w 1232"/>
                <a:gd name="T121" fmla="*/ 758 h 939"/>
                <a:gd name="T122" fmla="*/ 0 w 1232"/>
                <a:gd name="T123" fmla="*/ 698 h 939"/>
                <a:gd name="T124" fmla="*/ 0 w 1232"/>
                <a:gd name="T125" fmla="*/ 698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2" h="939">
                  <a:moveTo>
                    <a:pt x="0" y="698"/>
                  </a:moveTo>
                  <a:lnTo>
                    <a:pt x="0" y="698"/>
                  </a:lnTo>
                  <a:lnTo>
                    <a:pt x="8" y="623"/>
                  </a:lnTo>
                  <a:lnTo>
                    <a:pt x="16" y="556"/>
                  </a:lnTo>
                  <a:lnTo>
                    <a:pt x="38" y="488"/>
                  </a:lnTo>
                  <a:lnTo>
                    <a:pt x="61" y="428"/>
                  </a:lnTo>
                  <a:lnTo>
                    <a:pt x="91" y="360"/>
                  </a:lnTo>
                  <a:lnTo>
                    <a:pt x="128" y="300"/>
                  </a:lnTo>
                  <a:lnTo>
                    <a:pt x="166" y="248"/>
                  </a:lnTo>
                  <a:lnTo>
                    <a:pt x="211" y="195"/>
                  </a:lnTo>
                  <a:lnTo>
                    <a:pt x="256" y="150"/>
                  </a:lnTo>
                  <a:lnTo>
                    <a:pt x="308" y="112"/>
                  </a:lnTo>
                  <a:lnTo>
                    <a:pt x="369" y="75"/>
                  </a:lnTo>
                  <a:lnTo>
                    <a:pt x="429" y="45"/>
                  </a:lnTo>
                  <a:lnTo>
                    <a:pt x="489" y="22"/>
                  </a:lnTo>
                  <a:lnTo>
                    <a:pt x="556" y="7"/>
                  </a:lnTo>
                  <a:lnTo>
                    <a:pt x="624" y="0"/>
                  </a:lnTo>
                  <a:lnTo>
                    <a:pt x="692" y="0"/>
                  </a:lnTo>
                  <a:lnTo>
                    <a:pt x="692" y="0"/>
                  </a:lnTo>
                  <a:lnTo>
                    <a:pt x="744" y="7"/>
                  </a:lnTo>
                  <a:lnTo>
                    <a:pt x="789" y="15"/>
                  </a:lnTo>
                  <a:lnTo>
                    <a:pt x="834" y="30"/>
                  </a:lnTo>
                  <a:lnTo>
                    <a:pt x="879" y="52"/>
                  </a:lnTo>
                  <a:lnTo>
                    <a:pt x="969" y="105"/>
                  </a:lnTo>
                  <a:lnTo>
                    <a:pt x="1045" y="165"/>
                  </a:lnTo>
                  <a:lnTo>
                    <a:pt x="1112" y="240"/>
                  </a:lnTo>
                  <a:lnTo>
                    <a:pt x="1165" y="330"/>
                  </a:lnTo>
                  <a:lnTo>
                    <a:pt x="1210" y="420"/>
                  </a:lnTo>
                  <a:lnTo>
                    <a:pt x="1232" y="511"/>
                  </a:lnTo>
                  <a:lnTo>
                    <a:pt x="1232" y="511"/>
                  </a:lnTo>
                  <a:lnTo>
                    <a:pt x="1202" y="428"/>
                  </a:lnTo>
                  <a:lnTo>
                    <a:pt x="1165" y="353"/>
                  </a:lnTo>
                  <a:lnTo>
                    <a:pt x="1112" y="285"/>
                  </a:lnTo>
                  <a:lnTo>
                    <a:pt x="1052" y="225"/>
                  </a:lnTo>
                  <a:lnTo>
                    <a:pt x="977" y="180"/>
                  </a:lnTo>
                  <a:lnTo>
                    <a:pt x="902" y="143"/>
                  </a:lnTo>
                  <a:lnTo>
                    <a:pt x="819" y="112"/>
                  </a:lnTo>
                  <a:lnTo>
                    <a:pt x="729" y="105"/>
                  </a:lnTo>
                  <a:lnTo>
                    <a:pt x="729" y="105"/>
                  </a:lnTo>
                  <a:lnTo>
                    <a:pt x="661" y="97"/>
                  </a:lnTo>
                  <a:lnTo>
                    <a:pt x="594" y="105"/>
                  </a:lnTo>
                  <a:lnTo>
                    <a:pt x="526" y="120"/>
                  </a:lnTo>
                  <a:lnTo>
                    <a:pt x="459" y="143"/>
                  </a:lnTo>
                  <a:lnTo>
                    <a:pt x="399" y="165"/>
                  </a:lnTo>
                  <a:lnTo>
                    <a:pt x="338" y="195"/>
                  </a:lnTo>
                  <a:lnTo>
                    <a:pt x="286" y="233"/>
                  </a:lnTo>
                  <a:lnTo>
                    <a:pt x="233" y="270"/>
                  </a:lnTo>
                  <a:lnTo>
                    <a:pt x="188" y="315"/>
                  </a:lnTo>
                  <a:lnTo>
                    <a:pt x="143" y="368"/>
                  </a:lnTo>
                  <a:lnTo>
                    <a:pt x="106" y="420"/>
                  </a:lnTo>
                  <a:lnTo>
                    <a:pt x="76" y="481"/>
                  </a:lnTo>
                  <a:lnTo>
                    <a:pt x="53" y="541"/>
                  </a:lnTo>
                  <a:lnTo>
                    <a:pt x="31" y="608"/>
                  </a:lnTo>
                  <a:lnTo>
                    <a:pt x="16" y="676"/>
                  </a:lnTo>
                  <a:lnTo>
                    <a:pt x="8" y="743"/>
                  </a:lnTo>
                  <a:lnTo>
                    <a:pt x="8" y="743"/>
                  </a:lnTo>
                  <a:lnTo>
                    <a:pt x="8" y="841"/>
                  </a:lnTo>
                  <a:lnTo>
                    <a:pt x="23" y="939"/>
                  </a:lnTo>
                  <a:lnTo>
                    <a:pt x="23" y="939"/>
                  </a:lnTo>
                  <a:lnTo>
                    <a:pt x="0" y="819"/>
                  </a:lnTo>
                  <a:lnTo>
                    <a:pt x="0" y="758"/>
                  </a:lnTo>
                  <a:lnTo>
                    <a:pt x="0" y="698"/>
                  </a:lnTo>
                  <a:lnTo>
                    <a:pt x="0" y="698"/>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1" name="Freeform 29"/>
            <p:cNvSpPr>
              <a:spLocks/>
            </p:cNvSpPr>
            <p:nvPr/>
          </p:nvSpPr>
          <p:spPr bwMode="auto">
            <a:xfrm>
              <a:off x="1751013" y="3810000"/>
              <a:ext cx="1263650" cy="1001713"/>
            </a:xfrm>
            <a:custGeom>
              <a:avLst/>
              <a:gdLst>
                <a:gd name="T0" fmla="*/ 360 w 796"/>
                <a:gd name="T1" fmla="*/ 631 h 631"/>
                <a:gd name="T2" fmla="*/ 225 w 796"/>
                <a:gd name="T3" fmla="*/ 585 h 631"/>
                <a:gd name="T4" fmla="*/ 97 w 796"/>
                <a:gd name="T5" fmla="*/ 495 h 631"/>
                <a:gd name="T6" fmla="*/ 37 w 796"/>
                <a:gd name="T7" fmla="*/ 398 h 631"/>
                <a:gd name="T8" fmla="*/ 7 w 796"/>
                <a:gd name="T9" fmla="*/ 323 h 631"/>
                <a:gd name="T10" fmla="*/ 0 w 796"/>
                <a:gd name="T11" fmla="*/ 240 h 631"/>
                <a:gd name="T12" fmla="*/ 7 w 796"/>
                <a:gd name="T13" fmla="*/ 195 h 631"/>
                <a:gd name="T14" fmla="*/ 37 w 796"/>
                <a:gd name="T15" fmla="*/ 105 h 631"/>
                <a:gd name="T16" fmla="*/ 82 w 796"/>
                <a:gd name="T17" fmla="*/ 67 h 631"/>
                <a:gd name="T18" fmla="*/ 127 w 796"/>
                <a:gd name="T19" fmla="*/ 67 h 631"/>
                <a:gd name="T20" fmla="*/ 165 w 796"/>
                <a:gd name="T21" fmla="*/ 82 h 631"/>
                <a:gd name="T22" fmla="*/ 187 w 796"/>
                <a:gd name="T23" fmla="*/ 112 h 631"/>
                <a:gd name="T24" fmla="*/ 202 w 796"/>
                <a:gd name="T25" fmla="*/ 157 h 631"/>
                <a:gd name="T26" fmla="*/ 187 w 796"/>
                <a:gd name="T27" fmla="*/ 202 h 631"/>
                <a:gd name="T28" fmla="*/ 150 w 796"/>
                <a:gd name="T29" fmla="*/ 255 h 631"/>
                <a:gd name="T30" fmla="*/ 127 w 796"/>
                <a:gd name="T31" fmla="*/ 285 h 631"/>
                <a:gd name="T32" fmla="*/ 90 w 796"/>
                <a:gd name="T33" fmla="*/ 360 h 631"/>
                <a:gd name="T34" fmla="*/ 90 w 796"/>
                <a:gd name="T35" fmla="*/ 420 h 631"/>
                <a:gd name="T36" fmla="*/ 97 w 796"/>
                <a:gd name="T37" fmla="*/ 435 h 631"/>
                <a:gd name="T38" fmla="*/ 195 w 796"/>
                <a:gd name="T39" fmla="*/ 510 h 631"/>
                <a:gd name="T40" fmla="*/ 323 w 796"/>
                <a:gd name="T41" fmla="*/ 533 h 631"/>
                <a:gd name="T42" fmla="*/ 368 w 796"/>
                <a:gd name="T43" fmla="*/ 540 h 631"/>
                <a:gd name="T44" fmla="*/ 495 w 796"/>
                <a:gd name="T45" fmla="*/ 510 h 631"/>
                <a:gd name="T46" fmla="*/ 638 w 796"/>
                <a:gd name="T47" fmla="*/ 428 h 631"/>
                <a:gd name="T48" fmla="*/ 736 w 796"/>
                <a:gd name="T49" fmla="*/ 293 h 631"/>
                <a:gd name="T50" fmla="*/ 781 w 796"/>
                <a:gd name="T51" fmla="*/ 172 h 631"/>
                <a:gd name="T52" fmla="*/ 781 w 796"/>
                <a:gd name="T53" fmla="*/ 127 h 631"/>
                <a:gd name="T54" fmla="*/ 773 w 796"/>
                <a:gd name="T55" fmla="*/ 0 h 631"/>
                <a:gd name="T56" fmla="*/ 788 w 796"/>
                <a:gd name="T57" fmla="*/ 82 h 631"/>
                <a:gd name="T58" fmla="*/ 796 w 796"/>
                <a:gd name="T59" fmla="*/ 172 h 631"/>
                <a:gd name="T60" fmla="*/ 751 w 796"/>
                <a:gd name="T61" fmla="*/ 353 h 631"/>
                <a:gd name="T62" fmla="*/ 661 w 796"/>
                <a:gd name="T63" fmla="*/ 495 h 631"/>
                <a:gd name="T64" fmla="*/ 563 w 796"/>
                <a:gd name="T65" fmla="*/ 578 h 631"/>
                <a:gd name="T66" fmla="*/ 488 w 796"/>
                <a:gd name="T67" fmla="*/ 615 h 631"/>
                <a:gd name="T68" fmla="*/ 405 w 796"/>
                <a:gd name="T69" fmla="*/ 631 h 631"/>
                <a:gd name="T70" fmla="*/ 360 w 796"/>
                <a:gd name="T71" fmla="*/ 631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6" h="631">
                  <a:moveTo>
                    <a:pt x="360" y="631"/>
                  </a:moveTo>
                  <a:lnTo>
                    <a:pt x="360" y="631"/>
                  </a:lnTo>
                  <a:lnTo>
                    <a:pt x="293" y="615"/>
                  </a:lnTo>
                  <a:lnTo>
                    <a:pt x="225" y="585"/>
                  </a:lnTo>
                  <a:lnTo>
                    <a:pt x="157" y="548"/>
                  </a:lnTo>
                  <a:lnTo>
                    <a:pt x="97" y="495"/>
                  </a:lnTo>
                  <a:lnTo>
                    <a:pt x="52" y="435"/>
                  </a:lnTo>
                  <a:lnTo>
                    <a:pt x="37" y="398"/>
                  </a:lnTo>
                  <a:lnTo>
                    <a:pt x="22" y="360"/>
                  </a:lnTo>
                  <a:lnTo>
                    <a:pt x="7" y="323"/>
                  </a:lnTo>
                  <a:lnTo>
                    <a:pt x="0" y="277"/>
                  </a:lnTo>
                  <a:lnTo>
                    <a:pt x="0" y="240"/>
                  </a:lnTo>
                  <a:lnTo>
                    <a:pt x="7" y="195"/>
                  </a:lnTo>
                  <a:lnTo>
                    <a:pt x="7" y="195"/>
                  </a:lnTo>
                  <a:lnTo>
                    <a:pt x="22" y="142"/>
                  </a:lnTo>
                  <a:lnTo>
                    <a:pt x="37" y="105"/>
                  </a:lnTo>
                  <a:lnTo>
                    <a:pt x="60" y="82"/>
                  </a:lnTo>
                  <a:lnTo>
                    <a:pt x="82" y="67"/>
                  </a:lnTo>
                  <a:lnTo>
                    <a:pt x="105" y="67"/>
                  </a:lnTo>
                  <a:lnTo>
                    <a:pt x="127" y="67"/>
                  </a:lnTo>
                  <a:lnTo>
                    <a:pt x="142" y="75"/>
                  </a:lnTo>
                  <a:lnTo>
                    <a:pt x="165" y="82"/>
                  </a:lnTo>
                  <a:lnTo>
                    <a:pt x="165" y="82"/>
                  </a:lnTo>
                  <a:lnTo>
                    <a:pt x="187" y="112"/>
                  </a:lnTo>
                  <a:lnTo>
                    <a:pt x="195" y="135"/>
                  </a:lnTo>
                  <a:lnTo>
                    <a:pt x="202" y="157"/>
                  </a:lnTo>
                  <a:lnTo>
                    <a:pt x="195" y="180"/>
                  </a:lnTo>
                  <a:lnTo>
                    <a:pt x="187" y="202"/>
                  </a:lnTo>
                  <a:lnTo>
                    <a:pt x="172" y="225"/>
                  </a:lnTo>
                  <a:lnTo>
                    <a:pt x="150" y="255"/>
                  </a:lnTo>
                  <a:lnTo>
                    <a:pt x="150" y="255"/>
                  </a:lnTo>
                  <a:lnTo>
                    <a:pt x="127" y="285"/>
                  </a:lnTo>
                  <a:lnTo>
                    <a:pt x="105" y="308"/>
                  </a:lnTo>
                  <a:lnTo>
                    <a:pt x="90" y="360"/>
                  </a:lnTo>
                  <a:lnTo>
                    <a:pt x="82" y="405"/>
                  </a:lnTo>
                  <a:lnTo>
                    <a:pt x="90" y="420"/>
                  </a:lnTo>
                  <a:lnTo>
                    <a:pt x="97" y="435"/>
                  </a:lnTo>
                  <a:lnTo>
                    <a:pt x="97" y="435"/>
                  </a:lnTo>
                  <a:lnTo>
                    <a:pt x="142" y="480"/>
                  </a:lnTo>
                  <a:lnTo>
                    <a:pt x="195" y="510"/>
                  </a:lnTo>
                  <a:lnTo>
                    <a:pt x="255" y="525"/>
                  </a:lnTo>
                  <a:lnTo>
                    <a:pt x="323" y="533"/>
                  </a:lnTo>
                  <a:lnTo>
                    <a:pt x="323" y="533"/>
                  </a:lnTo>
                  <a:lnTo>
                    <a:pt x="368" y="540"/>
                  </a:lnTo>
                  <a:lnTo>
                    <a:pt x="413" y="533"/>
                  </a:lnTo>
                  <a:lnTo>
                    <a:pt x="495" y="510"/>
                  </a:lnTo>
                  <a:lnTo>
                    <a:pt x="571" y="480"/>
                  </a:lnTo>
                  <a:lnTo>
                    <a:pt x="638" y="428"/>
                  </a:lnTo>
                  <a:lnTo>
                    <a:pt x="698" y="368"/>
                  </a:lnTo>
                  <a:lnTo>
                    <a:pt x="736" y="293"/>
                  </a:lnTo>
                  <a:lnTo>
                    <a:pt x="766" y="210"/>
                  </a:lnTo>
                  <a:lnTo>
                    <a:pt x="781" y="172"/>
                  </a:lnTo>
                  <a:lnTo>
                    <a:pt x="781" y="127"/>
                  </a:lnTo>
                  <a:lnTo>
                    <a:pt x="781" y="127"/>
                  </a:lnTo>
                  <a:lnTo>
                    <a:pt x="781" y="60"/>
                  </a:lnTo>
                  <a:lnTo>
                    <a:pt x="773" y="0"/>
                  </a:lnTo>
                  <a:lnTo>
                    <a:pt x="773" y="0"/>
                  </a:lnTo>
                  <a:lnTo>
                    <a:pt x="788" y="82"/>
                  </a:lnTo>
                  <a:lnTo>
                    <a:pt x="796" y="172"/>
                  </a:lnTo>
                  <a:lnTo>
                    <a:pt x="796" y="172"/>
                  </a:lnTo>
                  <a:lnTo>
                    <a:pt x="781" y="262"/>
                  </a:lnTo>
                  <a:lnTo>
                    <a:pt x="751" y="353"/>
                  </a:lnTo>
                  <a:lnTo>
                    <a:pt x="713" y="428"/>
                  </a:lnTo>
                  <a:lnTo>
                    <a:pt x="661" y="495"/>
                  </a:lnTo>
                  <a:lnTo>
                    <a:pt x="601" y="555"/>
                  </a:lnTo>
                  <a:lnTo>
                    <a:pt x="563" y="578"/>
                  </a:lnTo>
                  <a:lnTo>
                    <a:pt x="533" y="600"/>
                  </a:lnTo>
                  <a:lnTo>
                    <a:pt x="488" y="615"/>
                  </a:lnTo>
                  <a:lnTo>
                    <a:pt x="450" y="623"/>
                  </a:lnTo>
                  <a:lnTo>
                    <a:pt x="405" y="631"/>
                  </a:lnTo>
                  <a:lnTo>
                    <a:pt x="360" y="631"/>
                  </a:lnTo>
                  <a:lnTo>
                    <a:pt x="360" y="631"/>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4" name="Freeform 30"/>
            <p:cNvSpPr>
              <a:spLocks/>
            </p:cNvSpPr>
            <p:nvPr/>
          </p:nvSpPr>
          <p:spPr bwMode="auto">
            <a:xfrm>
              <a:off x="1058863" y="3440113"/>
              <a:ext cx="3063875" cy="2276475"/>
            </a:xfrm>
            <a:custGeom>
              <a:avLst/>
              <a:gdLst>
                <a:gd name="T0" fmla="*/ 819 w 1930"/>
                <a:gd name="T1" fmla="*/ 1434 h 1434"/>
                <a:gd name="T2" fmla="*/ 669 w 1930"/>
                <a:gd name="T3" fmla="*/ 1412 h 1434"/>
                <a:gd name="T4" fmla="*/ 526 w 1930"/>
                <a:gd name="T5" fmla="*/ 1359 h 1434"/>
                <a:gd name="T6" fmla="*/ 398 w 1930"/>
                <a:gd name="T7" fmla="*/ 1284 h 1434"/>
                <a:gd name="T8" fmla="*/ 285 w 1930"/>
                <a:gd name="T9" fmla="*/ 1186 h 1434"/>
                <a:gd name="T10" fmla="*/ 180 w 1930"/>
                <a:gd name="T11" fmla="*/ 1074 h 1434"/>
                <a:gd name="T12" fmla="*/ 98 w 1930"/>
                <a:gd name="T13" fmla="*/ 946 h 1434"/>
                <a:gd name="T14" fmla="*/ 38 w 1930"/>
                <a:gd name="T15" fmla="*/ 803 h 1434"/>
                <a:gd name="T16" fmla="*/ 0 w 1930"/>
                <a:gd name="T17" fmla="*/ 661 h 1434"/>
                <a:gd name="T18" fmla="*/ 15 w 1930"/>
                <a:gd name="T19" fmla="*/ 728 h 1434"/>
                <a:gd name="T20" fmla="*/ 68 w 1930"/>
                <a:gd name="T21" fmla="*/ 856 h 1434"/>
                <a:gd name="T22" fmla="*/ 143 w 1930"/>
                <a:gd name="T23" fmla="*/ 969 h 1434"/>
                <a:gd name="T24" fmla="*/ 233 w 1930"/>
                <a:gd name="T25" fmla="*/ 1074 h 1434"/>
                <a:gd name="T26" fmla="*/ 338 w 1930"/>
                <a:gd name="T27" fmla="*/ 1164 h 1434"/>
                <a:gd name="T28" fmla="*/ 451 w 1930"/>
                <a:gd name="T29" fmla="*/ 1239 h 1434"/>
                <a:gd name="T30" fmla="*/ 578 w 1930"/>
                <a:gd name="T31" fmla="*/ 1292 h 1434"/>
                <a:gd name="T32" fmla="*/ 721 w 1930"/>
                <a:gd name="T33" fmla="*/ 1322 h 1434"/>
                <a:gd name="T34" fmla="*/ 789 w 1930"/>
                <a:gd name="T35" fmla="*/ 1329 h 1434"/>
                <a:gd name="T36" fmla="*/ 1007 w 1930"/>
                <a:gd name="T37" fmla="*/ 1322 h 1434"/>
                <a:gd name="T38" fmla="*/ 1217 w 1930"/>
                <a:gd name="T39" fmla="*/ 1269 h 1434"/>
                <a:gd name="T40" fmla="*/ 1397 w 1930"/>
                <a:gd name="T41" fmla="*/ 1179 h 1434"/>
                <a:gd name="T42" fmla="*/ 1562 w 1930"/>
                <a:gd name="T43" fmla="*/ 1059 h 1434"/>
                <a:gd name="T44" fmla="*/ 1705 w 1930"/>
                <a:gd name="T45" fmla="*/ 909 h 1434"/>
                <a:gd name="T46" fmla="*/ 1810 w 1930"/>
                <a:gd name="T47" fmla="*/ 736 h 1434"/>
                <a:gd name="T48" fmla="*/ 1885 w 1930"/>
                <a:gd name="T49" fmla="*/ 541 h 1434"/>
                <a:gd name="T50" fmla="*/ 1915 w 1930"/>
                <a:gd name="T51" fmla="*/ 323 h 1434"/>
                <a:gd name="T52" fmla="*/ 1915 w 1930"/>
                <a:gd name="T53" fmla="*/ 240 h 1434"/>
                <a:gd name="T54" fmla="*/ 1908 w 1930"/>
                <a:gd name="T55" fmla="*/ 82 h 1434"/>
                <a:gd name="T56" fmla="*/ 1893 w 1930"/>
                <a:gd name="T57" fmla="*/ 0 h 1434"/>
                <a:gd name="T58" fmla="*/ 1923 w 1930"/>
                <a:gd name="T59" fmla="*/ 180 h 1434"/>
                <a:gd name="T60" fmla="*/ 1930 w 1930"/>
                <a:gd name="T61" fmla="*/ 375 h 1434"/>
                <a:gd name="T62" fmla="*/ 1915 w 1930"/>
                <a:gd name="T63" fmla="*/ 480 h 1434"/>
                <a:gd name="T64" fmla="*/ 1863 w 1930"/>
                <a:gd name="T65" fmla="*/ 691 h 1434"/>
                <a:gd name="T66" fmla="*/ 1773 w 1930"/>
                <a:gd name="T67" fmla="*/ 886 h 1434"/>
                <a:gd name="T68" fmla="*/ 1653 w 1930"/>
                <a:gd name="T69" fmla="*/ 1059 h 1434"/>
                <a:gd name="T70" fmla="*/ 1502 w 1930"/>
                <a:gd name="T71" fmla="*/ 1209 h 1434"/>
                <a:gd name="T72" fmla="*/ 1330 w 1930"/>
                <a:gd name="T73" fmla="*/ 1322 h 1434"/>
                <a:gd name="T74" fmla="*/ 1142 w 1930"/>
                <a:gd name="T75" fmla="*/ 1397 h 1434"/>
                <a:gd name="T76" fmla="*/ 931 w 1930"/>
                <a:gd name="T77" fmla="*/ 1434 h 1434"/>
                <a:gd name="T78" fmla="*/ 819 w 1930"/>
                <a:gd name="T79" fmla="*/ 1434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30" h="1434">
                  <a:moveTo>
                    <a:pt x="819" y="1434"/>
                  </a:moveTo>
                  <a:lnTo>
                    <a:pt x="819" y="1434"/>
                  </a:lnTo>
                  <a:lnTo>
                    <a:pt x="744" y="1427"/>
                  </a:lnTo>
                  <a:lnTo>
                    <a:pt x="669" y="1412"/>
                  </a:lnTo>
                  <a:lnTo>
                    <a:pt x="601" y="1389"/>
                  </a:lnTo>
                  <a:lnTo>
                    <a:pt x="526" y="1359"/>
                  </a:lnTo>
                  <a:lnTo>
                    <a:pt x="466" y="1322"/>
                  </a:lnTo>
                  <a:lnTo>
                    <a:pt x="398" y="1284"/>
                  </a:lnTo>
                  <a:lnTo>
                    <a:pt x="338" y="1239"/>
                  </a:lnTo>
                  <a:lnTo>
                    <a:pt x="285" y="1186"/>
                  </a:lnTo>
                  <a:lnTo>
                    <a:pt x="233" y="1134"/>
                  </a:lnTo>
                  <a:lnTo>
                    <a:pt x="180" y="1074"/>
                  </a:lnTo>
                  <a:lnTo>
                    <a:pt x="135" y="1006"/>
                  </a:lnTo>
                  <a:lnTo>
                    <a:pt x="98" y="946"/>
                  </a:lnTo>
                  <a:lnTo>
                    <a:pt x="68" y="879"/>
                  </a:lnTo>
                  <a:lnTo>
                    <a:pt x="38" y="803"/>
                  </a:lnTo>
                  <a:lnTo>
                    <a:pt x="15" y="736"/>
                  </a:lnTo>
                  <a:lnTo>
                    <a:pt x="0" y="661"/>
                  </a:lnTo>
                  <a:lnTo>
                    <a:pt x="0" y="661"/>
                  </a:lnTo>
                  <a:lnTo>
                    <a:pt x="15" y="728"/>
                  </a:lnTo>
                  <a:lnTo>
                    <a:pt x="45" y="796"/>
                  </a:lnTo>
                  <a:lnTo>
                    <a:pt x="68" y="856"/>
                  </a:lnTo>
                  <a:lnTo>
                    <a:pt x="105" y="916"/>
                  </a:lnTo>
                  <a:lnTo>
                    <a:pt x="143" y="969"/>
                  </a:lnTo>
                  <a:lnTo>
                    <a:pt x="188" y="1029"/>
                  </a:lnTo>
                  <a:lnTo>
                    <a:pt x="233" y="1074"/>
                  </a:lnTo>
                  <a:lnTo>
                    <a:pt x="278" y="1119"/>
                  </a:lnTo>
                  <a:lnTo>
                    <a:pt x="338" y="1164"/>
                  </a:lnTo>
                  <a:lnTo>
                    <a:pt x="391" y="1202"/>
                  </a:lnTo>
                  <a:lnTo>
                    <a:pt x="451" y="1239"/>
                  </a:lnTo>
                  <a:lnTo>
                    <a:pt x="518" y="1262"/>
                  </a:lnTo>
                  <a:lnTo>
                    <a:pt x="578" y="1292"/>
                  </a:lnTo>
                  <a:lnTo>
                    <a:pt x="646" y="1307"/>
                  </a:lnTo>
                  <a:lnTo>
                    <a:pt x="721" y="1322"/>
                  </a:lnTo>
                  <a:lnTo>
                    <a:pt x="789" y="1329"/>
                  </a:lnTo>
                  <a:lnTo>
                    <a:pt x="789" y="1329"/>
                  </a:lnTo>
                  <a:lnTo>
                    <a:pt x="901" y="1329"/>
                  </a:lnTo>
                  <a:lnTo>
                    <a:pt x="1007" y="1322"/>
                  </a:lnTo>
                  <a:lnTo>
                    <a:pt x="1112" y="1299"/>
                  </a:lnTo>
                  <a:lnTo>
                    <a:pt x="1217" y="1269"/>
                  </a:lnTo>
                  <a:lnTo>
                    <a:pt x="1307" y="1232"/>
                  </a:lnTo>
                  <a:lnTo>
                    <a:pt x="1397" y="1179"/>
                  </a:lnTo>
                  <a:lnTo>
                    <a:pt x="1487" y="1126"/>
                  </a:lnTo>
                  <a:lnTo>
                    <a:pt x="1562" y="1059"/>
                  </a:lnTo>
                  <a:lnTo>
                    <a:pt x="1637" y="991"/>
                  </a:lnTo>
                  <a:lnTo>
                    <a:pt x="1705" y="909"/>
                  </a:lnTo>
                  <a:lnTo>
                    <a:pt x="1765" y="826"/>
                  </a:lnTo>
                  <a:lnTo>
                    <a:pt x="1810" y="736"/>
                  </a:lnTo>
                  <a:lnTo>
                    <a:pt x="1855" y="638"/>
                  </a:lnTo>
                  <a:lnTo>
                    <a:pt x="1885" y="541"/>
                  </a:lnTo>
                  <a:lnTo>
                    <a:pt x="1908" y="435"/>
                  </a:lnTo>
                  <a:lnTo>
                    <a:pt x="1915" y="323"/>
                  </a:lnTo>
                  <a:lnTo>
                    <a:pt x="1915" y="323"/>
                  </a:lnTo>
                  <a:lnTo>
                    <a:pt x="1915" y="240"/>
                  </a:lnTo>
                  <a:lnTo>
                    <a:pt x="1915" y="157"/>
                  </a:lnTo>
                  <a:lnTo>
                    <a:pt x="1908" y="82"/>
                  </a:lnTo>
                  <a:lnTo>
                    <a:pt x="1893" y="0"/>
                  </a:lnTo>
                  <a:lnTo>
                    <a:pt x="1893" y="0"/>
                  </a:lnTo>
                  <a:lnTo>
                    <a:pt x="1915" y="90"/>
                  </a:lnTo>
                  <a:lnTo>
                    <a:pt x="1923" y="180"/>
                  </a:lnTo>
                  <a:lnTo>
                    <a:pt x="1930" y="278"/>
                  </a:lnTo>
                  <a:lnTo>
                    <a:pt x="1930" y="375"/>
                  </a:lnTo>
                  <a:lnTo>
                    <a:pt x="1930" y="375"/>
                  </a:lnTo>
                  <a:lnTo>
                    <a:pt x="1915" y="480"/>
                  </a:lnTo>
                  <a:lnTo>
                    <a:pt x="1893" y="586"/>
                  </a:lnTo>
                  <a:lnTo>
                    <a:pt x="1863" y="691"/>
                  </a:lnTo>
                  <a:lnTo>
                    <a:pt x="1818" y="796"/>
                  </a:lnTo>
                  <a:lnTo>
                    <a:pt x="1773" y="886"/>
                  </a:lnTo>
                  <a:lnTo>
                    <a:pt x="1713" y="976"/>
                  </a:lnTo>
                  <a:lnTo>
                    <a:pt x="1653" y="1059"/>
                  </a:lnTo>
                  <a:lnTo>
                    <a:pt x="1577" y="1141"/>
                  </a:lnTo>
                  <a:lnTo>
                    <a:pt x="1502" y="1209"/>
                  </a:lnTo>
                  <a:lnTo>
                    <a:pt x="1420" y="1269"/>
                  </a:lnTo>
                  <a:lnTo>
                    <a:pt x="1330" y="1322"/>
                  </a:lnTo>
                  <a:lnTo>
                    <a:pt x="1239" y="1367"/>
                  </a:lnTo>
                  <a:lnTo>
                    <a:pt x="1142" y="1397"/>
                  </a:lnTo>
                  <a:lnTo>
                    <a:pt x="1037" y="1419"/>
                  </a:lnTo>
                  <a:lnTo>
                    <a:pt x="931" y="1434"/>
                  </a:lnTo>
                  <a:lnTo>
                    <a:pt x="819" y="1434"/>
                  </a:lnTo>
                  <a:lnTo>
                    <a:pt x="819" y="1434"/>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5" name="Freeform 31"/>
            <p:cNvSpPr>
              <a:spLocks/>
            </p:cNvSpPr>
            <p:nvPr/>
          </p:nvSpPr>
          <p:spPr bwMode="auto">
            <a:xfrm>
              <a:off x="2000250" y="3749675"/>
              <a:ext cx="311150" cy="298450"/>
            </a:xfrm>
            <a:custGeom>
              <a:avLst/>
              <a:gdLst>
                <a:gd name="T0" fmla="*/ 166 w 196"/>
                <a:gd name="T1" fmla="*/ 38 h 188"/>
                <a:gd name="T2" fmla="*/ 166 w 196"/>
                <a:gd name="T3" fmla="*/ 38 h 188"/>
                <a:gd name="T4" fmla="*/ 188 w 196"/>
                <a:gd name="T5" fmla="*/ 60 h 188"/>
                <a:gd name="T6" fmla="*/ 196 w 196"/>
                <a:gd name="T7" fmla="*/ 90 h 188"/>
                <a:gd name="T8" fmla="*/ 188 w 196"/>
                <a:gd name="T9" fmla="*/ 113 h 188"/>
                <a:gd name="T10" fmla="*/ 181 w 196"/>
                <a:gd name="T11" fmla="*/ 143 h 188"/>
                <a:gd name="T12" fmla="*/ 166 w 196"/>
                <a:gd name="T13" fmla="*/ 165 h 188"/>
                <a:gd name="T14" fmla="*/ 151 w 196"/>
                <a:gd name="T15" fmla="*/ 180 h 188"/>
                <a:gd name="T16" fmla="*/ 128 w 196"/>
                <a:gd name="T17" fmla="*/ 188 h 188"/>
                <a:gd name="T18" fmla="*/ 98 w 196"/>
                <a:gd name="T19" fmla="*/ 188 h 188"/>
                <a:gd name="T20" fmla="*/ 98 w 196"/>
                <a:gd name="T21" fmla="*/ 188 h 188"/>
                <a:gd name="T22" fmla="*/ 128 w 196"/>
                <a:gd name="T23" fmla="*/ 165 h 188"/>
                <a:gd name="T24" fmla="*/ 143 w 196"/>
                <a:gd name="T25" fmla="*/ 128 h 188"/>
                <a:gd name="T26" fmla="*/ 143 w 196"/>
                <a:gd name="T27" fmla="*/ 105 h 188"/>
                <a:gd name="T28" fmla="*/ 143 w 196"/>
                <a:gd name="T29" fmla="*/ 90 h 188"/>
                <a:gd name="T30" fmla="*/ 136 w 196"/>
                <a:gd name="T31" fmla="*/ 68 h 188"/>
                <a:gd name="T32" fmla="*/ 121 w 196"/>
                <a:gd name="T33" fmla="*/ 45 h 188"/>
                <a:gd name="T34" fmla="*/ 121 w 196"/>
                <a:gd name="T35" fmla="*/ 45 h 188"/>
                <a:gd name="T36" fmla="*/ 98 w 196"/>
                <a:gd name="T37" fmla="*/ 30 h 188"/>
                <a:gd name="T38" fmla="*/ 68 w 196"/>
                <a:gd name="T39" fmla="*/ 23 h 188"/>
                <a:gd name="T40" fmla="*/ 38 w 196"/>
                <a:gd name="T41" fmla="*/ 15 h 188"/>
                <a:gd name="T42" fmla="*/ 0 w 196"/>
                <a:gd name="T43" fmla="*/ 15 h 188"/>
                <a:gd name="T44" fmla="*/ 0 w 196"/>
                <a:gd name="T45" fmla="*/ 15 h 188"/>
                <a:gd name="T46" fmla="*/ 53 w 196"/>
                <a:gd name="T47" fmla="*/ 0 h 188"/>
                <a:gd name="T48" fmla="*/ 98 w 196"/>
                <a:gd name="T49" fmla="*/ 0 h 188"/>
                <a:gd name="T50" fmla="*/ 136 w 196"/>
                <a:gd name="T51" fmla="*/ 15 h 188"/>
                <a:gd name="T52" fmla="*/ 166 w 196"/>
                <a:gd name="T53" fmla="*/ 38 h 188"/>
                <a:gd name="T54" fmla="*/ 166 w 196"/>
                <a:gd name="T55" fmla="*/ 3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6" h="188">
                  <a:moveTo>
                    <a:pt x="166" y="38"/>
                  </a:moveTo>
                  <a:lnTo>
                    <a:pt x="166" y="38"/>
                  </a:lnTo>
                  <a:lnTo>
                    <a:pt x="188" y="60"/>
                  </a:lnTo>
                  <a:lnTo>
                    <a:pt x="196" y="90"/>
                  </a:lnTo>
                  <a:lnTo>
                    <a:pt x="188" y="113"/>
                  </a:lnTo>
                  <a:lnTo>
                    <a:pt x="181" y="143"/>
                  </a:lnTo>
                  <a:lnTo>
                    <a:pt x="166" y="165"/>
                  </a:lnTo>
                  <a:lnTo>
                    <a:pt x="151" y="180"/>
                  </a:lnTo>
                  <a:lnTo>
                    <a:pt x="128" y="188"/>
                  </a:lnTo>
                  <a:lnTo>
                    <a:pt x="98" y="188"/>
                  </a:lnTo>
                  <a:lnTo>
                    <a:pt x="98" y="188"/>
                  </a:lnTo>
                  <a:lnTo>
                    <a:pt x="128" y="165"/>
                  </a:lnTo>
                  <a:lnTo>
                    <a:pt x="143" y="128"/>
                  </a:lnTo>
                  <a:lnTo>
                    <a:pt x="143" y="105"/>
                  </a:lnTo>
                  <a:lnTo>
                    <a:pt x="143" y="90"/>
                  </a:lnTo>
                  <a:lnTo>
                    <a:pt x="136" y="68"/>
                  </a:lnTo>
                  <a:lnTo>
                    <a:pt x="121" y="45"/>
                  </a:lnTo>
                  <a:lnTo>
                    <a:pt x="121" y="45"/>
                  </a:lnTo>
                  <a:lnTo>
                    <a:pt x="98" y="30"/>
                  </a:lnTo>
                  <a:lnTo>
                    <a:pt x="68" y="23"/>
                  </a:lnTo>
                  <a:lnTo>
                    <a:pt x="38" y="15"/>
                  </a:lnTo>
                  <a:lnTo>
                    <a:pt x="0" y="15"/>
                  </a:lnTo>
                  <a:lnTo>
                    <a:pt x="0" y="15"/>
                  </a:lnTo>
                  <a:lnTo>
                    <a:pt x="53" y="0"/>
                  </a:lnTo>
                  <a:lnTo>
                    <a:pt x="98" y="0"/>
                  </a:lnTo>
                  <a:lnTo>
                    <a:pt x="136" y="15"/>
                  </a:lnTo>
                  <a:lnTo>
                    <a:pt x="166" y="38"/>
                  </a:lnTo>
                  <a:lnTo>
                    <a:pt x="166" y="38"/>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6" name="Freeform 32"/>
            <p:cNvSpPr>
              <a:spLocks/>
            </p:cNvSpPr>
            <p:nvPr/>
          </p:nvSpPr>
          <p:spPr bwMode="auto">
            <a:xfrm>
              <a:off x="3194050" y="5848350"/>
              <a:ext cx="249238" cy="238125"/>
            </a:xfrm>
            <a:custGeom>
              <a:avLst/>
              <a:gdLst>
                <a:gd name="T0" fmla="*/ 22 w 157"/>
                <a:gd name="T1" fmla="*/ 23 h 150"/>
                <a:gd name="T2" fmla="*/ 22 w 157"/>
                <a:gd name="T3" fmla="*/ 23 h 150"/>
                <a:gd name="T4" fmla="*/ 7 w 157"/>
                <a:gd name="T5" fmla="*/ 45 h 150"/>
                <a:gd name="T6" fmla="*/ 0 w 157"/>
                <a:gd name="T7" fmla="*/ 68 h 150"/>
                <a:gd name="T8" fmla="*/ 0 w 157"/>
                <a:gd name="T9" fmla="*/ 90 h 150"/>
                <a:gd name="T10" fmla="*/ 7 w 157"/>
                <a:gd name="T11" fmla="*/ 113 h 150"/>
                <a:gd name="T12" fmla="*/ 15 w 157"/>
                <a:gd name="T13" fmla="*/ 128 h 150"/>
                <a:gd name="T14" fmla="*/ 30 w 157"/>
                <a:gd name="T15" fmla="*/ 143 h 150"/>
                <a:gd name="T16" fmla="*/ 52 w 157"/>
                <a:gd name="T17" fmla="*/ 150 h 150"/>
                <a:gd name="T18" fmla="*/ 67 w 157"/>
                <a:gd name="T19" fmla="*/ 150 h 150"/>
                <a:gd name="T20" fmla="*/ 67 w 157"/>
                <a:gd name="T21" fmla="*/ 150 h 150"/>
                <a:gd name="T22" fmla="*/ 45 w 157"/>
                <a:gd name="T23" fmla="*/ 128 h 150"/>
                <a:gd name="T24" fmla="*/ 37 w 157"/>
                <a:gd name="T25" fmla="*/ 98 h 150"/>
                <a:gd name="T26" fmla="*/ 45 w 157"/>
                <a:gd name="T27" fmla="*/ 68 h 150"/>
                <a:gd name="T28" fmla="*/ 52 w 157"/>
                <a:gd name="T29" fmla="*/ 53 h 150"/>
                <a:gd name="T30" fmla="*/ 60 w 157"/>
                <a:gd name="T31" fmla="*/ 38 h 150"/>
                <a:gd name="T32" fmla="*/ 60 w 157"/>
                <a:gd name="T33" fmla="*/ 38 h 150"/>
                <a:gd name="T34" fmla="*/ 82 w 157"/>
                <a:gd name="T35" fmla="*/ 23 h 150"/>
                <a:gd name="T36" fmla="*/ 105 w 157"/>
                <a:gd name="T37" fmla="*/ 15 h 150"/>
                <a:gd name="T38" fmla="*/ 127 w 157"/>
                <a:gd name="T39" fmla="*/ 8 h 150"/>
                <a:gd name="T40" fmla="*/ 157 w 157"/>
                <a:gd name="T41" fmla="*/ 15 h 150"/>
                <a:gd name="T42" fmla="*/ 157 w 157"/>
                <a:gd name="T43" fmla="*/ 15 h 150"/>
                <a:gd name="T44" fmla="*/ 120 w 157"/>
                <a:gd name="T45" fmla="*/ 0 h 150"/>
                <a:gd name="T46" fmla="*/ 82 w 157"/>
                <a:gd name="T47" fmla="*/ 0 h 150"/>
                <a:gd name="T48" fmla="*/ 45 w 157"/>
                <a:gd name="T49" fmla="*/ 8 h 150"/>
                <a:gd name="T50" fmla="*/ 22 w 157"/>
                <a:gd name="T51" fmla="*/ 23 h 150"/>
                <a:gd name="T52" fmla="*/ 22 w 157"/>
                <a:gd name="T53" fmla="*/ 2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 h="150">
                  <a:moveTo>
                    <a:pt x="22" y="23"/>
                  </a:moveTo>
                  <a:lnTo>
                    <a:pt x="22" y="23"/>
                  </a:lnTo>
                  <a:lnTo>
                    <a:pt x="7" y="45"/>
                  </a:lnTo>
                  <a:lnTo>
                    <a:pt x="0" y="68"/>
                  </a:lnTo>
                  <a:lnTo>
                    <a:pt x="0" y="90"/>
                  </a:lnTo>
                  <a:lnTo>
                    <a:pt x="7" y="113"/>
                  </a:lnTo>
                  <a:lnTo>
                    <a:pt x="15" y="128"/>
                  </a:lnTo>
                  <a:lnTo>
                    <a:pt x="30" y="143"/>
                  </a:lnTo>
                  <a:lnTo>
                    <a:pt x="52" y="150"/>
                  </a:lnTo>
                  <a:lnTo>
                    <a:pt x="67" y="150"/>
                  </a:lnTo>
                  <a:lnTo>
                    <a:pt x="67" y="150"/>
                  </a:lnTo>
                  <a:lnTo>
                    <a:pt x="45" y="128"/>
                  </a:lnTo>
                  <a:lnTo>
                    <a:pt x="37" y="98"/>
                  </a:lnTo>
                  <a:lnTo>
                    <a:pt x="45" y="68"/>
                  </a:lnTo>
                  <a:lnTo>
                    <a:pt x="52" y="53"/>
                  </a:lnTo>
                  <a:lnTo>
                    <a:pt x="60" y="38"/>
                  </a:lnTo>
                  <a:lnTo>
                    <a:pt x="60" y="38"/>
                  </a:lnTo>
                  <a:lnTo>
                    <a:pt x="82" y="23"/>
                  </a:lnTo>
                  <a:lnTo>
                    <a:pt x="105" y="15"/>
                  </a:lnTo>
                  <a:lnTo>
                    <a:pt x="127" y="8"/>
                  </a:lnTo>
                  <a:lnTo>
                    <a:pt x="157" y="15"/>
                  </a:lnTo>
                  <a:lnTo>
                    <a:pt x="157" y="15"/>
                  </a:lnTo>
                  <a:lnTo>
                    <a:pt x="120" y="0"/>
                  </a:lnTo>
                  <a:lnTo>
                    <a:pt x="82" y="0"/>
                  </a:lnTo>
                  <a:lnTo>
                    <a:pt x="45" y="8"/>
                  </a:lnTo>
                  <a:lnTo>
                    <a:pt x="22" y="23"/>
                  </a:lnTo>
                  <a:lnTo>
                    <a:pt x="22" y="2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7" name="Freeform 33"/>
            <p:cNvSpPr>
              <a:spLocks/>
            </p:cNvSpPr>
            <p:nvPr/>
          </p:nvSpPr>
          <p:spPr bwMode="auto">
            <a:xfrm>
              <a:off x="2859088" y="4762500"/>
              <a:ext cx="238125" cy="274638"/>
            </a:xfrm>
            <a:custGeom>
              <a:avLst/>
              <a:gdLst>
                <a:gd name="T0" fmla="*/ 8 w 150"/>
                <a:gd name="T1" fmla="*/ 128 h 173"/>
                <a:gd name="T2" fmla="*/ 8 w 150"/>
                <a:gd name="T3" fmla="*/ 128 h 173"/>
                <a:gd name="T4" fmla="*/ 23 w 150"/>
                <a:gd name="T5" fmla="*/ 151 h 173"/>
                <a:gd name="T6" fmla="*/ 38 w 150"/>
                <a:gd name="T7" fmla="*/ 166 h 173"/>
                <a:gd name="T8" fmla="*/ 60 w 150"/>
                <a:gd name="T9" fmla="*/ 173 h 173"/>
                <a:gd name="T10" fmla="*/ 83 w 150"/>
                <a:gd name="T11" fmla="*/ 173 h 173"/>
                <a:gd name="T12" fmla="*/ 105 w 150"/>
                <a:gd name="T13" fmla="*/ 173 h 173"/>
                <a:gd name="T14" fmla="*/ 128 w 150"/>
                <a:gd name="T15" fmla="*/ 166 h 173"/>
                <a:gd name="T16" fmla="*/ 143 w 150"/>
                <a:gd name="T17" fmla="*/ 151 h 173"/>
                <a:gd name="T18" fmla="*/ 150 w 150"/>
                <a:gd name="T19" fmla="*/ 128 h 173"/>
                <a:gd name="T20" fmla="*/ 150 w 150"/>
                <a:gd name="T21" fmla="*/ 128 h 173"/>
                <a:gd name="T22" fmla="*/ 120 w 150"/>
                <a:gd name="T23" fmla="*/ 143 h 173"/>
                <a:gd name="T24" fmla="*/ 83 w 150"/>
                <a:gd name="T25" fmla="*/ 143 h 173"/>
                <a:gd name="T26" fmla="*/ 53 w 150"/>
                <a:gd name="T27" fmla="*/ 128 h 173"/>
                <a:gd name="T28" fmla="*/ 45 w 150"/>
                <a:gd name="T29" fmla="*/ 113 h 173"/>
                <a:gd name="T30" fmla="*/ 38 w 150"/>
                <a:gd name="T31" fmla="*/ 98 h 173"/>
                <a:gd name="T32" fmla="*/ 38 w 150"/>
                <a:gd name="T33" fmla="*/ 98 h 173"/>
                <a:gd name="T34" fmla="*/ 30 w 150"/>
                <a:gd name="T35" fmla="*/ 76 h 173"/>
                <a:gd name="T36" fmla="*/ 30 w 150"/>
                <a:gd name="T37" fmla="*/ 53 h 173"/>
                <a:gd name="T38" fmla="*/ 38 w 150"/>
                <a:gd name="T39" fmla="*/ 23 h 173"/>
                <a:gd name="T40" fmla="*/ 45 w 150"/>
                <a:gd name="T41" fmla="*/ 0 h 173"/>
                <a:gd name="T42" fmla="*/ 45 w 150"/>
                <a:gd name="T43" fmla="*/ 0 h 173"/>
                <a:gd name="T44" fmla="*/ 23 w 150"/>
                <a:gd name="T45" fmla="*/ 31 h 173"/>
                <a:gd name="T46" fmla="*/ 8 w 150"/>
                <a:gd name="T47" fmla="*/ 68 h 173"/>
                <a:gd name="T48" fmla="*/ 0 w 150"/>
                <a:gd name="T49" fmla="*/ 98 h 173"/>
                <a:gd name="T50" fmla="*/ 8 w 150"/>
                <a:gd name="T51" fmla="*/ 128 h 173"/>
                <a:gd name="T52" fmla="*/ 8 w 150"/>
                <a:gd name="T53" fmla="*/ 12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 h="173">
                  <a:moveTo>
                    <a:pt x="8" y="128"/>
                  </a:moveTo>
                  <a:lnTo>
                    <a:pt x="8" y="128"/>
                  </a:lnTo>
                  <a:lnTo>
                    <a:pt x="23" y="151"/>
                  </a:lnTo>
                  <a:lnTo>
                    <a:pt x="38" y="166"/>
                  </a:lnTo>
                  <a:lnTo>
                    <a:pt x="60" y="173"/>
                  </a:lnTo>
                  <a:lnTo>
                    <a:pt x="83" y="173"/>
                  </a:lnTo>
                  <a:lnTo>
                    <a:pt x="105" y="173"/>
                  </a:lnTo>
                  <a:lnTo>
                    <a:pt x="128" y="166"/>
                  </a:lnTo>
                  <a:lnTo>
                    <a:pt x="143" y="151"/>
                  </a:lnTo>
                  <a:lnTo>
                    <a:pt x="150" y="128"/>
                  </a:lnTo>
                  <a:lnTo>
                    <a:pt x="150" y="128"/>
                  </a:lnTo>
                  <a:lnTo>
                    <a:pt x="120" y="143"/>
                  </a:lnTo>
                  <a:lnTo>
                    <a:pt x="83" y="143"/>
                  </a:lnTo>
                  <a:lnTo>
                    <a:pt x="53" y="128"/>
                  </a:lnTo>
                  <a:lnTo>
                    <a:pt x="45" y="113"/>
                  </a:lnTo>
                  <a:lnTo>
                    <a:pt x="38" y="98"/>
                  </a:lnTo>
                  <a:lnTo>
                    <a:pt x="38" y="98"/>
                  </a:lnTo>
                  <a:lnTo>
                    <a:pt x="30" y="76"/>
                  </a:lnTo>
                  <a:lnTo>
                    <a:pt x="30" y="53"/>
                  </a:lnTo>
                  <a:lnTo>
                    <a:pt x="38" y="23"/>
                  </a:lnTo>
                  <a:lnTo>
                    <a:pt x="45" y="0"/>
                  </a:lnTo>
                  <a:lnTo>
                    <a:pt x="45" y="0"/>
                  </a:lnTo>
                  <a:lnTo>
                    <a:pt x="23" y="31"/>
                  </a:lnTo>
                  <a:lnTo>
                    <a:pt x="8" y="68"/>
                  </a:lnTo>
                  <a:lnTo>
                    <a:pt x="0" y="98"/>
                  </a:lnTo>
                  <a:lnTo>
                    <a:pt x="8" y="128"/>
                  </a:lnTo>
                  <a:lnTo>
                    <a:pt x="8" y="128"/>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8" name="Freeform 34"/>
            <p:cNvSpPr>
              <a:spLocks/>
            </p:cNvSpPr>
            <p:nvPr/>
          </p:nvSpPr>
          <p:spPr bwMode="auto">
            <a:xfrm>
              <a:off x="3038475" y="4703763"/>
              <a:ext cx="119063" cy="166688"/>
            </a:xfrm>
            <a:custGeom>
              <a:avLst/>
              <a:gdLst>
                <a:gd name="T0" fmla="*/ 75 w 75"/>
                <a:gd name="T1" fmla="*/ 83 h 105"/>
                <a:gd name="T2" fmla="*/ 75 w 75"/>
                <a:gd name="T3" fmla="*/ 83 h 105"/>
                <a:gd name="T4" fmla="*/ 67 w 75"/>
                <a:gd name="T5" fmla="*/ 75 h 105"/>
                <a:gd name="T6" fmla="*/ 60 w 75"/>
                <a:gd name="T7" fmla="*/ 68 h 105"/>
                <a:gd name="T8" fmla="*/ 37 w 75"/>
                <a:gd name="T9" fmla="*/ 68 h 105"/>
                <a:gd name="T10" fmla="*/ 37 w 75"/>
                <a:gd name="T11" fmla="*/ 68 h 105"/>
                <a:gd name="T12" fmla="*/ 30 w 75"/>
                <a:gd name="T13" fmla="*/ 75 h 105"/>
                <a:gd name="T14" fmla="*/ 30 w 75"/>
                <a:gd name="T15" fmla="*/ 75 h 105"/>
                <a:gd name="T16" fmla="*/ 22 w 75"/>
                <a:gd name="T17" fmla="*/ 60 h 105"/>
                <a:gd name="T18" fmla="*/ 22 w 75"/>
                <a:gd name="T19" fmla="*/ 37 h 105"/>
                <a:gd name="T20" fmla="*/ 30 w 75"/>
                <a:gd name="T21" fmla="*/ 15 h 105"/>
                <a:gd name="T22" fmla="*/ 45 w 75"/>
                <a:gd name="T23" fmla="*/ 0 h 105"/>
                <a:gd name="T24" fmla="*/ 45 w 75"/>
                <a:gd name="T25" fmla="*/ 0 h 105"/>
                <a:gd name="T26" fmla="*/ 15 w 75"/>
                <a:gd name="T27" fmla="*/ 22 h 105"/>
                <a:gd name="T28" fmla="*/ 0 w 75"/>
                <a:gd name="T29" fmla="*/ 52 h 105"/>
                <a:gd name="T30" fmla="*/ 7 w 75"/>
                <a:gd name="T31" fmla="*/ 75 h 105"/>
                <a:gd name="T32" fmla="*/ 7 w 75"/>
                <a:gd name="T33" fmla="*/ 90 h 105"/>
                <a:gd name="T34" fmla="*/ 15 w 75"/>
                <a:gd name="T35" fmla="*/ 98 h 105"/>
                <a:gd name="T36" fmla="*/ 15 w 75"/>
                <a:gd name="T37" fmla="*/ 98 h 105"/>
                <a:gd name="T38" fmla="*/ 22 w 75"/>
                <a:gd name="T39" fmla="*/ 98 h 105"/>
                <a:gd name="T40" fmla="*/ 22 w 75"/>
                <a:gd name="T41" fmla="*/ 98 h 105"/>
                <a:gd name="T42" fmla="*/ 37 w 75"/>
                <a:gd name="T43" fmla="*/ 105 h 105"/>
                <a:gd name="T44" fmla="*/ 37 w 75"/>
                <a:gd name="T45" fmla="*/ 105 h 105"/>
                <a:gd name="T46" fmla="*/ 52 w 75"/>
                <a:gd name="T47" fmla="*/ 105 h 105"/>
                <a:gd name="T48" fmla="*/ 67 w 75"/>
                <a:gd name="T49" fmla="*/ 98 h 105"/>
                <a:gd name="T50" fmla="*/ 75 w 75"/>
                <a:gd name="T51" fmla="*/ 83 h 105"/>
                <a:gd name="T52" fmla="*/ 75 w 75"/>
                <a:gd name="T5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5" h="105">
                  <a:moveTo>
                    <a:pt x="75" y="83"/>
                  </a:moveTo>
                  <a:lnTo>
                    <a:pt x="75" y="83"/>
                  </a:lnTo>
                  <a:lnTo>
                    <a:pt x="67" y="75"/>
                  </a:lnTo>
                  <a:lnTo>
                    <a:pt x="60" y="68"/>
                  </a:lnTo>
                  <a:lnTo>
                    <a:pt x="37" y="68"/>
                  </a:lnTo>
                  <a:lnTo>
                    <a:pt x="37" y="68"/>
                  </a:lnTo>
                  <a:lnTo>
                    <a:pt x="30" y="75"/>
                  </a:lnTo>
                  <a:lnTo>
                    <a:pt x="30" y="75"/>
                  </a:lnTo>
                  <a:lnTo>
                    <a:pt x="22" y="60"/>
                  </a:lnTo>
                  <a:lnTo>
                    <a:pt x="22" y="37"/>
                  </a:lnTo>
                  <a:lnTo>
                    <a:pt x="30" y="15"/>
                  </a:lnTo>
                  <a:lnTo>
                    <a:pt x="45" y="0"/>
                  </a:lnTo>
                  <a:lnTo>
                    <a:pt x="45" y="0"/>
                  </a:lnTo>
                  <a:lnTo>
                    <a:pt x="15" y="22"/>
                  </a:lnTo>
                  <a:lnTo>
                    <a:pt x="0" y="52"/>
                  </a:lnTo>
                  <a:lnTo>
                    <a:pt x="7" y="75"/>
                  </a:lnTo>
                  <a:lnTo>
                    <a:pt x="7" y="90"/>
                  </a:lnTo>
                  <a:lnTo>
                    <a:pt x="15" y="98"/>
                  </a:lnTo>
                  <a:lnTo>
                    <a:pt x="15" y="98"/>
                  </a:lnTo>
                  <a:lnTo>
                    <a:pt x="22" y="98"/>
                  </a:lnTo>
                  <a:lnTo>
                    <a:pt x="22" y="98"/>
                  </a:lnTo>
                  <a:lnTo>
                    <a:pt x="37" y="105"/>
                  </a:lnTo>
                  <a:lnTo>
                    <a:pt x="37" y="105"/>
                  </a:lnTo>
                  <a:lnTo>
                    <a:pt x="52" y="105"/>
                  </a:lnTo>
                  <a:lnTo>
                    <a:pt x="67" y="98"/>
                  </a:lnTo>
                  <a:lnTo>
                    <a:pt x="75" y="83"/>
                  </a:lnTo>
                  <a:lnTo>
                    <a:pt x="75" y="8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9" name="Freeform 35"/>
            <p:cNvSpPr>
              <a:spLocks/>
            </p:cNvSpPr>
            <p:nvPr/>
          </p:nvSpPr>
          <p:spPr bwMode="auto">
            <a:xfrm>
              <a:off x="2895600" y="4679950"/>
              <a:ext cx="417513" cy="858838"/>
            </a:xfrm>
            <a:custGeom>
              <a:avLst/>
              <a:gdLst>
                <a:gd name="T0" fmla="*/ 188 w 263"/>
                <a:gd name="T1" fmla="*/ 345 h 541"/>
                <a:gd name="T2" fmla="*/ 188 w 263"/>
                <a:gd name="T3" fmla="*/ 345 h 541"/>
                <a:gd name="T4" fmla="*/ 233 w 263"/>
                <a:gd name="T5" fmla="*/ 255 h 541"/>
                <a:gd name="T6" fmla="*/ 255 w 263"/>
                <a:gd name="T7" fmla="*/ 188 h 541"/>
                <a:gd name="T8" fmla="*/ 263 w 263"/>
                <a:gd name="T9" fmla="*/ 128 h 541"/>
                <a:gd name="T10" fmla="*/ 255 w 263"/>
                <a:gd name="T11" fmla="*/ 75 h 541"/>
                <a:gd name="T12" fmla="*/ 240 w 263"/>
                <a:gd name="T13" fmla="*/ 37 h 541"/>
                <a:gd name="T14" fmla="*/ 225 w 263"/>
                <a:gd name="T15" fmla="*/ 15 h 541"/>
                <a:gd name="T16" fmla="*/ 195 w 263"/>
                <a:gd name="T17" fmla="*/ 0 h 541"/>
                <a:gd name="T18" fmla="*/ 173 w 263"/>
                <a:gd name="T19" fmla="*/ 0 h 541"/>
                <a:gd name="T20" fmla="*/ 173 w 263"/>
                <a:gd name="T21" fmla="*/ 0 h 541"/>
                <a:gd name="T22" fmla="*/ 150 w 263"/>
                <a:gd name="T23" fmla="*/ 0 h 541"/>
                <a:gd name="T24" fmla="*/ 135 w 263"/>
                <a:gd name="T25" fmla="*/ 15 h 541"/>
                <a:gd name="T26" fmla="*/ 135 w 263"/>
                <a:gd name="T27" fmla="*/ 15 h 541"/>
                <a:gd name="T28" fmla="*/ 150 w 263"/>
                <a:gd name="T29" fmla="*/ 7 h 541"/>
                <a:gd name="T30" fmla="*/ 150 w 263"/>
                <a:gd name="T31" fmla="*/ 7 h 541"/>
                <a:gd name="T32" fmla="*/ 180 w 263"/>
                <a:gd name="T33" fmla="*/ 15 h 541"/>
                <a:gd name="T34" fmla="*/ 203 w 263"/>
                <a:gd name="T35" fmla="*/ 30 h 541"/>
                <a:gd name="T36" fmla="*/ 225 w 263"/>
                <a:gd name="T37" fmla="*/ 52 h 541"/>
                <a:gd name="T38" fmla="*/ 240 w 263"/>
                <a:gd name="T39" fmla="*/ 90 h 541"/>
                <a:gd name="T40" fmla="*/ 240 w 263"/>
                <a:gd name="T41" fmla="*/ 143 h 541"/>
                <a:gd name="T42" fmla="*/ 233 w 263"/>
                <a:gd name="T43" fmla="*/ 203 h 541"/>
                <a:gd name="T44" fmla="*/ 210 w 263"/>
                <a:gd name="T45" fmla="*/ 270 h 541"/>
                <a:gd name="T46" fmla="*/ 165 w 263"/>
                <a:gd name="T47" fmla="*/ 353 h 541"/>
                <a:gd name="T48" fmla="*/ 165 w 263"/>
                <a:gd name="T49" fmla="*/ 353 h 541"/>
                <a:gd name="T50" fmla="*/ 127 w 263"/>
                <a:gd name="T51" fmla="*/ 413 h 541"/>
                <a:gd name="T52" fmla="*/ 90 w 263"/>
                <a:gd name="T53" fmla="*/ 458 h 541"/>
                <a:gd name="T54" fmla="*/ 45 w 263"/>
                <a:gd name="T55" fmla="*/ 503 h 541"/>
                <a:gd name="T56" fmla="*/ 0 w 263"/>
                <a:gd name="T57" fmla="*/ 541 h 541"/>
                <a:gd name="T58" fmla="*/ 15 w 263"/>
                <a:gd name="T59" fmla="*/ 526 h 541"/>
                <a:gd name="T60" fmla="*/ 15 w 263"/>
                <a:gd name="T61" fmla="*/ 526 h 541"/>
                <a:gd name="T62" fmla="*/ 67 w 263"/>
                <a:gd name="T63" fmla="*/ 488 h 541"/>
                <a:gd name="T64" fmla="*/ 112 w 263"/>
                <a:gd name="T65" fmla="*/ 443 h 541"/>
                <a:gd name="T66" fmla="*/ 150 w 263"/>
                <a:gd name="T67" fmla="*/ 398 h 541"/>
                <a:gd name="T68" fmla="*/ 188 w 263"/>
                <a:gd name="T69" fmla="*/ 345 h 541"/>
                <a:gd name="T70" fmla="*/ 188 w 263"/>
                <a:gd name="T71" fmla="*/ 345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3" h="541">
                  <a:moveTo>
                    <a:pt x="188" y="345"/>
                  </a:moveTo>
                  <a:lnTo>
                    <a:pt x="188" y="345"/>
                  </a:lnTo>
                  <a:lnTo>
                    <a:pt x="233" y="255"/>
                  </a:lnTo>
                  <a:lnTo>
                    <a:pt x="255" y="188"/>
                  </a:lnTo>
                  <a:lnTo>
                    <a:pt x="263" y="128"/>
                  </a:lnTo>
                  <a:lnTo>
                    <a:pt x="255" y="75"/>
                  </a:lnTo>
                  <a:lnTo>
                    <a:pt x="240" y="37"/>
                  </a:lnTo>
                  <a:lnTo>
                    <a:pt x="225" y="15"/>
                  </a:lnTo>
                  <a:lnTo>
                    <a:pt x="195" y="0"/>
                  </a:lnTo>
                  <a:lnTo>
                    <a:pt x="173" y="0"/>
                  </a:lnTo>
                  <a:lnTo>
                    <a:pt x="173" y="0"/>
                  </a:lnTo>
                  <a:lnTo>
                    <a:pt x="150" y="0"/>
                  </a:lnTo>
                  <a:lnTo>
                    <a:pt x="135" y="15"/>
                  </a:lnTo>
                  <a:lnTo>
                    <a:pt x="135" y="15"/>
                  </a:lnTo>
                  <a:lnTo>
                    <a:pt x="150" y="7"/>
                  </a:lnTo>
                  <a:lnTo>
                    <a:pt x="150" y="7"/>
                  </a:lnTo>
                  <a:lnTo>
                    <a:pt x="180" y="15"/>
                  </a:lnTo>
                  <a:lnTo>
                    <a:pt x="203" y="30"/>
                  </a:lnTo>
                  <a:lnTo>
                    <a:pt x="225" y="52"/>
                  </a:lnTo>
                  <a:lnTo>
                    <a:pt x="240" y="90"/>
                  </a:lnTo>
                  <a:lnTo>
                    <a:pt x="240" y="143"/>
                  </a:lnTo>
                  <a:lnTo>
                    <a:pt x="233" y="203"/>
                  </a:lnTo>
                  <a:lnTo>
                    <a:pt x="210" y="270"/>
                  </a:lnTo>
                  <a:lnTo>
                    <a:pt x="165" y="353"/>
                  </a:lnTo>
                  <a:lnTo>
                    <a:pt x="165" y="353"/>
                  </a:lnTo>
                  <a:lnTo>
                    <a:pt x="127" y="413"/>
                  </a:lnTo>
                  <a:lnTo>
                    <a:pt x="90" y="458"/>
                  </a:lnTo>
                  <a:lnTo>
                    <a:pt x="45" y="503"/>
                  </a:lnTo>
                  <a:lnTo>
                    <a:pt x="0" y="541"/>
                  </a:lnTo>
                  <a:lnTo>
                    <a:pt x="15" y="526"/>
                  </a:lnTo>
                  <a:lnTo>
                    <a:pt x="15" y="526"/>
                  </a:lnTo>
                  <a:lnTo>
                    <a:pt x="67" y="488"/>
                  </a:lnTo>
                  <a:lnTo>
                    <a:pt x="112" y="443"/>
                  </a:lnTo>
                  <a:lnTo>
                    <a:pt x="150" y="398"/>
                  </a:lnTo>
                  <a:lnTo>
                    <a:pt x="188" y="345"/>
                  </a:lnTo>
                  <a:lnTo>
                    <a:pt x="188" y="345"/>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0" name="Freeform 36"/>
            <p:cNvSpPr>
              <a:spLocks/>
            </p:cNvSpPr>
            <p:nvPr/>
          </p:nvSpPr>
          <p:spPr bwMode="auto">
            <a:xfrm>
              <a:off x="3348038" y="4178300"/>
              <a:ext cx="155575" cy="239713"/>
            </a:xfrm>
            <a:custGeom>
              <a:avLst/>
              <a:gdLst>
                <a:gd name="T0" fmla="*/ 98 w 98"/>
                <a:gd name="T1" fmla="*/ 121 h 151"/>
                <a:gd name="T2" fmla="*/ 98 w 98"/>
                <a:gd name="T3" fmla="*/ 121 h 151"/>
                <a:gd name="T4" fmla="*/ 98 w 98"/>
                <a:gd name="T5" fmla="*/ 113 h 151"/>
                <a:gd name="T6" fmla="*/ 90 w 98"/>
                <a:gd name="T7" fmla="*/ 106 h 151"/>
                <a:gd name="T8" fmla="*/ 75 w 98"/>
                <a:gd name="T9" fmla="*/ 106 h 151"/>
                <a:gd name="T10" fmla="*/ 53 w 98"/>
                <a:gd name="T11" fmla="*/ 106 h 151"/>
                <a:gd name="T12" fmla="*/ 53 w 98"/>
                <a:gd name="T13" fmla="*/ 106 h 151"/>
                <a:gd name="T14" fmla="*/ 38 w 98"/>
                <a:gd name="T15" fmla="*/ 106 h 151"/>
                <a:gd name="T16" fmla="*/ 38 w 98"/>
                <a:gd name="T17" fmla="*/ 106 h 151"/>
                <a:gd name="T18" fmla="*/ 30 w 98"/>
                <a:gd name="T19" fmla="*/ 83 h 151"/>
                <a:gd name="T20" fmla="*/ 30 w 98"/>
                <a:gd name="T21" fmla="*/ 61 h 151"/>
                <a:gd name="T22" fmla="*/ 38 w 98"/>
                <a:gd name="T23" fmla="*/ 30 h 151"/>
                <a:gd name="T24" fmla="*/ 53 w 98"/>
                <a:gd name="T25" fmla="*/ 0 h 151"/>
                <a:gd name="T26" fmla="*/ 53 w 98"/>
                <a:gd name="T27" fmla="*/ 0 h 151"/>
                <a:gd name="T28" fmla="*/ 38 w 98"/>
                <a:gd name="T29" fmla="*/ 15 h 151"/>
                <a:gd name="T30" fmla="*/ 15 w 98"/>
                <a:gd name="T31" fmla="*/ 30 h 151"/>
                <a:gd name="T32" fmla="*/ 8 w 98"/>
                <a:gd name="T33" fmla="*/ 53 h 151"/>
                <a:gd name="T34" fmla="*/ 0 w 98"/>
                <a:gd name="T35" fmla="*/ 76 h 151"/>
                <a:gd name="T36" fmla="*/ 0 w 98"/>
                <a:gd name="T37" fmla="*/ 98 h 151"/>
                <a:gd name="T38" fmla="*/ 0 w 98"/>
                <a:gd name="T39" fmla="*/ 113 h 151"/>
                <a:gd name="T40" fmla="*/ 8 w 98"/>
                <a:gd name="T41" fmla="*/ 128 h 151"/>
                <a:gd name="T42" fmla="*/ 23 w 98"/>
                <a:gd name="T43" fmla="*/ 143 h 151"/>
                <a:gd name="T44" fmla="*/ 23 w 98"/>
                <a:gd name="T45" fmla="*/ 143 h 151"/>
                <a:gd name="T46" fmla="*/ 23 w 98"/>
                <a:gd name="T47" fmla="*/ 143 h 151"/>
                <a:gd name="T48" fmla="*/ 23 w 98"/>
                <a:gd name="T49" fmla="*/ 143 h 151"/>
                <a:gd name="T50" fmla="*/ 45 w 98"/>
                <a:gd name="T51" fmla="*/ 151 h 151"/>
                <a:gd name="T52" fmla="*/ 45 w 98"/>
                <a:gd name="T53" fmla="*/ 151 h 151"/>
                <a:gd name="T54" fmla="*/ 75 w 98"/>
                <a:gd name="T55" fmla="*/ 151 h 151"/>
                <a:gd name="T56" fmla="*/ 90 w 98"/>
                <a:gd name="T57" fmla="*/ 143 h 151"/>
                <a:gd name="T58" fmla="*/ 98 w 98"/>
                <a:gd name="T59" fmla="*/ 136 h 151"/>
                <a:gd name="T60" fmla="*/ 98 w 98"/>
                <a:gd name="T61" fmla="*/ 121 h 151"/>
                <a:gd name="T62" fmla="*/ 98 w 98"/>
                <a:gd name="T63" fmla="*/ 12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151">
                  <a:moveTo>
                    <a:pt x="98" y="121"/>
                  </a:moveTo>
                  <a:lnTo>
                    <a:pt x="98" y="121"/>
                  </a:lnTo>
                  <a:lnTo>
                    <a:pt x="98" y="113"/>
                  </a:lnTo>
                  <a:lnTo>
                    <a:pt x="90" y="106"/>
                  </a:lnTo>
                  <a:lnTo>
                    <a:pt x="75" y="106"/>
                  </a:lnTo>
                  <a:lnTo>
                    <a:pt x="53" y="106"/>
                  </a:lnTo>
                  <a:lnTo>
                    <a:pt x="53" y="106"/>
                  </a:lnTo>
                  <a:lnTo>
                    <a:pt x="38" y="106"/>
                  </a:lnTo>
                  <a:lnTo>
                    <a:pt x="38" y="106"/>
                  </a:lnTo>
                  <a:lnTo>
                    <a:pt x="30" y="83"/>
                  </a:lnTo>
                  <a:lnTo>
                    <a:pt x="30" y="61"/>
                  </a:lnTo>
                  <a:lnTo>
                    <a:pt x="38" y="30"/>
                  </a:lnTo>
                  <a:lnTo>
                    <a:pt x="53" y="0"/>
                  </a:lnTo>
                  <a:lnTo>
                    <a:pt x="53" y="0"/>
                  </a:lnTo>
                  <a:lnTo>
                    <a:pt x="38" y="15"/>
                  </a:lnTo>
                  <a:lnTo>
                    <a:pt x="15" y="30"/>
                  </a:lnTo>
                  <a:lnTo>
                    <a:pt x="8" y="53"/>
                  </a:lnTo>
                  <a:lnTo>
                    <a:pt x="0" y="76"/>
                  </a:lnTo>
                  <a:lnTo>
                    <a:pt x="0" y="98"/>
                  </a:lnTo>
                  <a:lnTo>
                    <a:pt x="0" y="113"/>
                  </a:lnTo>
                  <a:lnTo>
                    <a:pt x="8" y="128"/>
                  </a:lnTo>
                  <a:lnTo>
                    <a:pt x="23" y="143"/>
                  </a:lnTo>
                  <a:lnTo>
                    <a:pt x="23" y="143"/>
                  </a:lnTo>
                  <a:lnTo>
                    <a:pt x="23" y="143"/>
                  </a:lnTo>
                  <a:lnTo>
                    <a:pt x="23" y="143"/>
                  </a:lnTo>
                  <a:lnTo>
                    <a:pt x="45" y="151"/>
                  </a:lnTo>
                  <a:lnTo>
                    <a:pt x="45" y="151"/>
                  </a:lnTo>
                  <a:lnTo>
                    <a:pt x="75" y="151"/>
                  </a:lnTo>
                  <a:lnTo>
                    <a:pt x="90" y="143"/>
                  </a:lnTo>
                  <a:lnTo>
                    <a:pt x="98" y="136"/>
                  </a:lnTo>
                  <a:lnTo>
                    <a:pt x="98" y="121"/>
                  </a:lnTo>
                  <a:lnTo>
                    <a:pt x="98" y="121"/>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1" name="Freeform 37"/>
            <p:cNvSpPr>
              <a:spLocks/>
            </p:cNvSpPr>
            <p:nvPr/>
          </p:nvSpPr>
          <p:spPr bwMode="auto">
            <a:xfrm>
              <a:off x="3144838" y="4130675"/>
              <a:ext cx="596900" cy="1289050"/>
            </a:xfrm>
            <a:custGeom>
              <a:avLst/>
              <a:gdLst>
                <a:gd name="T0" fmla="*/ 271 w 376"/>
                <a:gd name="T1" fmla="*/ 511 h 812"/>
                <a:gd name="T2" fmla="*/ 271 w 376"/>
                <a:gd name="T3" fmla="*/ 511 h 812"/>
                <a:gd name="T4" fmla="*/ 308 w 376"/>
                <a:gd name="T5" fmla="*/ 444 h 812"/>
                <a:gd name="T6" fmla="*/ 331 w 376"/>
                <a:gd name="T7" fmla="*/ 383 h 812"/>
                <a:gd name="T8" fmla="*/ 354 w 376"/>
                <a:gd name="T9" fmla="*/ 331 h 812"/>
                <a:gd name="T10" fmla="*/ 369 w 376"/>
                <a:gd name="T11" fmla="*/ 278 h 812"/>
                <a:gd name="T12" fmla="*/ 376 w 376"/>
                <a:gd name="T13" fmla="*/ 233 h 812"/>
                <a:gd name="T14" fmla="*/ 376 w 376"/>
                <a:gd name="T15" fmla="*/ 188 h 812"/>
                <a:gd name="T16" fmla="*/ 376 w 376"/>
                <a:gd name="T17" fmla="*/ 151 h 812"/>
                <a:gd name="T18" fmla="*/ 369 w 376"/>
                <a:gd name="T19" fmla="*/ 121 h 812"/>
                <a:gd name="T20" fmla="*/ 361 w 376"/>
                <a:gd name="T21" fmla="*/ 91 h 812"/>
                <a:gd name="T22" fmla="*/ 346 w 376"/>
                <a:gd name="T23" fmla="*/ 60 h 812"/>
                <a:gd name="T24" fmla="*/ 331 w 376"/>
                <a:gd name="T25" fmla="*/ 45 h 812"/>
                <a:gd name="T26" fmla="*/ 316 w 376"/>
                <a:gd name="T27" fmla="*/ 23 h 812"/>
                <a:gd name="T28" fmla="*/ 278 w 376"/>
                <a:gd name="T29" fmla="*/ 8 h 812"/>
                <a:gd name="T30" fmla="*/ 241 w 376"/>
                <a:gd name="T31" fmla="*/ 0 h 812"/>
                <a:gd name="T32" fmla="*/ 241 w 376"/>
                <a:gd name="T33" fmla="*/ 0 h 812"/>
                <a:gd name="T34" fmla="*/ 203 w 376"/>
                <a:gd name="T35" fmla="*/ 15 h 812"/>
                <a:gd name="T36" fmla="*/ 181 w 376"/>
                <a:gd name="T37" fmla="*/ 30 h 812"/>
                <a:gd name="T38" fmla="*/ 181 w 376"/>
                <a:gd name="T39" fmla="*/ 30 h 812"/>
                <a:gd name="T40" fmla="*/ 211 w 376"/>
                <a:gd name="T41" fmla="*/ 23 h 812"/>
                <a:gd name="T42" fmla="*/ 211 w 376"/>
                <a:gd name="T43" fmla="*/ 23 h 812"/>
                <a:gd name="T44" fmla="*/ 248 w 376"/>
                <a:gd name="T45" fmla="*/ 30 h 812"/>
                <a:gd name="T46" fmla="*/ 286 w 376"/>
                <a:gd name="T47" fmla="*/ 45 h 812"/>
                <a:gd name="T48" fmla="*/ 301 w 376"/>
                <a:gd name="T49" fmla="*/ 60 h 812"/>
                <a:gd name="T50" fmla="*/ 316 w 376"/>
                <a:gd name="T51" fmla="*/ 83 h 812"/>
                <a:gd name="T52" fmla="*/ 331 w 376"/>
                <a:gd name="T53" fmla="*/ 113 h 812"/>
                <a:gd name="T54" fmla="*/ 339 w 376"/>
                <a:gd name="T55" fmla="*/ 136 h 812"/>
                <a:gd name="T56" fmla="*/ 346 w 376"/>
                <a:gd name="T57" fmla="*/ 173 h 812"/>
                <a:gd name="T58" fmla="*/ 346 w 376"/>
                <a:gd name="T59" fmla="*/ 211 h 812"/>
                <a:gd name="T60" fmla="*/ 346 w 376"/>
                <a:gd name="T61" fmla="*/ 256 h 812"/>
                <a:gd name="T62" fmla="*/ 339 w 376"/>
                <a:gd name="T63" fmla="*/ 301 h 812"/>
                <a:gd name="T64" fmla="*/ 323 w 376"/>
                <a:gd name="T65" fmla="*/ 353 h 812"/>
                <a:gd name="T66" fmla="*/ 301 w 376"/>
                <a:gd name="T67" fmla="*/ 406 h 812"/>
                <a:gd name="T68" fmla="*/ 278 w 376"/>
                <a:gd name="T69" fmla="*/ 466 h 812"/>
                <a:gd name="T70" fmla="*/ 241 w 376"/>
                <a:gd name="T71" fmla="*/ 534 h 812"/>
                <a:gd name="T72" fmla="*/ 241 w 376"/>
                <a:gd name="T73" fmla="*/ 534 h 812"/>
                <a:gd name="T74" fmla="*/ 188 w 376"/>
                <a:gd name="T75" fmla="*/ 609 h 812"/>
                <a:gd name="T76" fmla="*/ 136 w 376"/>
                <a:gd name="T77" fmla="*/ 684 h 812"/>
                <a:gd name="T78" fmla="*/ 68 w 376"/>
                <a:gd name="T79" fmla="*/ 751 h 812"/>
                <a:gd name="T80" fmla="*/ 0 w 376"/>
                <a:gd name="T81" fmla="*/ 812 h 812"/>
                <a:gd name="T82" fmla="*/ 31 w 376"/>
                <a:gd name="T83" fmla="*/ 789 h 812"/>
                <a:gd name="T84" fmla="*/ 31 w 376"/>
                <a:gd name="T85" fmla="*/ 789 h 812"/>
                <a:gd name="T86" fmla="*/ 98 w 376"/>
                <a:gd name="T87" fmla="*/ 729 h 812"/>
                <a:gd name="T88" fmla="*/ 158 w 376"/>
                <a:gd name="T89" fmla="*/ 661 h 812"/>
                <a:gd name="T90" fmla="*/ 218 w 376"/>
                <a:gd name="T91" fmla="*/ 594 h 812"/>
                <a:gd name="T92" fmla="*/ 271 w 376"/>
                <a:gd name="T93" fmla="*/ 511 h 812"/>
                <a:gd name="T94" fmla="*/ 271 w 376"/>
                <a:gd name="T95" fmla="*/ 511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6" h="812">
                  <a:moveTo>
                    <a:pt x="271" y="511"/>
                  </a:moveTo>
                  <a:lnTo>
                    <a:pt x="271" y="511"/>
                  </a:lnTo>
                  <a:lnTo>
                    <a:pt x="308" y="444"/>
                  </a:lnTo>
                  <a:lnTo>
                    <a:pt x="331" y="383"/>
                  </a:lnTo>
                  <a:lnTo>
                    <a:pt x="354" y="331"/>
                  </a:lnTo>
                  <a:lnTo>
                    <a:pt x="369" y="278"/>
                  </a:lnTo>
                  <a:lnTo>
                    <a:pt x="376" y="233"/>
                  </a:lnTo>
                  <a:lnTo>
                    <a:pt x="376" y="188"/>
                  </a:lnTo>
                  <a:lnTo>
                    <a:pt x="376" y="151"/>
                  </a:lnTo>
                  <a:lnTo>
                    <a:pt x="369" y="121"/>
                  </a:lnTo>
                  <a:lnTo>
                    <a:pt x="361" y="91"/>
                  </a:lnTo>
                  <a:lnTo>
                    <a:pt x="346" y="60"/>
                  </a:lnTo>
                  <a:lnTo>
                    <a:pt x="331" y="45"/>
                  </a:lnTo>
                  <a:lnTo>
                    <a:pt x="316" y="23"/>
                  </a:lnTo>
                  <a:lnTo>
                    <a:pt x="278" y="8"/>
                  </a:lnTo>
                  <a:lnTo>
                    <a:pt x="241" y="0"/>
                  </a:lnTo>
                  <a:lnTo>
                    <a:pt x="241" y="0"/>
                  </a:lnTo>
                  <a:lnTo>
                    <a:pt x="203" y="15"/>
                  </a:lnTo>
                  <a:lnTo>
                    <a:pt x="181" y="30"/>
                  </a:lnTo>
                  <a:lnTo>
                    <a:pt x="181" y="30"/>
                  </a:lnTo>
                  <a:lnTo>
                    <a:pt x="211" y="23"/>
                  </a:lnTo>
                  <a:lnTo>
                    <a:pt x="211" y="23"/>
                  </a:lnTo>
                  <a:lnTo>
                    <a:pt x="248" y="30"/>
                  </a:lnTo>
                  <a:lnTo>
                    <a:pt x="286" y="45"/>
                  </a:lnTo>
                  <a:lnTo>
                    <a:pt x="301" y="60"/>
                  </a:lnTo>
                  <a:lnTo>
                    <a:pt x="316" y="83"/>
                  </a:lnTo>
                  <a:lnTo>
                    <a:pt x="331" y="113"/>
                  </a:lnTo>
                  <a:lnTo>
                    <a:pt x="339" y="136"/>
                  </a:lnTo>
                  <a:lnTo>
                    <a:pt x="346" y="173"/>
                  </a:lnTo>
                  <a:lnTo>
                    <a:pt x="346" y="211"/>
                  </a:lnTo>
                  <a:lnTo>
                    <a:pt x="346" y="256"/>
                  </a:lnTo>
                  <a:lnTo>
                    <a:pt x="339" y="301"/>
                  </a:lnTo>
                  <a:lnTo>
                    <a:pt x="323" y="353"/>
                  </a:lnTo>
                  <a:lnTo>
                    <a:pt x="301" y="406"/>
                  </a:lnTo>
                  <a:lnTo>
                    <a:pt x="278" y="466"/>
                  </a:lnTo>
                  <a:lnTo>
                    <a:pt x="241" y="534"/>
                  </a:lnTo>
                  <a:lnTo>
                    <a:pt x="241" y="534"/>
                  </a:lnTo>
                  <a:lnTo>
                    <a:pt x="188" y="609"/>
                  </a:lnTo>
                  <a:lnTo>
                    <a:pt x="136" y="684"/>
                  </a:lnTo>
                  <a:lnTo>
                    <a:pt x="68" y="751"/>
                  </a:lnTo>
                  <a:lnTo>
                    <a:pt x="0" y="812"/>
                  </a:lnTo>
                  <a:lnTo>
                    <a:pt x="31" y="789"/>
                  </a:lnTo>
                  <a:lnTo>
                    <a:pt x="31" y="789"/>
                  </a:lnTo>
                  <a:lnTo>
                    <a:pt x="98" y="729"/>
                  </a:lnTo>
                  <a:lnTo>
                    <a:pt x="158" y="661"/>
                  </a:lnTo>
                  <a:lnTo>
                    <a:pt x="218" y="594"/>
                  </a:lnTo>
                  <a:lnTo>
                    <a:pt x="271" y="511"/>
                  </a:lnTo>
                  <a:lnTo>
                    <a:pt x="271" y="511"/>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2" name="Freeform 38"/>
            <p:cNvSpPr>
              <a:spLocks/>
            </p:cNvSpPr>
            <p:nvPr/>
          </p:nvSpPr>
          <p:spPr bwMode="auto">
            <a:xfrm>
              <a:off x="3265488" y="3321050"/>
              <a:ext cx="201613" cy="190500"/>
            </a:xfrm>
            <a:custGeom>
              <a:avLst/>
              <a:gdLst>
                <a:gd name="T0" fmla="*/ 120 w 127"/>
                <a:gd name="T1" fmla="*/ 60 h 120"/>
                <a:gd name="T2" fmla="*/ 120 w 127"/>
                <a:gd name="T3" fmla="*/ 60 h 120"/>
                <a:gd name="T4" fmla="*/ 112 w 127"/>
                <a:gd name="T5" fmla="*/ 52 h 120"/>
                <a:gd name="T6" fmla="*/ 97 w 127"/>
                <a:gd name="T7" fmla="*/ 52 h 120"/>
                <a:gd name="T8" fmla="*/ 90 w 127"/>
                <a:gd name="T9" fmla="*/ 60 h 120"/>
                <a:gd name="T10" fmla="*/ 75 w 127"/>
                <a:gd name="T11" fmla="*/ 75 h 120"/>
                <a:gd name="T12" fmla="*/ 75 w 127"/>
                <a:gd name="T13" fmla="*/ 75 h 120"/>
                <a:gd name="T14" fmla="*/ 67 w 127"/>
                <a:gd name="T15" fmla="*/ 90 h 120"/>
                <a:gd name="T16" fmla="*/ 67 w 127"/>
                <a:gd name="T17" fmla="*/ 90 h 120"/>
                <a:gd name="T18" fmla="*/ 45 w 127"/>
                <a:gd name="T19" fmla="*/ 75 h 120"/>
                <a:gd name="T20" fmla="*/ 22 w 127"/>
                <a:gd name="T21" fmla="*/ 60 h 120"/>
                <a:gd name="T22" fmla="*/ 7 w 127"/>
                <a:gd name="T23" fmla="*/ 30 h 120"/>
                <a:gd name="T24" fmla="*/ 7 w 127"/>
                <a:gd name="T25" fmla="*/ 0 h 120"/>
                <a:gd name="T26" fmla="*/ 7 w 127"/>
                <a:gd name="T27" fmla="*/ 0 h 120"/>
                <a:gd name="T28" fmla="*/ 0 w 127"/>
                <a:gd name="T29" fmla="*/ 22 h 120"/>
                <a:gd name="T30" fmla="*/ 0 w 127"/>
                <a:gd name="T31" fmla="*/ 45 h 120"/>
                <a:gd name="T32" fmla="*/ 7 w 127"/>
                <a:gd name="T33" fmla="*/ 67 h 120"/>
                <a:gd name="T34" fmla="*/ 15 w 127"/>
                <a:gd name="T35" fmla="*/ 90 h 120"/>
                <a:gd name="T36" fmla="*/ 30 w 127"/>
                <a:gd name="T37" fmla="*/ 105 h 120"/>
                <a:gd name="T38" fmla="*/ 45 w 127"/>
                <a:gd name="T39" fmla="*/ 120 h 120"/>
                <a:gd name="T40" fmla="*/ 60 w 127"/>
                <a:gd name="T41" fmla="*/ 120 h 120"/>
                <a:gd name="T42" fmla="*/ 75 w 127"/>
                <a:gd name="T43" fmla="*/ 120 h 120"/>
                <a:gd name="T44" fmla="*/ 75 w 127"/>
                <a:gd name="T45" fmla="*/ 120 h 120"/>
                <a:gd name="T46" fmla="*/ 75 w 127"/>
                <a:gd name="T47" fmla="*/ 120 h 120"/>
                <a:gd name="T48" fmla="*/ 75 w 127"/>
                <a:gd name="T49" fmla="*/ 120 h 120"/>
                <a:gd name="T50" fmla="*/ 105 w 127"/>
                <a:gd name="T51" fmla="*/ 112 h 120"/>
                <a:gd name="T52" fmla="*/ 105 w 127"/>
                <a:gd name="T53" fmla="*/ 112 h 120"/>
                <a:gd name="T54" fmla="*/ 120 w 127"/>
                <a:gd name="T55" fmla="*/ 97 h 120"/>
                <a:gd name="T56" fmla="*/ 127 w 127"/>
                <a:gd name="T57" fmla="*/ 82 h 120"/>
                <a:gd name="T58" fmla="*/ 127 w 127"/>
                <a:gd name="T59" fmla="*/ 67 h 120"/>
                <a:gd name="T60" fmla="*/ 120 w 127"/>
                <a:gd name="T61" fmla="*/ 60 h 120"/>
                <a:gd name="T62" fmla="*/ 120 w 127"/>
                <a:gd name="T63"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120">
                  <a:moveTo>
                    <a:pt x="120" y="60"/>
                  </a:moveTo>
                  <a:lnTo>
                    <a:pt x="120" y="60"/>
                  </a:lnTo>
                  <a:lnTo>
                    <a:pt x="112" y="52"/>
                  </a:lnTo>
                  <a:lnTo>
                    <a:pt x="97" y="52"/>
                  </a:lnTo>
                  <a:lnTo>
                    <a:pt x="90" y="60"/>
                  </a:lnTo>
                  <a:lnTo>
                    <a:pt x="75" y="75"/>
                  </a:lnTo>
                  <a:lnTo>
                    <a:pt x="75" y="75"/>
                  </a:lnTo>
                  <a:lnTo>
                    <a:pt x="67" y="90"/>
                  </a:lnTo>
                  <a:lnTo>
                    <a:pt x="67" y="90"/>
                  </a:lnTo>
                  <a:lnTo>
                    <a:pt x="45" y="75"/>
                  </a:lnTo>
                  <a:lnTo>
                    <a:pt x="22" y="60"/>
                  </a:lnTo>
                  <a:lnTo>
                    <a:pt x="7" y="30"/>
                  </a:lnTo>
                  <a:lnTo>
                    <a:pt x="7" y="0"/>
                  </a:lnTo>
                  <a:lnTo>
                    <a:pt x="7" y="0"/>
                  </a:lnTo>
                  <a:lnTo>
                    <a:pt x="0" y="22"/>
                  </a:lnTo>
                  <a:lnTo>
                    <a:pt x="0" y="45"/>
                  </a:lnTo>
                  <a:lnTo>
                    <a:pt x="7" y="67"/>
                  </a:lnTo>
                  <a:lnTo>
                    <a:pt x="15" y="90"/>
                  </a:lnTo>
                  <a:lnTo>
                    <a:pt x="30" y="105"/>
                  </a:lnTo>
                  <a:lnTo>
                    <a:pt x="45" y="120"/>
                  </a:lnTo>
                  <a:lnTo>
                    <a:pt x="60" y="120"/>
                  </a:lnTo>
                  <a:lnTo>
                    <a:pt x="75" y="120"/>
                  </a:lnTo>
                  <a:lnTo>
                    <a:pt x="75" y="120"/>
                  </a:lnTo>
                  <a:lnTo>
                    <a:pt x="75" y="120"/>
                  </a:lnTo>
                  <a:lnTo>
                    <a:pt x="75" y="120"/>
                  </a:lnTo>
                  <a:lnTo>
                    <a:pt x="105" y="112"/>
                  </a:lnTo>
                  <a:lnTo>
                    <a:pt x="105" y="112"/>
                  </a:lnTo>
                  <a:lnTo>
                    <a:pt x="120" y="97"/>
                  </a:lnTo>
                  <a:lnTo>
                    <a:pt x="127" y="82"/>
                  </a:lnTo>
                  <a:lnTo>
                    <a:pt x="127" y="67"/>
                  </a:lnTo>
                  <a:lnTo>
                    <a:pt x="120" y="60"/>
                  </a:lnTo>
                  <a:lnTo>
                    <a:pt x="120" y="6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3" name="Freeform 39"/>
            <p:cNvSpPr>
              <a:spLocks/>
            </p:cNvSpPr>
            <p:nvPr/>
          </p:nvSpPr>
          <p:spPr bwMode="auto">
            <a:xfrm>
              <a:off x="3276600" y="3165475"/>
              <a:ext cx="644525" cy="1263650"/>
            </a:xfrm>
            <a:custGeom>
              <a:avLst/>
              <a:gdLst>
                <a:gd name="T0" fmla="*/ 383 w 406"/>
                <a:gd name="T1" fmla="*/ 391 h 796"/>
                <a:gd name="T2" fmla="*/ 383 w 406"/>
                <a:gd name="T3" fmla="*/ 391 h 796"/>
                <a:gd name="T4" fmla="*/ 368 w 406"/>
                <a:gd name="T5" fmla="*/ 323 h 796"/>
                <a:gd name="T6" fmla="*/ 346 w 406"/>
                <a:gd name="T7" fmla="*/ 263 h 796"/>
                <a:gd name="T8" fmla="*/ 323 w 406"/>
                <a:gd name="T9" fmla="*/ 203 h 796"/>
                <a:gd name="T10" fmla="*/ 301 w 406"/>
                <a:gd name="T11" fmla="*/ 158 h 796"/>
                <a:gd name="T12" fmla="*/ 278 w 406"/>
                <a:gd name="T13" fmla="*/ 120 h 796"/>
                <a:gd name="T14" fmla="*/ 248 w 406"/>
                <a:gd name="T15" fmla="*/ 83 h 796"/>
                <a:gd name="T16" fmla="*/ 225 w 406"/>
                <a:gd name="T17" fmla="*/ 53 h 796"/>
                <a:gd name="T18" fmla="*/ 195 w 406"/>
                <a:gd name="T19" fmla="*/ 38 h 796"/>
                <a:gd name="T20" fmla="*/ 165 w 406"/>
                <a:gd name="T21" fmla="*/ 23 h 796"/>
                <a:gd name="T22" fmla="*/ 143 w 406"/>
                <a:gd name="T23" fmla="*/ 7 h 796"/>
                <a:gd name="T24" fmla="*/ 120 w 406"/>
                <a:gd name="T25" fmla="*/ 0 h 796"/>
                <a:gd name="T26" fmla="*/ 90 w 406"/>
                <a:gd name="T27" fmla="*/ 0 h 796"/>
                <a:gd name="T28" fmla="*/ 53 w 406"/>
                <a:gd name="T29" fmla="*/ 15 h 796"/>
                <a:gd name="T30" fmla="*/ 23 w 406"/>
                <a:gd name="T31" fmla="*/ 38 h 796"/>
                <a:gd name="T32" fmla="*/ 23 w 406"/>
                <a:gd name="T33" fmla="*/ 38 h 796"/>
                <a:gd name="T34" fmla="*/ 8 w 406"/>
                <a:gd name="T35" fmla="*/ 68 h 796"/>
                <a:gd name="T36" fmla="*/ 0 w 406"/>
                <a:gd name="T37" fmla="*/ 98 h 796"/>
                <a:gd name="T38" fmla="*/ 0 w 406"/>
                <a:gd name="T39" fmla="*/ 98 h 796"/>
                <a:gd name="T40" fmla="*/ 15 w 406"/>
                <a:gd name="T41" fmla="*/ 75 h 796"/>
                <a:gd name="T42" fmla="*/ 15 w 406"/>
                <a:gd name="T43" fmla="*/ 75 h 796"/>
                <a:gd name="T44" fmla="*/ 45 w 406"/>
                <a:gd name="T45" fmla="*/ 45 h 796"/>
                <a:gd name="T46" fmla="*/ 83 w 406"/>
                <a:gd name="T47" fmla="*/ 38 h 796"/>
                <a:gd name="T48" fmla="*/ 113 w 406"/>
                <a:gd name="T49" fmla="*/ 38 h 796"/>
                <a:gd name="T50" fmla="*/ 135 w 406"/>
                <a:gd name="T51" fmla="*/ 45 h 796"/>
                <a:gd name="T52" fmla="*/ 158 w 406"/>
                <a:gd name="T53" fmla="*/ 53 h 796"/>
                <a:gd name="T54" fmla="*/ 188 w 406"/>
                <a:gd name="T55" fmla="*/ 68 h 796"/>
                <a:gd name="T56" fmla="*/ 218 w 406"/>
                <a:gd name="T57" fmla="*/ 90 h 796"/>
                <a:gd name="T58" fmla="*/ 240 w 406"/>
                <a:gd name="T59" fmla="*/ 120 h 796"/>
                <a:gd name="T60" fmla="*/ 271 w 406"/>
                <a:gd name="T61" fmla="*/ 150 h 796"/>
                <a:gd name="T62" fmla="*/ 293 w 406"/>
                <a:gd name="T63" fmla="*/ 195 h 796"/>
                <a:gd name="T64" fmla="*/ 316 w 406"/>
                <a:gd name="T65" fmla="*/ 240 h 796"/>
                <a:gd name="T66" fmla="*/ 338 w 406"/>
                <a:gd name="T67" fmla="*/ 293 h 796"/>
                <a:gd name="T68" fmla="*/ 361 w 406"/>
                <a:gd name="T69" fmla="*/ 361 h 796"/>
                <a:gd name="T70" fmla="*/ 376 w 406"/>
                <a:gd name="T71" fmla="*/ 428 h 796"/>
                <a:gd name="T72" fmla="*/ 376 w 406"/>
                <a:gd name="T73" fmla="*/ 428 h 796"/>
                <a:gd name="T74" fmla="*/ 391 w 406"/>
                <a:gd name="T75" fmla="*/ 518 h 796"/>
                <a:gd name="T76" fmla="*/ 398 w 406"/>
                <a:gd name="T77" fmla="*/ 616 h 796"/>
                <a:gd name="T78" fmla="*/ 398 w 406"/>
                <a:gd name="T79" fmla="*/ 706 h 796"/>
                <a:gd name="T80" fmla="*/ 383 w 406"/>
                <a:gd name="T81" fmla="*/ 796 h 796"/>
                <a:gd name="T82" fmla="*/ 391 w 406"/>
                <a:gd name="T83" fmla="*/ 766 h 796"/>
                <a:gd name="T84" fmla="*/ 391 w 406"/>
                <a:gd name="T85" fmla="*/ 766 h 796"/>
                <a:gd name="T86" fmla="*/ 406 w 406"/>
                <a:gd name="T87" fmla="*/ 668 h 796"/>
                <a:gd name="T88" fmla="*/ 406 w 406"/>
                <a:gd name="T89" fmla="*/ 578 h 796"/>
                <a:gd name="T90" fmla="*/ 398 w 406"/>
                <a:gd name="T91" fmla="*/ 488 h 796"/>
                <a:gd name="T92" fmla="*/ 383 w 406"/>
                <a:gd name="T93" fmla="*/ 391 h 796"/>
                <a:gd name="T94" fmla="*/ 383 w 406"/>
                <a:gd name="T95" fmla="*/ 391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6" h="796">
                  <a:moveTo>
                    <a:pt x="383" y="391"/>
                  </a:moveTo>
                  <a:lnTo>
                    <a:pt x="383" y="391"/>
                  </a:lnTo>
                  <a:lnTo>
                    <a:pt x="368" y="323"/>
                  </a:lnTo>
                  <a:lnTo>
                    <a:pt x="346" y="263"/>
                  </a:lnTo>
                  <a:lnTo>
                    <a:pt x="323" y="203"/>
                  </a:lnTo>
                  <a:lnTo>
                    <a:pt x="301" y="158"/>
                  </a:lnTo>
                  <a:lnTo>
                    <a:pt x="278" y="120"/>
                  </a:lnTo>
                  <a:lnTo>
                    <a:pt x="248" y="83"/>
                  </a:lnTo>
                  <a:lnTo>
                    <a:pt x="225" y="53"/>
                  </a:lnTo>
                  <a:lnTo>
                    <a:pt x="195" y="38"/>
                  </a:lnTo>
                  <a:lnTo>
                    <a:pt x="165" y="23"/>
                  </a:lnTo>
                  <a:lnTo>
                    <a:pt x="143" y="7"/>
                  </a:lnTo>
                  <a:lnTo>
                    <a:pt x="120" y="0"/>
                  </a:lnTo>
                  <a:lnTo>
                    <a:pt x="90" y="0"/>
                  </a:lnTo>
                  <a:lnTo>
                    <a:pt x="53" y="15"/>
                  </a:lnTo>
                  <a:lnTo>
                    <a:pt x="23" y="38"/>
                  </a:lnTo>
                  <a:lnTo>
                    <a:pt x="23" y="38"/>
                  </a:lnTo>
                  <a:lnTo>
                    <a:pt x="8" y="68"/>
                  </a:lnTo>
                  <a:lnTo>
                    <a:pt x="0" y="98"/>
                  </a:lnTo>
                  <a:lnTo>
                    <a:pt x="0" y="98"/>
                  </a:lnTo>
                  <a:lnTo>
                    <a:pt x="15" y="75"/>
                  </a:lnTo>
                  <a:lnTo>
                    <a:pt x="15" y="75"/>
                  </a:lnTo>
                  <a:lnTo>
                    <a:pt x="45" y="45"/>
                  </a:lnTo>
                  <a:lnTo>
                    <a:pt x="83" y="38"/>
                  </a:lnTo>
                  <a:lnTo>
                    <a:pt x="113" y="38"/>
                  </a:lnTo>
                  <a:lnTo>
                    <a:pt x="135" y="45"/>
                  </a:lnTo>
                  <a:lnTo>
                    <a:pt x="158" y="53"/>
                  </a:lnTo>
                  <a:lnTo>
                    <a:pt x="188" y="68"/>
                  </a:lnTo>
                  <a:lnTo>
                    <a:pt x="218" y="90"/>
                  </a:lnTo>
                  <a:lnTo>
                    <a:pt x="240" y="120"/>
                  </a:lnTo>
                  <a:lnTo>
                    <a:pt x="271" y="150"/>
                  </a:lnTo>
                  <a:lnTo>
                    <a:pt x="293" y="195"/>
                  </a:lnTo>
                  <a:lnTo>
                    <a:pt x="316" y="240"/>
                  </a:lnTo>
                  <a:lnTo>
                    <a:pt x="338" y="293"/>
                  </a:lnTo>
                  <a:lnTo>
                    <a:pt x="361" y="361"/>
                  </a:lnTo>
                  <a:lnTo>
                    <a:pt x="376" y="428"/>
                  </a:lnTo>
                  <a:lnTo>
                    <a:pt x="376" y="428"/>
                  </a:lnTo>
                  <a:lnTo>
                    <a:pt x="391" y="518"/>
                  </a:lnTo>
                  <a:lnTo>
                    <a:pt x="398" y="616"/>
                  </a:lnTo>
                  <a:lnTo>
                    <a:pt x="398" y="706"/>
                  </a:lnTo>
                  <a:lnTo>
                    <a:pt x="383" y="796"/>
                  </a:lnTo>
                  <a:lnTo>
                    <a:pt x="391" y="766"/>
                  </a:lnTo>
                  <a:lnTo>
                    <a:pt x="391" y="766"/>
                  </a:lnTo>
                  <a:lnTo>
                    <a:pt x="406" y="668"/>
                  </a:lnTo>
                  <a:lnTo>
                    <a:pt x="406" y="578"/>
                  </a:lnTo>
                  <a:lnTo>
                    <a:pt x="398" y="488"/>
                  </a:lnTo>
                  <a:lnTo>
                    <a:pt x="383" y="391"/>
                  </a:lnTo>
                  <a:lnTo>
                    <a:pt x="383" y="391"/>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4" name="Freeform 40"/>
            <p:cNvSpPr>
              <a:spLocks/>
            </p:cNvSpPr>
            <p:nvPr/>
          </p:nvSpPr>
          <p:spPr bwMode="auto">
            <a:xfrm>
              <a:off x="3408363" y="5932488"/>
              <a:ext cx="130175" cy="142875"/>
            </a:xfrm>
            <a:custGeom>
              <a:avLst/>
              <a:gdLst>
                <a:gd name="T0" fmla="*/ 52 w 82"/>
                <a:gd name="T1" fmla="*/ 7 h 90"/>
                <a:gd name="T2" fmla="*/ 52 w 82"/>
                <a:gd name="T3" fmla="*/ 7 h 90"/>
                <a:gd name="T4" fmla="*/ 52 w 82"/>
                <a:gd name="T5" fmla="*/ 15 h 90"/>
                <a:gd name="T6" fmla="*/ 52 w 82"/>
                <a:gd name="T7" fmla="*/ 22 h 90"/>
                <a:gd name="T8" fmla="*/ 37 w 82"/>
                <a:gd name="T9" fmla="*/ 37 h 90"/>
                <a:gd name="T10" fmla="*/ 37 w 82"/>
                <a:gd name="T11" fmla="*/ 37 h 90"/>
                <a:gd name="T12" fmla="*/ 30 w 82"/>
                <a:gd name="T13" fmla="*/ 45 h 90"/>
                <a:gd name="T14" fmla="*/ 30 w 82"/>
                <a:gd name="T15" fmla="*/ 45 h 90"/>
                <a:gd name="T16" fmla="*/ 30 w 82"/>
                <a:gd name="T17" fmla="*/ 60 h 90"/>
                <a:gd name="T18" fmla="*/ 45 w 82"/>
                <a:gd name="T19" fmla="*/ 75 h 90"/>
                <a:gd name="T20" fmla="*/ 60 w 82"/>
                <a:gd name="T21" fmla="*/ 82 h 90"/>
                <a:gd name="T22" fmla="*/ 82 w 82"/>
                <a:gd name="T23" fmla="*/ 90 h 90"/>
                <a:gd name="T24" fmla="*/ 82 w 82"/>
                <a:gd name="T25" fmla="*/ 90 h 90"/>
                <a:gd name="T26" fmla="*/ 52 w 82"/>
                <a:gd name="T27" fmla="*/ 90 h 90"/>
                <a:gd name="T28" fmla="*/ 22 w 82"/>
                <a:gd name="T29" fmla="*/ 75 h 90"/>
                <a:gd name="T30" fmla="*/ 7 w 82"/>
                <a:gd name="T31" fmla="*/ 52 h 90"/>
                <a:gd name="T32" fmla="*/ 0 w 82"/>
                <a:gd name="T33" fmla="*/ 45 h 90"/>
                <a:gd name="T34" fmla="*/ 7 w 82"/>
                <a:gd name="T35" fmla="*/ 30 h 90"/>
                <a:gd name="T36" fmla="*/ 7 w 82"/>
                <a:gd name="T37" fmla="*/ 30 h 90"/>
                <a:gd name="T38" fmla="*/ 7 w 82"/>
                <a:gd name="T39" fmla="*/ 30 h 90"/>
                <a:gd name="T40" fmla="*/ 7 w 82"/>
                <a:gd name="T41" fmla="*/ 30 h 90"/>
                <a:gd name="T42" fmla="*/ 15 w 82"/>
                <a:gd name="T43" fmla="*/ 15 h 90"/>
                <a:gd name="T44" fmla="*/ 15 w 82"/>
                <a:gd name="T45" fmla="*/ 15 h 90"/>
                <a:gd name="T46" fmla="*/ 30 w 82"/>
                <a:gd name="T47" fmla="*/ 7 h 90"/>
                <a:gd name="T48" fmla="*/ 37 w 82"/>
                <a:gd name="T49" fmla="*/ 0 h 90"/>
                <a:gd name="T50" fmla="*/ 52 w 82"/>
                <a:gd name="T51" fmla="*/ 7 h 90"/>
                <a:gd name="T52" fmla="*/ 52 w 82"/>
                <a:gd name="T53" fmla="*/ 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90">
                  <a:moveTo>
                    <a:pt x="52" y="7"/>
                  </a:moveTo>
                  <a:lnTo>
                    <a:pt x="52" y="7"/>
                  </a:lnTo>
                  <a:lnTo>
                    <a:pt x="52" y="15"/>
                  </a:lnTo>
                  <a:lnTo>
                    <a:pt x="52" y="22"/>
                  </a:lnTo>
                  <a:lnTo>
                    <a:pt x="37" y="37"/>
                  </a:lnTo>
                  <a:lnTo>
                    <a:pt x="37" y="37"/>
                  </a:lnTo>
                  <a:lnTo>
                    <a:pt x="30" y="45"/>
                  </a:lnTo>
                  <a:lnTo>
                    <a:pt x="30" y="45"/>
                  </a:lnTo>
                  <a:lnTo>
                    <a:pt x="30" y="60"/>
                  </a:lnTo>
                  <a:lnTo>
                    <a:pt x="45" y="75"/>
                  </a:lnTo>
                  <a:lnTo>
                    <a:pt x="60" y="82"/>
                  </a:lnTo>
                  <a:lnTo>
                    <a:pt x="82" y="90"/>
                  </a:lnTo>
                  <a:lnTo>
                    <a:pt x="82" y="90"/>
                  </a:lnTo>
                  <a:lnTo>
                    <a:pt x="52" y="90"/>
                  </a:lnTo>
                  <a:lnTo>
                    <a:pt x="22" y="75"/>
                  </a:lnTo>
                  <a:lnTo>
                    <a:pt x="7" y="52"/>
                  </a:lnTo>
                  <a:lnTo>
                    <a:pt x="0" y="45"/>
                  </a:lnTo>
                  <a:lnTo>
                    <a:pt x="7" y="30"/>
                  </a:lnTo>
                  <a:lnTo>
                    <a:pt x="7" y="30"/>
                  </a:lnTo>
                  <a:lnTo>
                    <a:pt x="7" y="30"/>
                  </a:lnTo>
                  <a:lnTo>
                    <a:pt x="7" y="30"/>
                  </a:lnTo>
                  <a:lnTo>
                    <a:pt x="15" y="15"/>
                  </a:lnTo>
                  <a:lnTo>
                    <a:pt x="15" y="15"/>
                  </a:lnTo>
                  <a:lnTo>
                    <a:pt x="30" y="7"/>
                  </a:lnTo>
                  <a:lnTo>
                    <a:pt x="37" y="0"/>
                  </a:lnTo>
                  <a:lnTo>
                    <a:pt x="52" y="7"/>
                  </a:lnTo>
                  <a:lnTo>
                    <a:pt x="52" y="7"/>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5" name="Freeform 41"/>
            <p:cNvSpPr>
              <a:spLocks/>
            </p:cNvSpPr>
            <p:nvPr/>
          </p:nvSpPr>
          <p:spPr bwMode="auto">
            <a:xfrm>
              <a:off x="2835275" y="5573713"/>
              <a:ext cx="811213" cy="501650"/>
            </a:xfrm>
            <a:custGeom>
              <a:avLst/>
              <a:gdLst>
                <a:gd name="T0" fmla="*/ 271 w 511"/>
                <a:gd name="T1" fmla="*/ 30 h 316"/>
                <a:gd name="T2" fmla="*/ 271 w 511"/>
                <a:gd name="T3" fmla="*/ 30 h 316"/>
                <a:gd name="T4" fmla="*/ 361 w 511"/>
                <a:gd name="T5" fmla="*/ 68 h 316"/>
                <a:gd name="T6" fmla="*/ 428 w 511"/>
                <a:gd name="T7" fmla="*/ 105 h 316"/>
                <a:gd name="T8" fmla="*/ 473 w 511"/>
                <a:gd name="T9" fmla="*/ 150 h 316"/>
                <a:gd name="T10" fmla="*/ 503 w 511"/>
                <a:gd name="T11" fmla="*/ 188 h 316"/>
                <a:gd name="T12" fmla="*/ 511 w 511"/>
                <a:gd name="T13" fmla="*/ 226 h 316"/>
                <a:gd name="T14" fmla="*/ 511 w 511"/>
                <a:gd name="T15" fmla="*/ 256 h 316"/>
                <a:gd name="T16" fmla="*/ 503 w 511"/>
                <a:gd name="T17" fmla="*/ 286 h 316"/>
                <a:gd name="T18" fmla="*/ 481 w 511"/>
                <a:gd name="T19" fmla="*/ 308 h 316"/>
                <a:gd name="T20" fmla="*/ 481 w 511"/>
                <a:gd name="T21" fmla="*/ 308 h 316"/>
                <a:gd name="T22" fmla="*/ 466 w 511"/>
                <a:gd name="T23" fmla="*/ 316 h 316"/>
                <a:gd name="T24" fmla="*/ 443 w 511"/>
                <a:gd name="T25" fmla="*/ 316 h 316"/>
                <a:gd name="T26" fmla="*/ 443 w 511"/>
                <a:gd name="T27" fmla="*/ 316 h 316"/>
                <a:gd name="T28" fmla="*/ 458 w 511"/>
                <a:gd name="T29" fmla="*/ 308 h 316"/>
                <a:gd name="T30" fmla="*/ 458 w 511"/>
                <a:gd name="T31" fmla="*/ 308 h 316"/>
                <a:gd name="T32" fmla="*/ 481 w 511"/>
                <a:gd name="T33" fmla="*/ 286 h 316"/>
                <a:gd name="T34" fmla="*/ 488 w 511"/>
                <a:gd name="T35" fmla="*/ 263 h 316"/>
                <a:gd name="T36" fmla="*/ 488 w 511"/>
                <a:gd name="T37" fmla="*/ 226 h 316"/>
                <a:gd name="T38" fmla="*/ 473 w 511"/>
                <a:gd name="T39" fmla="*/ 188 h 316"/>
                <a:gd name="T40" fmla="*/ 443 w 511"/>
                <a:gd name="T41" fmla="*/ 150 h 316"/>
                <a:gd name="T42" fmla="*/ 398 w 511"/>
                <a:gd name="T43" fmla="*/ 105 h 316"/>
                <a:gd name="T44" fmla="*/ 338 w 511"/>
                <a:gd name="T45" fmla="*/ 68 h 316"/>
                <a:gd name="T46" fmla="*/ 248 w 511"/>
                <a:gd name="T47" fmla="*/ 30 h 316"/>
                <a:gd name="T48" fmla="*/ 248 w 511"/>
                <a:gd name="T49" fmla="*/ 30 h 316"/>
                <a:gd name="T50" fmla="*/ 188 w 511"/>
                <a:gd name="T51" fmla="*/ 15 h 316"/>
                <a:gd name="T52" fmla="*/ 120 w 511"/>
                <a:gd name="T53" fmla="*/ 8 h 316"/>
                <a:gd name="T54" fmla="*/ 60 w 511"/>
                <a:gd name="T55" fmla="*/ 0 h 316"/>
                <a:gd name="T56" fmla="*/ 0 w 511"/>
                <a:gd name="T57" fmla="*/ 0 h 316"/>
                <a:gd name="T58" fmla="*/ 23 w 511"/>
                <a:gd name="T59" fmla="*/ 0 h 316"/>
                <a:gd name="T60" fmla="*/ 23 w 511"/>
                <a:gd name="T61" fmla="*/ 0 h 316"/>
                <a:gd name="T62" fmla="*/ 83 w 511"/>
                <a:gd name="T63" fmla="*/ 0 h 316"/>
                <a:gd name="T64" fmla="*/ 150 w 511"/>
                <a:gd name="T65" fmla="*/ 0 h 316"/>
                <a:gd name="T66" fmla="*/ 211 w 511"/>
                <a:gd name="T67" fmla="*/ 15 h 316"/>
                <a:gd name="T68" fmla="*/ 271 w 511"/>
                <a:gd name="T69" fmla="*/ 30 h 316"/>
                <a:gd name="T70" fmla="*/ 271 w 511"/>
                <a:gd name="T71" fmla="*/ 3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1" h="316">
                  <a:moveTo>
                    <a:pt x="271" y="30"/>
                  </a:moveTo>
                  <a:lnTo>
                    <a:pt x="271" y="30"/>
                  </a:lnTo>
                  <a:lnTo>
                    <a:pt x="361" y="68"/>
                  </a:lnTo>
                  <a:lnTo>
                    <a:pt x="428" y="105"/>
                  </a:lnTo>
                  <a:lnTo>
                    <a:pt x="473" y="150"/>
                  </a:lnTo>
                  <a:lnTo>
                    <a:pt x="503" y="188"/>
                  </a:lnTo>
                  <a:lnTo>
                    <a:pt x="511" y="226"/>
                  </a:lnTo>
                  <a:lnTo>
                    <a:pt x="511" y="256"/>
                  </a:lnTo>
                  <a:lnTo>
                    <a:pt x="503" y="286"/>
                  </a:lnTo>
                  <a:lnTo>
                    <a:pt x="481" y="308"/>
                  </a:lnTo>
                  <a:lnTo>
                    <a:pt x="481" y="308"/>
                  </a:lnTo>
                  <a:lnTo>
                    <a:pt x="466" y="316"/>
                  </a:lnTo>
                  <a:lnTo>
                    <a:pt x="443" y="316"/>
                  </a:lnTo>
                  <a:lnTo>
                    <a:pt x="443" y="316"/>
                  </a:lnTo>
                  <a:lnTo>
                    <a:pt x="458" y="308"/>
                  </a:lnTo>
                  <a:lnTo>
                    <a:pt x="458" y="308"/>
                  </a:lnTo>
                  <a:lnTo>
                    <a:pt x="481" y="286"/>
                  </a:lnTo>
                  <a:lnTo>
                    <a:pt x="488" y="263"/>
                  </a:lnTo>
                  <a:lnTo>
                    <a:pt x="488" y="226"/>
                  </a:lnTo>
                  <a:lnTo>
                    <a:pt x="473" y="188"/>
                  </a:lnTo>
                  <a:lnTo>
                    <a:pt x="443" y="150"/>
                  </a:lnTo>
                  <a:lnTo>
                    <a:pt x="398" y="105"/>
                  </a:lnTo>
                  <a:lnTo>
                    <a:pt x="338" y="68"/>
                  </a:lnTo>
                  <a:lnTo>
                    <a:pt x="248" y="30"/>
                  </a:lnTo>
                  <a:lnTo>
                    <a:pt x="248" y="30"/>
                  </a:lnTo>
                  <a:lnTo>
                    <a:pt x="188" y="15"/>
                  </a:lnTo>
                  <a:lnTo>
                    <a:pt x="120" y="8"/>
                  </a:lnTo>
                  <a:lnTo>
                    <a:pt x="60" y="0"/>
                  </a:lnTo>
                  <a:lnTo>
                    <a:pt x="0" y="0"/>
                  </a:lnTo>
                  <a:lnTo>
                    <a:pt x="23" y="0"/>
                  </a:lnTo>
                  <a:lnTo>
                    <a:pt x="23" y="0"/>
                  </a:lnTo>
                  <a:lnTo>
                    <a:pt x="83" y="0"/>
                  </a:lnTo>
                  <a:lnTo>
                    <a:pt x="150" y="0"/>
                  </a:lnTo>
                  <a:lnTo>
                    <a:pt x="211" y="15"/>
                  </a:lnTo>
                  <a:lnTo>
                    <a:pt x="271" y="30"/>
                  </a:lnTo>
                  <a:lnTo>
                    <a:pt x="271" y="3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6" name="Freeform 42"/>
            <p:cNvSpPr>
              <a:spLocks/>
            </p:cNvSpPr>
            <p:nvPr/>
          </p:nvSpPr>
          <p:spPr bwMode="auto">
            <a:xfrm>
              <a:off x="4027488" y="5956300"/>
              <a:ext cx="192088" cy="201613"/>
            </a:xfrm>
            <a:custGeom>
              <a:avLst/>
              <a:gdLst>
                <a:gd name="T0" fmla="*/ 68 w 121"/>
                <a:gd name="T1" fmla="*/ 7 h 127"/>
                <a:gd name="T2" fmla="*/ 68 w 121"/>
                <a:gd name="T3" fmla="*/ 7 h 127"/>
                <a:gd name="T4" fmla="*/ 75 w 121"/>
                <a:gd name="T5" fmla="*/ 15 h 127"/>
                <a:gd name="T6" fmla="*/ 75 w 121"/>
                <a:gd name="T7" fmla="*/ 30 h 127"/>
                <a:gd name="T8" fmla="*/ 60 w 121"/>
                <a:gd name="T9" fmla="*/ 37 h 127"/>
                <a:gd name="T10" fmla="*/ 45 w 121"/>
                <a:gd name="T11" fmla="*/ 52 h 127"/>
                <a:gd name="T12" fmla="*/ 45 w 121"/>
                <a:gd name="T13" fmla="*/ 52 h 127"/>
                <a:gd name="T14" fmla="*/ 38 w 121"/>
                <a:gd name="T15" fmla="*/ 60 h 127"/>
                <a:gd name="T16" fmla="*/ 38 w 121"/>
                <a:gd name="T17" fmla="*/ 60 h 127"/>
                <a:gd name="T18" fmla="*/ 45 w 121"/>
                <a:gd name="T19" fmla="*/ 82 h 127"/>
                <a:gd name="T20" fmla="*/ 68 w 121"/>
                <a:gd name="T21" fmla="*/ 105 h 127"/>
                <a:gd name="T22" fmla="*/ 90 w 121"/>
                <a:gd name="T23" fmla="*/ 120 h 127"/>
                <a:gd name="T24" fmla="*/ 121 w 121"/>
                <a:gd name="T25" fmla="*/ 120 h 127"/>
                <a:gd name="T26" fmla="*/ 121 w 121"/>
                <a:gd name="T27" fmla="*/ 120 h 127"/>
                <a:gd name="T28" fmla="*/ 98 w 121"/>
                <a:gd name="T29" fmla="*/ 127 h 127"/>
                <a:gd name="T30" fmla="*/ 75 w 121"/>
                <a:gd name="T31" fmla="*/ 127 h 127"/>
                <a:gd name="T32" fmla="*/ 53 w 121"/>
                <a:gd name="T33" fmla="*/ 120 h 127"/>
                <a:gd name="T34" fmla="*/ 30 w 121"/>
                <a:gd name="T35" fmla="*/ 112 h 127"/>
                <a:gd name="T36" fmla="*/ 15 w 121"/>
                <a:gd name="T37" fmla="*/ 97 h 127"/>
                <a:gd name="T38" fmla="*/ 8 w 121"/>
                <a:gd name="T39" fmla="*/ 82 h 127"/>
                <a:gd name="T40" fmla="*/ 0 w 121"/>
                <a:gd name="T41" fmla="*/ 67 h 127"/>
                <a:gd name="T42" fmla="*/ 0 w 121"/>
                <a:gd name="T43" fmla="*/ 52 h 127"/>
                <a:gd name="T44" fmla="*/ 0 w 121"/>
                <a:gd name="T45" fmla="*/ 52 h 127"/>
                <a:gd name="T46" fmla="*/ 0 w 121"/>
                <a:gd name="T47" fmla="*/ 45 h 127"/>
                <a:gd name="T48" fmla="*/ 0 w 121"/>
                <a:gd name="T49" fmla="*/ 45 h 127"/>
                <a:gd name="T50" fmla="*/ 15 w 121"/>
                <a:gd name="T51" fmla="*/ 22 h 127"/>
                <a:gd name="T52" fmla="*/ 15 w 121"/>
                <a:gd name="T53" fmla="*/ 22 h 127"/>
                <a:gd name="T54" fmla="*/ 30 w 121"/>
                <a:gd name="T55" fmla="*/ 7 h 127"/>
                <a:gd name="T56" fmla="*/ 45 w 121"/>
                <a:gd name="T57" fmla="*/ 0 h 127"/>
                <a:gd name="T58" fmla="*/ 60 w 121"/>
                <a:gd name="T59" fmla="*/ 0 h 127"/>
                <a:gd name="T60" fmla="*/ 68 w 121"/>
                <a:gd name="T61" fmla="*/ 7 h 127"/>
                <a:gd name="T62" fmla="*/ 68 w 121"/>
                <a:gd name="T63" fmla="*/ 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 h="127">
                  <a:moveTo>
                    <a:pt x="68" y="7"/>
                  </a:moveTo>
                  <a:lnTo>
                    <a:pt x="68" y="7"/>
                  </a:lnTo>
                  <a:lnTo>
                    <a:pt x="75" y="15"/>
                  </a:lnTo>
                  <a:lnTo>
                    <a:pt x="75" y="30"/>
                  </a:lnTo>
                  <a:lnTo>
                    <a:pt x="60" y="37"/>
                  </a:lnTo>
                  <a:lnTo>
                    <a:pt x="45" y="52"/>
                  </a:lnTo>
                  <a:lnTo>
                    <a:pt x="45" y="52"/>
                  </a:lnTo>
                  <a:lnTo>
                    <a:pt x="38" y="60"/>
                  </a:lnTo>
                  <a:lnTo>
                    <a:pt x="38" y="60"/>
                  </a:lnTo>
                  <a:lnTo>
                    <a:pt x="45" y="82"/>
                  </a:lnTo>
                  <a:lnTo>
                    <a:pt x="68" y="105"/>
                  </a:lnTo>
                  <a:lnTo>
                    <a:pt x="90" y="120"/>
                  </a:lnTo>
                  <a:lnTo>
                    <a:pt x="121" y="120"/>
                  </a:lnTo>
                  <a:lnTo>
                    <a:pt x="121" y="120"/>
                  </a:lnTo>
                  <a:lnTo>
                    <a:pt x="98" y="127"/>
                  </a:lnTo>
                  <a:lnTo>
                    <a:pt x="75" y="127"/>
                  </a:lnTo>
                  <a:lnTo>
                    <a:pt x="53" y="120"/>
                  </a:lnTo>
                  <a:lnTo>
                    <a:pt x="30" y="112"/>
                  </a:lnTo>
                  <a:lnTo>
                    <a:pt x="15" y="97"/>
                  </a:lnTo>
                  <a:lnTo>
                    <a:pt x="8" y="82"/>
                  </a:lnTo>
                  <a:lnTo>
                    <a:pt x="0" y="67"/>
                  </a:lnTo>
                  <a:lnTo>
                    <a:pt x="0" y="52"/>
                  </a:lnTo>
                  <a:lnTo>
                    <a:pt x="0" y="52"/>
                  </a:lnTo>
                  <a:lnTo>
                    <a:pt x="0" y="45"/>
                  </a:lnTo>
                  <a:lnTo>
                    <a:pt x="0" y="45"/>
                  </a:lnTo>
                  <a:lnTo>
                    <a:pt x="15" y="22"/>
                  </a:lnTo>
                  <a:lnTo>
                    <a:pt x="15" y="22"/>
                  </a:lnTo>
                  <a:lnTo>
                    <a:pt x="30" y="7"/>
                  </a:lnTo>
                  <a:lnTo>
                    <a:pt x="45" y="0"/>
                  </a:lnTo>
                  <a:lnTo>
                    <a:pt x="60" y="0"/>
                  </a:lnTo>
                  <a:lnTo>
                    <a:pt x="68" y="7"/>
                  </a:lnTo>
                  <a:lnTo>
                    <a:pt x="68" y="7"/>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7" name="Freeform 43"/>
            <p:cNvSpPr>
              <a:spLocks/>
            </p:cNvSpPr>
            <p:nvPr/>
          </p:nvSpPr>
          <p:spPr bwMode="auto">
            <a:xfrm>
              <a:off x="3133725" y="5478463"/>
              <a:ext cx="1239838" cy="668338"/>
            </a:xfrm>
            <a:custGeom>
              <a:avLst/>
              <a:gdLst>
                <a:gd name="T0" fmla="*/ 406 w 781"/>
                <a:gd name="T1" fmla="*/ 30 h 421"/>
                <a:gd name="T2" fmla="*/ 406 w 781"/>
                <a:gd name="T3" fmla="*/ 30 h 421"/>
                <a:gd name="T4" fmla="*/ 473 w 781"/>
                <a:gd name="T5" fmla="*/ 45 h 421"/>
                <a:gd name="T6" fmla="*/ 533 w 781"/>
                <a:gd name="T7" fmla="*/ 68 h 421"/>
                <a:gd name="T8" fmla="*/ 593 w 781"/>
                <a:gd name="T9" fmla="*/ 98 h 421"/>
                <a:gd name="T10" fmla="*/ 638 w 781"/>
                <a:gd name="T11" fmla="*/ 120 h 421"/>
                <a:gd name="T12" fmla="*/ 676 w 781"/>
                <a:gd name="T13" fmla="*/ 150 h 421"/>
                <a:gd name="T14" fmla="*/ 706 w 781"/>
                <a:gd name="T15" fmla="*/ 173 h 421"/>
                <a:gd name="T16" fmla="*/ 736 w 781"/>
                <a:gd name="T17" fmla="*/ 203 h 421"/>
                <a:gd name="T18" fmla="*/ 759 w 781"/>
                <a:gd name="T19" fmla="*/ 233 h 421"/>
                <a:gd name="T20" fmla="*/ 766 w 781"/>
                <a:gd name="T21" fmla="*/ 256 h 421"/>
                <a:gd name="T22" fmla="*/ 781 w 781"/>
                <a:gd name="T23" fmla="*/ 286 h 421"/>
                <a:gd name="T24" fmla="*/ 781 w 781"/>
                <a:gd name="T25" fmla="*/ 308 h 421"/>
                <a:gd name="T26" fmla="*/ 781 w 781"/>
                <a:gd name="T27" fmla="*/ 331 h 421"/>
                <a:gd name="T28" fmla="*/ 774 w 781"/>
                <a:gd name="T29" fmla="*/ 376 h 421"/>
                <a:gd name="T30" fmla="*/ 744 w 781"/>
                <a:gd name="T31" fmla="*/ 406 h 421"/>
                <a:gd name="T32" fmla="*/ 744 w 781"/>
                <a:gd name="T33" fmla="*/ 406 h 421"/>
                <a:gd name="T34" fmla="*/ 714 w 781"/>
                <a:gd name="T35" fmla="*/ 421 h 421"/>
                <a:gd name="T36" fmla="*/ 684 w 781"/>
                <a:gd name="T37" fmla="*/ 421 h 421"/>
                <a:gd name="T38" fmla="*/ 684 w 781"/>
                <a:gd name="T39" fmla="*/ 421 h 421"/>
                <a:gd name="T40" fmla="*/ 706 w 781"/>
                <a:gd name="T41" fmla="*/ 413 h 421"/>
                <a:gd name="T42" fmla="*/ 706 w 781"/>
                <a:gd name="T43" fmla="*/ 413 h 421"/>
                <a:gd name="T44" fmla="*/ 736 w 781"/>
                <a:gd name="T45" fmla="*/ 383 h 421"/>
                <a:gd name="T46" fmla="*/ 751 w 781"/>
                <a:gd name="T47" fmla="*/ 338 h 421"/>
                <a:gd name="T48" fmla="*/ 751 w 781"/>
                <a:gd name="T49" fmla="*/ 316 h 421"/>
                <a:gd name="T50" fmla="*/ 744 w 781"/>
                <a:gd name="T51" fmla="*/ 293 h 421"/>
                <a:gd name="T52" fmla="*/ 736 w 781"/>
                <a:gd name="T53" fmla="*/ 263 h 421"/>
                <a:gd name="T54" fmla="*/ 721 w 781"/>
                <a:gd name="T55" fmla="*/ 233 h 421"/>
                <a:gd name="T56" fmla="*/ 699 w 781"/>
                <a:gd name="T57" fmla="*/ 210 h 421"/>
                <a:gd name="T58" fmla="*/ 676 w 781"/>
                <a:gd name="T59" fmla="*/ 180 h 421"/>
                <a:gd name="T60" fmla="*/ 638 w 781"/>
                <a:gd name="T61" fmla="*/ 150 h 421"/>
                <a:gd name="T62" fmla="*/ 601 w 781"/>
                <a:gd name="T63" fmla="*/ 128 h 421"/>
                <a:gd name="T64" fmla="*/ 556 w 781"/>
                <a:gd name="T65" fmla="*/ 98 h 421"/>
                <a:gd name="T66" fmla="*/ 503 w 781"/>
                <a:gd name="T67" fmla="*/ 75 h 421"/>
                <a:gd name="T68" fmla="*/ 436 w 781"/>
                <a:gd name="T69" fmla="*/ 53 h 421"/>
                <a:gd name="T70" fmla="*/ 368 w 781"/>
                <a:gd name="T71" fmla="*/ 30 h 421"/>
                <a:gd name="T72" fmla="*/ 368 w 781"/>
                <a:gd name="T73" fmla="*/ 30 h 421"/>
                <a:gd name="T74" fmla="*/ 278 w 781"/>
                <a:gd name="T75" fmla="*/ 15 h 421"/>
                <a:gd name="T76" fmla="*/ 180 w 781"/>
                <a:gd name="T77" fmla="*/ 8 h 421"/>
                <a:gd name="T78" fmla="*/ 90 w 781"/>
                <a:gd name="T79" fmla="*/ 8 h 421"/>
                <a:gd name="T80" fmla="*/ 0 w 781"/>
                <a:gd name="T81" fmla="*/ 15 h 421"/>
                <a:gd name="T82" fmla="*/ 38 w 781"/>
                <a:gd name="T83" fmla="*/ 8 h 421"/>
                <a:gd name="T84" fmla="*/ 38 w 781"/>
                <a:gd name="T85" fmla="*/ 8 h 421"/>
                <a:gd name="T86" fmla="*/ 128 w 781"/>
                <a:gd name="T87" fmla="*/ 0 h 421"/>
                <a:gd name="T88" fmla="*/ 218 w 781"/>
                <a:gd name="T89" fmla="*/ 0 h 421"/>
                <a:gd name="T90" fmla="*/ 315 w 781"/>
                <a:gd name="T91" fmla="*/ 8 h 421"/>
                <a:gd name="T92" fmla="*/ 406 w 781"/>
                <a:gd name="T93" fmla="*/ 30 h 421"/>
                <a:gd name="T94" fmla="*/ 406 w 781"/>
                <a:gd name="T95" fmla="*/ 3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1" h="421">
                  <a:moveTo>
                    <a:pt x="406" y="30"/>
                  </a:moveTo>
                  <a:lnTo>
                    <a:pt x="406" y="30"/>
                  </a:lnTo>
                  <a:lnTo>
                    <a:pt x="473" y="45"/>
                  </a:lnTo>
                  <a:lnTo>
                    <a:pt x="533" y="68"/>
                  </a:lnTo>
                  <a:lnTo>
                    <a:pt x="593" y="98"/>
                  </a:lnTo>
                  <a:lnTo>
                    <a:pt x="638" y="120"/>
                  </a:lnTo>
                  <a:lnTo>
                    <a:pt x="676" y="150"/>
                  </a:lnTo>
                  <a:lnTo>
                    <a:pt x="706" y="173"/>
                  </a:lnTo>
                  <a:lnTo>
                    <a:pt x="736" y="203"/>
                  </a:lnTo>
                  <a:lnTo>
                    <a:pt x="759" y="233"/>
                  </a:lnTo>
                  <a:lnTo>
                    <a:pt x="766" y="256"/>
                  </a:lnTo>
                  <a:lnTo>
                    <a:pt x="781" y="286"/>
                  </a:lnTo>
                  <a:lnTo>
                    <a:pt x="781" y="308"/>
                  </a:lnTo>
                  <a:lnTo>
                    <a:pt x="781" y="331"/>
                  </a:lnTo>
                  <a:lnTo>
                    <a:pt x="774" y="376"/>
                  </a:lnTo>
                  <a:lnTo>
                    <a:pt x="744" y="406"/>
                  </a:lnTo>
                  <a:lnTo>
                    <a:pt x="744" y="406"/>
                  </a:lnTo>
                  <a:lnTo>
                    <a:pt x="714" y="421"/>
                  </a:lnTo>
                  <a:lnTo>
                    <a:pt x="684" y="421"/>
                  </a:lnTo>
                  <a:lnTo>
                    <a:pt x="684" y="421"/>
                  </a:lnTo>
                  <a:lnTo>
                    <a:pt x="706" y="413"/>
                  </a:lnTo>
                  <a:lnTo>
                    <a:pt x="706" y="413"/>
                  </a:lnTo>
                  <a:lnTo>
                    <a:pt x="736" y="383"/>
                  </a:lnTo>
                  <a:lnTo>
                    <a:pt x="751" y="338"/>
                  </a:lnTo>
                  <a:lnTo>
                    <a:pt x="751" y="316"/>
                  </a:lnTo>
                  <a:lnTo>
                    <a:pt x="744" y="293"/>
                  </a:lnTo>
                  <a:lnTo>
                    <a:pt x="736" y="263"/>
                  </a:lnTo>
                  <a:lnTo>
                    <a:pt x="721" y="233"/>
                  </a:lnTo>
                  <a:lnTo>
                    <a:pt x="699" y="210"/>
                  </a:lnTo>
                  <a:lnTo>
                    <a:pt x="676" y="180"/>
                  </a:lnTo>
                  <a:lnTo>
                    <a:pt x="638" y="150"/>
                  </a:lnTo>
                  <a:lnTo>
                    <a:pt x="601" y="128"/>
                  </a:lnTo>
                  <a:lnTo>
                    <a:pt x="556" y="98"/>
                  </a:lnTo>
                  <a:lnTo>
                    <a:pt x="503" y="75"/>
                  </a:lnTo>
                  <a:lnTo>
                    <a:pt x="436" y="53"/>
                  </a:lnTo>
                  <a:lnTo>
                    <a:pt x="368" y="30"/>
                  </a:lnTo>
                  <a:lnTo>
                    <a:pt x="368" y="30"/>
                  </a:lnTo>
                  <a:lnTo>
                    <a:pt x="278" y="15"/>
                  </a:lnTo>
                  <a:lnTo>
                    <a:pt x="180" y="8"/>
                  </a:lnTo>
                  <a:lnTo>
                    <a:pt x="90" y="8"/>
                  </a:lnTo>
                  <a:lnTo>
                    <a:pt x="0" y="15"/>
                  </a:lnTo>
                  <a:lnTo>
                    <a:pt x="38" y="8"/>
                  </a:lnTo>
                  <a:lnTo>
                    <a:pt x="38" y="8"/>
                  </a:lnTo>
                  <a:lnTo>
                    <a:pt x="128" y="0"/>
                  </a:lnTo>
                  <a:lnTo>
                    <a:pt x="218" y="0"/>
                  </a:lnTo>
                  <a:lnTo>
                    <a:pt x="315" y="8"/>
                  </a:lnTo>
                  <a:lnTo>
                    <a:pt x="406" y="30"/>
                  </a:lnTo>
                  <a:lnTo>
                    <a:pt x="406" y="3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2" name="Freeform 48"/>
            <p:cNvSpPr>
              <a:spLocks/>
            </p:cNvSpPr>
            <p:nvPr/>
          </p:nvSpPr>
          <p:spPr bwMode="auto">
            <a:xfrm>
              <a:off x="-2381" y="2092325"/>
              <a:ext cx="643732" cy="1728788"/>
            </a:xfrm>
            <a:custGeom>
              <a:avLst/>
              <a:gdLst/>
              <a:ahLst/>
              <a:cxnLst/>
              <a:rect l="l" t="t" r="r" b="b"/>
              <a:pathLst>
                <a:path w="643732" h="1728788">
                  <a:moveTo>
                    <a:pt x="24607" y="0"/>
                  </a:moveTo>
                  <a:lnTo>
                    <a:pt x="72232" y="11113"/>
                  </a:lnTo>
                  <a:lnTo>
                    <a:pt x="143669" y="47625"/>
                  </a:lnTo>
                  <a:lnTo>
                    <a:pt x="215107" y="95250"/>
                  </a:lnTo>
                  <a:lnTo>
                    <a:pt x="310357" y="179388"/>
                  </a:lnTo>
                  <a:lnTo>
                    <a:pt x="405607" y="285750"/>
                  </a:lnTo>
                  <a:lnTo>
                    <a:pt x="488157" y="428625"/>
                  </a:lnTo>
                  <a:lnTo>
                    <a:pt x="537369" y="523875"/>
                  </a:lnTo>
                  <a:lnTo>
                    <a:pt x="572294" y="620713"/>
                  </a:lnTo>
                  <a:lnTo>
                    <a:pt x="596107" y="715963"/>
                  </a:lnTo>
                  <a:lnTo>
                    <a:pt x="619920" y="811213"/>
                  </a:lnTo>
                  <a:lnTo>
                    <a:pt x="643732" y="1001713"/>
                  </a:lnTo>
                  <a:lnTo>
                    <a:pt x="643732" y="1181101"/>
                  </a:lnTo>
                  <a:lnTo>
                    <a:pt x="632620" y="1358901"/>
                  </a:lnTo>
                  <a:lnTo>
                    <a:pt x="619920" y="1514476"/>
                  </a:lnTo>
                  <a:lnTo>
                    <a:pt x="596107" y="1633538"/>
                  </a:lnTo>
                  <a:lnTo>
                    <a:pt x="572294" y="1728788"/>
                  </a:lnTo>
                  <a:lnTo>
                    <a:pt x="584995" y="1443038"/>
                  </a:lnTo>
                  <a:lnTo>
                    <a:pt x="572294" y="1204913"/>
                  </a:lnTo>
                  <a:lnTo>
                    <a:pt x="561182" y="1096963"/>
                  </a:lnTo>
                  <a:lnTo>
                    <a:pt x="537369" y="1025525"/>
                  </a:lnTo>
                  <a:lnTo>
                    <a:pt x="488157" y="954088"/>
                  </a:lnTo>
                  <a:lnTo>
                    <a:pt x="440532" y="906463"/>
                  </a:lnTo>
                  <a:lnTo>
                    <a:pt x="392907" y="882650"/>
                  </a:lnTo>
                  <a:lnTo>
                    <a:pt x="334169" y="882650"/>
                  </a:lnTo>
                  <a:lnTo>
                    <a:pt x="310357" y="882650"/>
                  </a:lnTo>
                  <a:lnTo>
                    <a:pt x="286544" y="893763"/>
                  </a:lnTo>
                  <a:lnTo>
                    <a:pt x="238919" y="930275"/>
                  </a:lnTo>
                  <a:lnTo>
                    <a:pt x="191294" y="965200"/>
                  </a:lnTo>
                  <a:lnTo>
                    <a:pt x="167482" y="977900"/>
                  </a:lnTo>
                  <a:lnTo>
                    <a:pt x="83344" y="954088"/>
                  </a:lnTo>
                  <a:lnTo>
                    <a:pt x="794" y="930275"/>
                  </a:lnTo>
                  <a:lnTo>
                    <a:pt x="0" y="929758"/>
                  </a:lnTo>
                  <a:lnTo>
                    <a:pt x="0" y="735358"/>
                  </a:lnTo>
                  <a:lnTo>
                    <a:pt x="24607" y="703263"/>
                  </a:lnTo>
                  <a:lnTo>
                    <a:pt x="72232" y="668338"/>
                  </a:lnTo>
                  <a:lnTo>
                    <a:pt x="119857" y="631825"/>
                  </a:lnTo>
                  <a:lnTo>
                    <a:pt x="178594" y="620713"/>
                  </a:lnTo>
                  <a:lnTo>
                    <a:pt x="250032" y="631825"/>
                  </a:lnTo>
                  <a:lnTo>
                    <a:pt x="310357" y="655638"/>
                  </a:lnTo>
                  <a:lnTo>
                    <a:pt x="357982" y="692150"/>
                  </a:lnTo>
                  <a:lnTo>
                    <a:pt x="405607" y="727075"/>
                  </a:lnTo>
                  <a:lnTo>
                    <a:pt x="488157" y="811213"/>
                  </a:lnTo>
                  <a:lnTo>
                    <a:pt x="537369" y="882650"/>
                  </a:lnTo>
                  <a:lnTo>
                    <a:pt x="561182" y="893763"/>
                  </a:lnTo>
                  <a:lnTo>
                    <a:pt x="561182" y="882650"/>
                  </a:lnTo>
                  <a:lnTo>
                    <a:pt x="561182" y="822325"/>
                  </a:lnTo>
                  <a:lnTo>
                    <a:pt x="524670" y="739775"/>
                  </a:lnTo>
                  <a:lnTo>
                    <a:pt x="500857" y="655638"/>
                  </a:lnTo>
                  <a:lnTo>
                    <a:pt x="453232" y="584200"/>
                  </a:lnTo>
                  <a:lnTo>
                    <a:pt x="405607" y="536575"/>
                  </a:lnTo>
                  <a:lnTo>
                    <a:pt x="357982" y="512763"/>
                  </a:lnTo>
                  <a:lnTo>
                    <a:pt x="310357" y="488950"/>
                  </a:lnTo>
                  <a:lnTo>
                    <a:pt x="273844" y="488950"/>
                  </a:lnTo>
                  <a:lnTo>
                    <a:pt x="250032" y="500063"/>
                  </a:lnTo>
                  <a:lnTo>
                    <a:pt x="215107" y="512763"/>
                  </a:lnTo>
                  <a:lnTo>
                    <a:pt x="226219" y="417513"/>
                  </a:lnTo>
                  <a:lnTo>
                    <a:pt x="226219" y="333375"/>
                  </a:lnTo>
                  <a:lnTo>
                    <a:pt x="215107" y="238125"/>
                  </a:lnTo>
                  <a:lnTo>
                    <a:pt x="202407" y="190500"/>
                  </a:lnTo>
                  <a:lnTo>
                    <a:pt x="167482" y="142875"/>
                  </a:lnTo>
                  <a:lnTo>
                    <a:pt x="107157" y="71438"/>
                  </a:lnTo>
                  <a:lnTo>
                    <a:pt x="48419" y="1111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3" name="Freeform 49"/>
            <p:cNvSpPr>
              <a:spLocks/>
            </p:cNvSpPr>
            <p:nvPr/>
          </p:nvSpPr>
          <p:spPr bwMode="auto">
            <a:xfrm>
              <a:off x="2000250" y="5740400"/>
              <a:ext cx="573088" cy="739775"/>
            </a:xfrm>
            <a:custGeom>
              <a:avLst/>
              <a:gdLst>
                <a:gd name="T0" fmla="*/ 0 w 361"/>
                <a:gd name="T1" fmla="*/ 0 h 466"/>
                <a:gd name="T2" fmla="*/ 0 w 361"/>
                <a:gd name="T3" fmla="*/ 0 h 466"/>
                <a:gd name="T4" fmla="*/ 68 w 361"/>
                <a:gd name="T5" fmla="*/ 60 h 466"/>
                <a:gd name="T6" fmla="*/ 113 w 361"/>
                <a:gd name="T7" fmla="*/ 113 h 466"/>
                <a:gd name="T8" fmla="*/ 136 w 361"/>
                <a:gd name="T9" fmla="*/ 143 h 466"/>
                <a:gd name="T10" fmla="*/ 151 w 361"/>
                <a:gd name="T11" fmla="*/ 173 h 466"/>
                <a:gd name="T12" fmla="*/ 151 w 361"/>
                <a:gd name="T13" fmla="*/ 173 h 466"/>
                <a:gd name="T14" fmla="*/ 158 w 361"/>
                <a:gd name="T15" fmla="*/ 211 h 466"/>
                <a:gd name="T16" fmla="*/ 158 w 361"/>
                <a:gd name="T17" fmla="*/ 256 h 466"/>
                <a:gd name="T18" fmla="*/ 151 w 361"/>
                <a:gd name="T19" fmla="*/ 293 h 466"/>
                <a:gd name="T20" fmla="*/ 151 w 361"/>
                <a:gd name="T21" fmla="*/ 293 h 466"/>
                <a:gd name="T22" fmla="*/ 188 w 361"/>
                <a:gd name="T23" fmla="*/ 293 h 466"/>
                <a:gd name="T24" fmla="*/ 226 w 361"/>
                <a:gd name="T25" fmla="*/ 301 h 466"/>
                <a:gd name="T26" fmla="*/ 248 w 361"/>
                <a:gd name="T27" fmla="*/ 308 h 466"/>
                <a:gd name="T28" fmla="*/ 248 w 361"/>
                <a:gd name="T29" fmla="*/ 308 h 466"/>
                <a:gd name="T30" fmla="*/ 278 w 361"/>
                <a:gd name="T31" fmla="*/ 331 h 466"/>
                <a:gd name="T32" fmla="*/ 301 w 361"/>
                <a:gd name="T33" fmla="*/ 353 h 466"/>
                <a:gd name="T34" fmla="*/ 338 w 361"/>
                <a:gd name="T35" fmla="*/ 406 h 466"/>
                <a:gd name="T36" fmla="*/ 353 w 361"/>
                <a:gd name="T37" fmla="*/ 444 h 466"/>
                <a:gd name="T38" fmla="*/ 361 w 361"/>
                <a:gd name="T39" fmla="*/ 466 h 466"/>
                <a:gd name="T40" fmla="*/ 361 w 361"/>
                <a:gd name="T41" fmla="*/ 466 h 466"/>
                <a:gd name="T42" fmla="*/ 361 w 361"/>
                <a:gd name="T43" fmla="*/ 263 h 466"/>
                <a:gd name="T44" fmla="*/ 361 w 361"/>
                <a:gd name="T45" fmla="*/ 263 h 466"/>
                <a:gd name="T46" fmla="*/ 353 w 361"/>
                <a:gd name="T47" fmla="*/ 181 h 466"/>
                <a:gd name="T48" fmla="*/ 346 w 361"/>
                <a:gd name="T49" fmla="*/ 151 h 466"/>
                <a:gd name="T50" fmla="*/ 346 w 361"/>
                <a:gd name="T51" fmla="*/ 151 h 466"/>
                <a:gd name="T52" fmla="*/ 286 w 361"/>
                <a:gd name="T53" fmla="*/ 128 h 466"/>
                <a:gd name="T54" fmla="*/ 286 w 361"/>
                <a:gd name="T55" fmla="*/ 128 h 466"/>
                <a:gd name="T56" fmla="*/ 248 w 361"/>
                <a:gd name="T57" fmla="*/ 113 h 466"/>
                <a:gd name="T58" fmla="*/ 203 w 361"/>
                <a:gd name="T59" fmla="*/ 98 h 466"/>
                <a:gd name="T60" fmla="*/ 151 w 361"/>
                <a:gd name="T61" fmla="*/ 68 h 466"/>
                <a:gd name="T62" fmla="*/ 151 w 361"/>
                <a:gd name="T63" fmla="*/ 68 h 466"/>
                <a:gd name="T64" fmla="*/ 203 w 361"/>
                <a:gd name="T65" fmla="*/ 106 h 466"/>
                <a:gd name="T66" fmla="*/ 241 w 361"/>
                <a:gd name="T67" fmla="*/ 143 h 466"/>
                <a:gd name="T68" fmla="*/ 271 w 361"/>
                <a:gd name="T69" fmla="*/ 181 h 466"/>
                <a:gd name="T70" fmla="*/ 271 w 361"/>
                <a:gd name="T71" fmla="*/ 181 h 466"/>
                <a:gd name="T72" fmla="*/ 293 w 361"/>
                <a:gd name="T73" fmla="*/ 218 h 466"/>
                <a:gd name="T74" fmla="*/ 308 w 361"/>
                <a:gd name="T75" fmla="*/ 248 h 466"/>
                <a:gd name="T76" fmla="*/ 316 w 361"/>
                <a:gd name="T77" fmla="*/ 293 h 466"/>
                <a:gd name="T78" fmla="*/ 316 w 361"/>
                <a:gd name="T79" fmla="*/ 293 h 466"/>
                <a:gd name="T80" fmla="*/ 293 w 361"/>
                <a:gd name="T81" fmla="*/ 248 h 466"/>
                <a:gd name="T82" fmla="*/ 271 w 361"/>
                <a:gd name="T83" fmla="*/ 218 h 466"/>
                <a:gd name="T84" fmla="*/ 241 w 361"/>
                <a:gd name="T85" fmla="*/ 173 h 466"/>
                <a:gd name="T86" fmla="*/ 241 w 361"/>
                <a:gd name="T87" fmla="*/ 173 h 466"/>
                <a:gd name="T88" fmla="*/ 181 w 361"/>
                <a:gd name="T89" fmla="*/ 121 h 466"/>
                <a:gd name="T90" fmla="*/ 106 w 361"/>
                <a:gd name="T91" fmla="*/ 68 h 466"/>
                <a:gd name="T92" fmla="*/ 0 w 361"/>
                <a:gd name="T93" fmla="*/ 0 h 466"/>
                <a:gd name="T94" fmla="*/ 0 w 361"/>
                <a:gd name="T95"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61" h="466">
                  <a:moveTo>
                    <a:pt x="0" y="0"/>
                  </a:moveTo>
                  <a:lnTo>
                    <a:pt x="0" y="0"/>
                  </a:lnTo>
                  <a:lnTo>
                    <a:pt x="68" y="60"/>
                  </a:lnTo>
                  <a:lnTo>
                    <a:pt x="113" y="113"/>
                  </a:lnTo>
                  <a:lnTo>
                    <a:pt x="136" y="143"/>
                  </a:lnTo>
                  <a:lnTo>
                    <a:pt x="151" y="173"/>
                  </a:lnTo>
                  <a:lnTo>
                    <a:pt x="151" y="173"/>
                  </a:lnTo>
                  <a:lnTo>
                    <a:pt x="158" y="211"/>
                  </a:lnTo>
                  <a:lnTo>
                    <a:pt x="158" y="256"/>
                  </a:lnTo>
                  <a:lnTo>
                    <a:pt x="151" y="293"/>
                  </a:lnTo>
                  <a:lnTo>
                    <a:pt x="151" y="293"/>
                  </a:lnTo>
                  <a:lnTo>
                    <a:pt x="188" y="293"/>
                  </a:lnTo>
                  <a:lnTo>
                    <a:pt x="226" y="301"/>
                  </a:lnTo>
                  <a:lnTo>
                    <a:pt x="248" y="308"/>
                  </a:lnTo>
                  <a:lnTo>
                    <a:pt x="248" y="308"/>
                  </a:lnTo>
                  <a:lnTo>
                    <a:pt x="278" y="331"/>
                  </a:lnTo>
                  <a:lnTo>
                    <a:pt x="301" y="353"/>
                  </a:lnTo>
                  <a:lnTo>
                    <a:pt x="338" y="406"/>
                  </a:lnTo>
                  <a:lnTo>
                    <a:pt x="353" y="444"/>
                  </a:lnTo>
                  <a:lnTo>
                    <a:pt x="361" y="466"/>
                  </a:lnTo>
                  <a:lnTo>
                    <a:pt x="361" y="466"/>
                  </a:lnTo>
                  <a:lnTo>
                    <a:pt x="361" y="263"/>
                  </a:lnTo>
                  <a:lnTo>
                    <a:pt x="361" y="263"/>
                  </a:lnTo>
                  <a:lnTo>
                    <a:pt x="353" y="181"/>
                  </a:lnTo>
                  <a:lnTo>
                    <a:pt x="346" y="151"/>
                  </a:lnTo>
                  <a:lnTo>
                    <a:pt x="346" y="151"/>
                  </a:lnTo>
                  <a:lnTo>
                    <a:pt x="286" y="128"/>
                  </a:lnTo>
                  <a:lnTo>
                    <a:pt x="286" y="128"/>
                  </a:lnTo>
                  <a:lnTo>
                    <a:pt x="248" y="113"/>
                  </a:lnTo>
                  <a:lnTo>
                    <a:pt x="203" y="98"/>
                  </a:lnTo>
                  <a:lnTo>
                    <a:pt x="151" y="68"/>
                  </a:lnTo>
                  <a:lnTo>
                    <a:pt x="151" y="68"/>
                  </a:lnTo>
                  <a:lnTo>
                    <a:pt x="203" y="106"/>
                  </a:lnTo>
                  <a:lnTo>
                    <a:pt x="241" y="143"/>
                  </a:lnTo>
                  <a:lnTo>
                    <a:pt x="271" y="181"/>
                  </a:lnTo>
                  <a:lnTo>
                    <a:pt x="271" y="181"/>
                  </a:lnTo>
                  <a:lnTo>
                    <a:pt x="293" y="218"/>
                  </a:lnTo>
                  <a:lnTo>
                    <a:pt x="308" y="248"/>
                  </a:lnTo>
                  <a:lnTo>
                    <a:pt x="316" y="293"/>
                  </a:lnTo>
                  <a:lnTo>
                    <a:pt x="316" y="293"/>
                  </a:lnTo>
                  <a:lnTo>
                    <a:pt x="293" y="248"/>
                  </a:lnTo>
                  <a:lnTo>
                    <a:pt x="271" y="218"/>
                  </a:lnTo>
                  <a:lnTo>
                    <a:pt x="241" y="173"/>
                  </a:lnTo>
                  <a:lnTo>
                    <a:pt x="241" y="173"/>
                  </a:lnTo>
                  <a:lnTo>
                    <a:pt x="181" y="121"/>
                  </a:lnTo>
                  <a:lnTo>
                    <a:pt x="106" y="68"/>
                  </a:lnTo>
                  <a:lnTo>
                    <a:pt x="0" y="0"/>
                  </a:lnTo>
                  <a:lnTo>
                    <a:pt x="0" y="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4" name="Freeform 50"/>
            <p:cNvSpPr>
              <a:spLocks/>
            </p:cNvSpPr>
            <p:nvPr/>
          </p:nvSpPr>
          <p:spPr bwMode="auto">
            <a:xfrm>
              <a:off x="450850" y="6099175"/>
              <a:ext cx="1012825" cy="608013"/>
            </a:xfrm>
            <a:custGeom>
              <a:avLst/>
              <a:gdLst>
                <a:gd name="T0" fmla="*/ 218 w 638"/>
                <a:gd name="T1" fmla="*/ 308 h 383"/>
                <a:gd name="T2" fmla="*/ 218 w 638"/>
                <a:gd name="T3" fmla="*/ 308 h 383"/>
                <a:gd name="T4" fmla="*/ 270 w 638"/>
                <a:gd name="T5" fmla="*/ 330 h 383"/>
                <a:gd name="T6" fmla="*/ 330 w 638"/>
                <a:gd name="T7" fmla="*/ 338 h 383"/>
                <a:gd name="T8" fmla="*/ 391 w 638"/>
                <a:gd name="T9" fmla="*/ 330 h 383"/>
                <a:gd name="T10" fmla="*/ 451 w 638"/>
                <a:gd name="T11" fmla="*/ 315 h 383"/>
                <a:gd name="T12" fmla="*/ 503 w 638"/>
                <a:gd name="T13" fmla="*/ 285 h 383"/>
                <a:gd name="T14" fmla="*/ 548 w 638"/>
                <a:gd name="T15" fmla="*/ 248 h 383"/>
                <a:gd name="T16" fmla="*/ 586 w 638"/>
                <a:gd name="T17" fmla="*/ 203 h 383"/>
                <a:gd name="T18" fmla="*/ 616 w 638"/>
                <a:gd name="T19" fmla="*/ 150 h 383"/>
                <a:gd name="T20" fmla="*/ 616 w 638"/>
                <a:gd name="T21" fmla="*/ 150 h 383"/>
                <a:gd name="T22" fmla="*/ 623 w 638"/>
                <a:gd name="T23" fmla="*/ 112 h 383"/>
                <a:gd name="T24" fmla="*/ 631 w 638"/>
                <a:gd name="T25" fmla="*/ 75 h 383"/>
                <a:gd name="T26" fmla="*/ 631 w 638"/>
                <a:gd name="T27" fmla="*/ 37 h 383"/>
                <a:gd name="T28" fmla="*/ 631 w 638"/>
                <a:gd name="T29" fmla="*/ 0 h 383"/>
                <a:gd name="T30" fmla="*/ 631 w 638"/>
                <a:gd name="T31" fmla="*/ 0 h 383"/>
                <a:gd name="T32" fmla="*/ 638 w 638"/>
                <a:gd name="T33" fmla="*/ 45 h 383"/>
                <a:gd name="T34" fmla="*/ 638 w 638"/>
                <a:gd name="T35" fmla="*/ 90 h 383"/>
                <a:gd name="T36" fmla="*/ 638 w 638"/>
                <a:gd name="T37" fmla="*/ 135 h 383"/>
                <a:gd name="T38" fmla="*/ 623 w 638"/>
                <a:gd name="T39" fmla="*/ 180 h 383"/>
                <a:gd name="T40" fmla="*/ 623 w 638"/>
                <a:gd name="T41" fmla="*/ 180 h 383"/>
                <a:gd name="T42" fmla="*/ 593 w 638"/>
                <a:gd name="T43" fmla="*/ 233 h 383"/>
                <a:gd name="T44" fmla="*/ 556 w 638"/>
                <a:gd name="T45" fmla="*/ 285 h 383"/>
                <a:gd name="T46" fmla="*/ 518 w 638"/>
                <a:gd name="T47" fmla="*/ 323 h 383"/>
                <a:gd name="T48" fmla="*/ 466 w 638"/>
                <a:gd name="T49" fmla="*/ 353 h 383"/>
                <a:gd name="T50" fmla="*/ 413 w 638"/>
                <a:gd name="T51" fmla="*/ 375 h 383"/>
                <a:gd name="T52" fmla="*/ 353 w 638"/>
                <a:gd name="T53" fmla="*/ 383 h 383"/>
                <a:gd name="T54" fmla="*/ 293 w 638"/>
                <a:gd name="T55" fmla="*/ 375 h 383"/>
                <a:gd name="T56" fmla="*/ 225 w 638"/>
                <a:gd name="T57" fmla="*/ 360 h 383"/>
                <a:gd name="T58" fmla="*/ 225 w 638"/>
                <a:gd name="T59" fmla="*/ 360 h 383"/>
                <a:gd name="T60" fmla="*/ 180 w 638"/>
                <a:gd name="T61" fmla="*/ 338 h 383"/>
                <a:gd name="T62" fmla="*/ 143 w 638"/>
                <a:gd name="T63" fmla="*/ 315 h 383"/>
                <a:gd name="T64" fmla="*/ 113 w 638"/>
                <a:gd name="T65" fmla="*/ 285 h 383"/>
                <a:gd name="T66" fmla="*/ 83 w 638"/>
                <a:gd name="T67" fmla="*/ 248 h 383"/>
                <a:gd name="T68" fmla="*/ 53 w 638"/>
                <a:gd name="T69" fmla="*/ 203 h 383"/>
                <a:gd name="T70" fmla="*/ 30 w 638"/>
                <a:gd name="T71" fmla="*/ 165 h 383"/>
                <a:gd name="T72" fmla="*/ 15 w 638"/>
                <a:gd name="T73" fmla="*/ 120 h 383"/>
                <a:gd name="T74" fmla="*/ 0 w 638"/>
                <a:gd name="T75" fmla="*/ 75 h 383"/>
                <a:gd name="T76" fmla="*/ 0 w 638"/>
                <a:gd name="T77" fmla="*/ 75 h 383"/>
                <a:gd name="T78" fmla="*/ 38 w 638"/>
                <a:gd name="T79" fmla="*/ 150 h 383"/>
                <a:gd name="T80" fmla="*/ 83 w 638"/>
                <a:gd name="T81" fmla="*/ 218 h 383"/>
                <a:gd name="T82" fmla="*/ 143 w 638"/>
                <a:gd name="T83" fmla="*/ 270 h 383"/>
                <a:gd name="T84" fmla="*/ 180 w 638"/>
                <a:gd name="T85" fmla="*/ 293 h 383"/>
                <a:gd name="T86" fmla="*/ 218 w 638"/>
                <a:gd name="T87" fmla="*/ 308 h 383"/>
                <a:gd name="T88" fmla="*/ 218 w 638"/>
                <a:gd name="T89" fmla="*/ 308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8" h="383">
                  <a:moveTo>
                    <a:pt x="218" y="308"/>
                  </a:moveTo>
                  <a:lnTo>
                    <a:pt x="218" y="308"/>
                  </a:lnTo>
                  <a:lnTo>
                    <a:pt x="270" y="330"/>
                  </a:lnTo>
                  <a:lnTo>
                    <a:pt x="330" y="338"/>
                  </a:lnTo>
                  <a:lnTo>
                    <a:pt x="391" y="330"/>
                  </a:lnTo>
                  <a:lnTo>
                    <a:pt x="451" y="315"/>
                  </a:lnTo>
                  <a:lnTo>
                    <a:pt x="503" y="285"/>
                  </a:lnTo>
                  <a:lnTo>
                    <a:pt x="548" y="248"/>
                  </a:lnTo>
                  <a:lnTo>
                    <a:pt x="586" y="203"/>
                  </a:lnTo>
                  <a:lnTo>
                    <a:pt x="616" y="150"/>
                  </a:lnTo>
                  <a:lnTo>
                    <a:pt x="616" y="150"/>
                  </a:lnTo>
                  <a:lnTo>
                    <a:pt x="623" y="112"/>
                  </a:lnTo>
                  <a:lnTo>
                    <a:pt x="631" y="75"/>
                  </a:lnTo>
                  <a:lnTo>
                    <a:pt x="631" y="37"/>
                  </a:lnTo>
                  <a:lnTo>
                    <a:pt x="631" y="0"/>
                  </a:lnTo>
                  <a:lnTo>
                    <a:pt x="631" y="0"/>
                  </a:lnTo>
                  <a:lnTo>
                    <a:pt x="638" y="45"/>
                  </a:lnTo>
                  <a:lnTo>
                    <a:pt x="638" y="90"/>
                  </a:lnTo>
                  <a:lnTo>
                    <a:pt x="638" y="135"/>
                  </a:lnTo>
                  <a:lnTo>
                    <a:pt x="623" y="180"/>
                  </a:lnTo>
                  <a:lnTo>
                    <a:pt x="623" y="180"/>
                  </a:lnTo>
                  <a:lnTo>
                    <a:pt x="593" y="233"/>
                  </a:lnTo>
                  <a:lnTo>
                    <a:pt x="556" y="285"/>
                  </a:lnTo>
                  <a:lnTo>
                    <a:pt x="518" y="323"/>
                  </a:lnTo>
                  <a:lnTo>
                    <a:pt x="466" y="353"/>
                  </a:lnTo>
                  <a:lnTo>
                    <a:pt x="413" y="375"/>
                  </a:lnTo>
                  <a:lnTo>
                    <a:pt x="353" y="383"/>
                  </a:lnTo>
                  <a:lnTo>
                    <a:pt x="293" y="375"/>
                  </a:lnTo>
                  <a:lnTo>
                    <a:pt x="225" y="360"/>
                  </a:lnTo>
                  <a:lnTo>
                    <a:pt x="225" y="360"/>
                  </a:lnTo>
                  <a:lnTo>
                    <a:pt x="180" y="338"/>
                  </a:lnTo>
                  <a:lnTo>
                    <a:pt x="143" y="315"/>
                  </a:lnTo>
                  <a:lnTo>
                    <a:pt x="113" y="285"/>
                  </a:lnTo>
                  <a:lnTo>
                    <a:pt x="83" y="248"/>
                  </a:lnTo>
                  <a:lnTo>
                    <a:pt x="53" y="203"/>
                  </a:lnTo>
                  <a:lnTo>
                    <a:pt x="30" y="165"/>
                  </a:lnTo>
                  <a:lnTo>
                    <a:pt x="15" y="120"/>
                  </a:lnTo>
                  <a:lnTo>
                    <a:pt x="0" y="75"/>
                  </a:lnTo>
                  <a:lnTo>
                    <a:pt x="0" y="75"/>
                  </a:lnTo>
                  <a:lnTo>
                    <a:pt x="38" y="150"/>
                  </a:lnTo>
                  <a:lnTo>
                    <a:pt x="83" y="218"/>
                  </a:lnTo>
                  <a:lnTo>
                    <a:pt x="143" y="270"/>
                  </a:lnTo>
                  <a:lnTo>
                    <a:pt x="180" y="293"/>
                  </a:lnTo>
                  <a:lnTo>
                    <a:pt x="218" y="308"/>
                  </a:lnTo>
                  <a:lnTo>
                    <a:pt x="218" y="308"/>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5" name="Freeform 51"/>
            <p:cNvSpPr>
              <a:spLocks/>
            </p:cNvSpPr>
            <p:nvPr/>
          </p:nvSpPr>
          <p:spPr bwMode="auto">
            <a:xfrm>
              <a:off x="773113" y="5788025"/>
              <a:ext cx="679450" cy="525463"/>
            </a:xfrm>
            <a:custGeom>
              <a:avLst/>
              <a:gdLst>
                <a:gd name="T0" fmla="*/ 293 w 428"/>
                <a:gd name="T1" fmla="*/ 53 h 331"/>
                <a:gd name="T2" fmla="*/ 293 w 428"/>
                <a:gd name="T3" fmla="*/ 53 h 331"/>
                <a:gd name="T4" fmla="*/ 255 w 428"/>
                <a:gd name="T5" fmla="*/ 46 h 331"/>
                <a:gd name="T6" fmla="*/ 225 w 428"/>
                <a:gd name="T7" fmla="*/ 38 h 331"/>
                <a:gd name="T8" fmla="*/ 195 w 428"/>
                <a:gd name="T9" fmla="*/ 46 h 331"/>
                <a:gd name="T10" fmla="*/ 165 w 428"/>
                <a:gd name="T11" fmla="*/ 46 h 331"/>
                <a:gd name="T12" fmla="*/ 135 w 428"/>
                <a:gd name="T13" fmla="*/ 61 h 331"/>
                <a:gd name="T14" fmla="*/ 105 w 428"/>
                <a:gd name="T15" fmla="*/ 76 h 331"/>
                <a:gd name="T16" fmla="*/ 82 w 428"/>
                <a:gd name="T17" fmla="*/ 98 h 331"/>
                <a:gd name="T18" fmla="*/ 60 w 428"/>
                <a:gd name="T19" fmla="*/ 121 h 331"/>
                <a:gd name="T20" fmla="*/ 60 w 428"/>
                <a:gd name="T21" fmla="*/ 121 h 331"/>
                <a:gd name="T22" fmla="*/ 45 w 428"/>
                <a:gd name="T23" fmla="*/ 143 h 331"/>
                <a:gd name="T24" fmla="*/ 45 w 428"/>
                <a:gd name="T25" fmla="*/ 166 h 331"/>
                <a:gd name="T26" fmla="*/ 45 w 428"/>
                <a:gd name="T27" fmla="*/ 181 h 331"/>
                <a:gd name="T28" fmla="*/ 45 w 428"/>
                <a:gd name="T29" fmla="*/ 181 h 331"/>
                <a:gd name="T30" fmla="*/ 52 w 428"/>
                <a:gd name="T31" fmla="*/ 196 h 331"/>
                <a:gd name="T32" fmla="*/ 67 w 428"/>
                <a:gd name="T33" fmla="*/ 203 h 331"/>
                <a:gd name="T34" fmla="*/ 90 w 428"/>
                <a:gd name="T35" fmla="*/ 218 h 331"/>
                <a:gd name="T36" fmla="*/ 90 w 428"/>
                <a:gd name="T37" fmla="*/ 218 h 331"/>
                <a:gd name="T38" fmla="*/ 120 w 428"/>
                <a:gd name="T39" fmla="*/ 248 h 331"/>
                <a:gd name="T40" fmla="*/ 127 w 428"/>
                <a:gd name="T41" fmla="*/ 278 h 331"/>
                <a:gd name="T42" fmla="*/ 127 w 428"/>
                <a:gd name="T43" fmla="*/ 301 h 331"/>
                <a:gd name="T44" fmla="*/ 120 w 428"/>
                <a:gd name="T45" fmla="*/ 316 h 331"/>
                <a:gd name="T46" fmla="*/ 120 w 428"/>
                <a:gd name="T47" fmla="*/ 316 h 331"/>
                <a:gd name="T48" fmla="*/ 105 w 428"/>
                <a:gd name="T49" fmla="*/ 331 h 331"/>
                <a:gd name="T50" fmla="*/ 75 w 428"/>
                <a:gd name="T51" fmla="*/ 331 h 331"/>
                <a:gd name="T52" fmla="*/ 60 w 428"/>
                <a:gd name="T53" fmla="*/ 331 h 331"/>
                <a:gd name="T54" fmla="*/ 45 w 428"/>
                <a:gd name="T55" fmla="*/ 316 h 331"/>
                <a:gd name="T56" fmla="*/ 30 w 428"/>
                <a:gd name="T57" fmla="*/ 301 h 331"/>
                <a:gd name="T58" fmla="*/ 15 w 428"/>
                <a:gd name="T59" fmla="*/ 278 h 331"/>
                <a:gd name="T60" fmla="*/ 15 w 428"/>
                <a:gd name="T61" fmla="*/ 278 h 331"/>
                <a:gd name="T62" fmla="*/ 7 w 428"/>
                <a:gd name="T63" fmla="*/ 256 h 331"/>
                <a:gd name="T64" fmla="*/ 0 w 428"/>
                <a:gd name="T65" fmla="*/ 226 h 331"/>
                <a:gd name="T66" fmla="*/ 7 w 428"/>
                <a:gd name="T67" fmla="*/ 181 h 331"/>
                <a:gd name="T68" fmla="*/ 15 w 428"/>
                <a:gd name="T69" fmla="*/ 143 h 331"/>
                <a:gd name="T70" fmla="*/ 22 w 428"/>
                <a:gd name="T71" fmla="*/ 128 h 331"/>
                <a:gd name="T72" fmla="*/ 22 w 428"/>
                <a:gd name="T73" fmla="*/ 128 h 331"/>
                <a:gd name="T74" fmla="*/ 45 w 428"/>
                <a:gd name="T75" fmla="*/ 91 h 331"/>
                <a:gd name="T76" fmla="*/ 67 w 428"/>
                <a:gd name="T77" fmla="*/ 61 h 331"/>
                <a:gd name="T78" fmla="*/ 97 w 428"/>
                <a:gd name="T79" fmla="*/ 38 h 331"/>
                <a:gd name="T80" fmla="*/ 135 w 428"/>
                <a:gd name="T81" fmla="*/ 23 h 331"/>
                <a:gd name="T82" fmla="*/ 165 w 428"/>
                <a:gd name="T83" fmla="*/ 8 h 331"/>
                <a:gd name="T84" fmla="*/ 203 w 428"/>
                <a:gd name="T85" fmla="*/ 0 h 331"/>
                <a:gd name="T86" fmla="*/ 240 w 428"/>
                <a:gd name="T87" fmla="*/ 0 h 331"/>
                <a:gd name="T88" fmla="*/ 285 w 428"/>
                <a:gd name="T89" fmla="*/ 15 h 331"/>
                <a:gd name="T90" fmla="*/ 285 w 428"/>
                <a:gd name="T91" fmla="*/ 15 h 331"/>
                <a:gd name="T92" fmla="*/ 308 w 428"/>
                <a:gd name="T93" fmla="*/ 30 h 331"/>
                <a:gd name="T94" fmla="*/ 330 w 428"/>
                <a:gd name="T95" fmla="*/ 46 h 331"/>
                <a:gd name="T96" fmla="*/ 375 w 428"/>
                <a:gd name="T97" fmla="*/ 91 h 331"/>
                <a:gd name="T98" fmla="*/ 405 w 428"/>
                <a:gd name="T99" fmla="*/ 143 h 331"/>
                <a:gd name="T100" fmla="*/ 428 w 428"/>
                <a:gd name="T101" fmla="*/ 196 h 331"/>
                <a:gd name="T102" fmla="*/ 428 w 428"/>
                <a:gd name="T103" fmla="*/ 196 h 331"/>
                <a:gd name="T104" fmla="*/ 405 w 428"/>
                <a:gd name="T105" fmla="*/ 158 h 331"/>
                <a:gd name="T106" fmla="*/ 375 w 428"/>
                <a:gd name="T107" fmla="*/ 113 h 331"/>
                <a:gd name="T108" fmla="*/ 338 w 428"/>
                <a:gd name="T109" fmla="*/ 83 h 331"/>
                <a:gd name="T110" fmla="*/ 293 w 428"/>
                <a:gd name="T111" fmla="*/ 53 h 331"/>
                <a:gd name="T112" fmla="*/ 293 w 428"/>
                <a:gd name="T113" fmla="*/ 53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 h="331">
                  <a:moveTo>
                    <a:pt x="293" y="53"/>
                  </a:moveTo>
                  <a:lnTo>
                    <a:pt x="293" y="53"/>
                  </a:lnTo>
                  <a:lnTo>
                    <a:pt x="255" y="46"/>
                  </a:lnTo>
                  <a:lnTo>
                    <a:pt x="225" y="38"/>
                  </a:lnTo>
                  <a:lnTo>
                    <a:pt x="195" y="46"/>
                  </a:lnTo>
                  <a:lnTo>
                    <a:pt x="165" y="46"/>
                  </a:lnTo>
                  <a:lnTo>
                    <a:pt x="135" y="61"/>
                  </a:lnTo>
                  <a:lnTo>
                    <a:pt x="105" y="76"/>
                  </a:lnTo>
                  <a:lnTo>
                    <a:pt x="82" y="98"/>
                  </a:lnTo>
                  <a:lnTo>
                    <a:pt x="60" y="121"/>
                  </a:lnTo>
                  <a:lnTo>
                    <a:pt x="60" y="121"/>
                  </a:lnTo>
                  <a:lnTo>
                    <a:pt x="45" y="143"/>
                  </a:lnTo>
                  <a:lnTo>
                    <a:pt x="45" y="166"/>
                  </a:lnTo>
                  <a:lnTo>
                    <a:pt x="45" y="181"/>
                  </a:lnTo>
                  <a:lnTo>
                    <a:pt x="45" y="181"/>
                  </a:lnTo>
                  <a:lnTo>
                    <a:pt x="52" y="196"/>
                  </a:lnTo>
                  <a:lnTo>
                    <a:pt x="67" y="203"/>
                  </a:lnTo>
                  <a:lnTo>
                    <a:pt x="90" y="218"/>
                  </a:lnTo>
                  <a:lnTo>
                    <a:pt x="90" y="218"/>
                  </a:lnTo>
                  <a:lnTo>
                    <a:pt x="120" y="248"/>
                  </a:lnTo>
                  <a:lnTo>
                    <a:pt x="127" y="278"/>
                  </a:lnTo>
                  <a:lnTo>
                    <a:pt x="127" y="301"/>
                  </a:lnTo>
                  <a:lnTo>
                    <a:pt x="120" y="316"/>
                  </a:lnTo>
                  <a:lnTo>
                    <a:pt x="120" y="316"/>
                  </a:lnTo>
                  <a:lnTo>
                    <a:pt x="105" y="331"/>
                  </a:lnTo>
                  <a:lnTo>
                    <a:pt x="75" y="331"/>
                  </a:lnTo>
                  <a:lnTo>
                    <a:pt x="60" y="331"/>
                  </a:lnTo>
                  <a:lnTo>
                    <a:pt x="45" y="316"/>
                  </a:lnTo>
                  <a:lnTo>
                    <a:pt x="30" y="301"/>
                  </a:lnTo>
                  <a:lnTo>
                    <a:pt x="15" y="278"/>
                  </a:lnTo>
                  <a:lnTo>
                    <a:pt x="15" y="278"/>
                  </a:lnTo>
                  <a:lnTo>
                    <a:pt x="7" y="256"/>
                  </a:lnTo>
                  <a:lnTo>
                    <a:pt x="0" y="226"/>
                  </a:lnTo>
                  <a:lnTo>
                    <a:pt x="7" y="181"/>
                  </a:lnTo>
                  <a:lnTo>
                    <a:pt x="15" y="143"/>
                  </a:lnTo>
                  <a:lnTo>
                    <a:pt x="22" y="128"/>
                  </a:lnTo>
                  <a:lnTo>
                    <a:pt x="22" y="128"/>
                  </a:lnTo>
                  <a:lnTo>
                    <a:pt x="45" y="91"/>
                  </a:lnTo>
                  <a:lnTo>
                    <a:pt x="67" y="61"/>
                  </a:lnTo>
                  <a:lnTo>
                    <a:pt x="97" y="38"/>
                  </a:lnTo>
                  <a:lnTo>
                    <a:pt x="135" y="23"/>
                  </a:lnTo>
                  <a:lnTo>
                    <a:pt x="165" y="8"/>
                  </a:lnTo>
                  <a:lnTo>
                    <a:pt x="203" y="0"/>
                  </a:lnTo>
                  <a:lnTo>
                    <a:pt x="240" y="0"/>
                  </a:lnTo>
                  <a:lnTo>
                    <a:pt x="285" y="15"/>
                  </a:lnTo>
                  <a:lnTo>
                    <a:pt x="285" y="15"/>
                  </a:lnTo>
                  <a:lnTo>
                    <a:pt x="308" y="30"/>
                  </a:lnTo>
                  <a:lnTo>
                    <a:pt x="330" y="46"/>
                  </a:lnTo>
                  <a:lnTo>
                    <a:pt x="375" y="91"/>
                  </a:lnTo>
                  <a:lnTo>
                    <a:pt x="405" y="143"/>
                  </a:lnTo>
                  <a:lnTo>
                    <a:pt x="428" y="196"/>
                  </a:lnTo>
                  <a:lnTo>
                    <a:pt x="428" y="196"/>
                  </a:lnTo>
                  <a:lnTo>
                    <a:pt x="405" y="158"/>
                  </a:lnTo>
                  <a:lnTo>
                    <a:pt x="375" y="113"/>
                  </a:lnTo>
                  <a:lnTo>
                    <a:pt x="338" y="83"/>
                  </a:lnTo>
                  <a:lnTo>
                    <a:pt x="293" y="53"/>
                  </a:lnTo>
                  <a:lnTo>
                    <a:pt x="293" y="53"/>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7" name="Freeform 52"/>
            <p:cNvSpPr>
              <a:spLocks/>
            </p:cNvSpPr>
            <p:nvPr/>
          </p:nvSpPr>
          <p:spPr bwMode="auto">
            <a:xfrm>
              <a:off x="414338" y="5287963"/>
              <a:ext cx="1562100" cy="930275"/>
            </a:xfrm>
            <a:custGeom>
              <a:avLst/>
              <a:gdLst>
                <a:gd name="T0" fmla="*/ 669 w 984"/>
                <a:gd name="T1" fmla="*/ 98 h 586"/>
                <a:gd name="T2" fmla="*/ 669 w 984"/>
                <a:gd name="T3" fmla="*/ 98 h 586"/>
                <a:gd name="T4" fmla="*/ 624 w 984"/>
                <a:gd name="T5" fmla="*/ 83 h 586"/>
                <a:gd name="T6" fmla="*/ 571 w 984"/>
                <a:gd name="T7" fmla="*/ 75 h 586"/>
                <a:gd name="T8" fmla="*/ 526 w 984"/>
                <a:gd name="T9" fmla="*/ 68 h 586"/>
                <a:gd name="T10" fmla="*/ 481 w 984"/>
                <a:gd name="T11" fmla="*/ 60 h 586"/>
                <a:gd name="T12" fmla="*/ 391 w 984"/>
                <a:gd name="T13" fmla="*/ 75 h 586"/>
                <a:gd name="T14" fmla="*/ 301 w 984"/>
                <a:gd name="T15" fmla="*/ 98 h 586"/>
                <a:gd name="T16" fmla="*/ 226 w 984"/>
                <a:gd name="T17" fmla="*/ 143 h 586"/>
                <a:gd name="T18" fmla="*/ 151 w 984"/>
                <a:gd name="T19" fmla="*/ 195 h 586"/>
                <a:gd name="T20" fmla="*/ 121 w 984"/>
                <a:gd name="T21" fmla="*/ 233 h 586"/>
                <a:gd name="T22" fmla="*/ 91 w 984"/>
                <a:gd name="T23" fmla="*/ 270 h 586"/>
                <a:gd name="T24" fmla="*/ 68 w 984"/>
                <a:gd name="T25" fmla="*/ 308 h 586"/>
                <a:gd name="T26" fmla="*/ 45 w 984"/>
                <a:gd name="T27" fmla="*/ 353 h 586"/>
                <a:gd name="T28" fmla="*/ 45 w 984"/>
                <a:gd name="T29" fmla="*/ 353 h 586"/>
                <a:gd name="T30" fmla="*/ 23 w 984"/>
                <a:gd name="T31" fmla="*/ 413 h 586"/>
                <a:gd name="T32" fmla="*/ 15 w 984"/>
                <a:gd name="T33" fmla="*/ 473 h 586"/>
                <a:gd name="T34" fmla="*/ 15 w 984"/>
                <a:gd name="T35" fmla="*/ 533 h 586"/>
                <a:gd name="T36" fmla="*/ 23 w 984"/>
                <a:gd name="T37" fmla="*/ 586 h 586"/>
                <a:gd name="T38" fmla="*/ 23 w 984"/>
                <a:gd name="T39" fmla="*/ 586 h 586"/>
                <a:gd name="T40" fmla="*/ 8 w 984"/>
                <a:gd name="T41" fmla="*/ 518 h 586"/>
                <a:gd name="T42" fmla="*/ 0 w 984"/>
                <a:gd name="T43" fmla="*/ 451 h 586"/>
                <a:gd name="T44" fmla="*/ 8 w 984"/>
                <a:gd name="T45" fmla="*/ 376 h 586"/>
                <a:gd name="T46" fmla="*/ 30 w 984"/>
                <a:gd name="T47" fmla="*/ 300 h 586"/>
                <a:gd name="T48" fmla="*/ 30 w 984"/>
                <a:gd name="T49" fmla="*/ 300 h 586"/>
                <a:gd name="T50" fmla="*/ 76 w 984"/>
                <a:gd name="T51" fmla="*/ 218 h 586"/>
                <a:gd name="T52" fmla="*/ 98 w 984"/>
                <a:gd name="T53" fmla="*/ 180 h 586"/>
                <a:gd name="T54" fmla="*/ 128 w 984"/>
                <a:gd name="T55" fmla="*/ 143 h 586"/>
                <a:gd name="T56" fmla="*/ 166 w 984"/>
                <a:gd name="T57" fmla="*/ 105 h 586"/>
                <a:gd name="T58" fmla="*/ 203 w 984"/>
                <a:gd name="T59" fmla="*/ 75 h 586"/>
                <a:gd name="T60" fmla="*/ 248 w 984"/>
                <a:gd name="T61" fmla="*/ 45 h 586"/>
                <a:gd name="T62" fmla="*/ 293 w 984"/>
                <a:gd name="T63" fmla="*/ 22 h 586"/>
                <a:gd name="T64" fmla="*/ 293 w 984"/>
                <a:gd name="T65" fmla="*/ 22 h 586"/>
                <a:gd name="T66" fmla="*/ 338 w 984"/>
                <a:gd name="T67" fmla="*/ 7 h 586"/>
                <a:gd name="T68" fmla="*/ 383 w 984"/>
                <a:gd name="T69" fmla="*/ 0 h 586"/>
                <a:gd name="T70" fmla="*/ 429 w 984"/>
                <a:gd name="T71" fmla="*/ 0 h 586"/>
                <a:gd name="T72" fmla="*/ 481 w 984"/>
                <a:gd name="T73" fmla="*/ 0 h 586"/>
                <a:gd name="T74" fmla="*/ 579 w 984"/>
                <a:gd name="T75" fmla="*/ 15 h 586"/>
                <a:gd name="T76" fmla="*/ 669 w 984"/>
                <a:gd name="T77" fmla="*/ 53 h 586"/>
                <a:gd name="T78" fmla="*/ 669 w 984"/>
                <a:gd name="T79" fmla="*/ 53 h 586"/>
                <a:gd name="T80" fmla="*/ 737 w 984"/>
                <a:gd name="T81" fmla="*/ 83 h 586"/>
                <a:gd name="T82" fmla="*/ 789 w 984"/>
                <a:gd name="T83" fmla="*/ 120 h 586"/>
                <a:gd name="T84" fmla="*/ 834 w 984"/>
                <a:gd name="T85" fmla="*/ 158 h 586"/>
                <a:gd name="T86" fmla="*/ 872 w 984"/>
                <a:gd name="T87" fmla="*/ 203 h 586"/>
                <a:gd name="T88" fmla="*/ 909 w 984"/>
                <a:gd name="T89" fmla="*/ 255 h 586"/>
                <a:gd name="T90" fmla="*/ 939 w 984"/>
                <a:gd name="T91" fmla="*/ 308 h 586"/>
                <a:gd name="T92" fmla="*/ 984 w 984"/>
                <a:gd name="T93" fmla="*/ 413 h 586"/>
                <a:gd name="T94" fmla="*/ 984 w 984"/>
                <a:gd name="T95" fmla="*/ 413 h 586"/>
                <a:gd name="T96" fmla="*/ 962 w 984"/>
                <a:gd name="T97" fmla="*/ 368 h 586"/>
                <a:gd name="T98" fmla="*/ 932 w 984"/>
                <a:gd name="T99" fmla="*/ 315 h 586"/>
                <a:gd name="T100" fmla="*/ 894 w 984"/>
                <a:gd name="T101" fmla="*/ 270 h 586"/>
                <a:gd name="T102" fmla="*/ 857 w 984"/>
                <a:gd name="T103" fmla="*/ 225 h 586"/>
                <a:gd name="T104" fmla="*/ 812 w 984"/>
                <a:gd name="T105" fmla="*/ 188 h 586"/>
                <a:gd name="T106" fmla="*/ 767 w 984"/>
                <a:gd name="T107" fmla="*/ 158 h 586"/>
                <a:gd name="T108" fmla="*/ 721 w 984"/>
                <a:gd name="T109" fmla="*/ 128 h 586"/>
                <a:gd name="T110" fmla="*/ 669 w 984"/>
                <a:gd name="T111" fmla="*/ 98 h 586"/>
                <a:gd name="T112" fmla="*/ 669 w 984"/>
                <a:gd name="T113" fmla="*/ 9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4" h="586">
                  <a:moveTo>
                    <a:pt x="669" y="98"/>
                  </a:moveTo>
                  <a:lnTo>
                    <a:pt x="669" y="98"/>
                  </a:lnTo>
                  <a:lnTo>
                    <a:pt x="624" y="83"/>
                  </a:lnTo>
                  <a:lnTo>
                    <a:pt x="571" y="75"/>
                  </a:lnTo>
                  <a:lnTo>
                    <a:pt x="526" y="68"/>
                  </a:lnTo>
                  <a:lnTo>
                    <a:pt x="481" y="60"/>
                  </a:lnTo>
                  <a:lnTo>
                    <a:pt x="391" y="75"/>
                  </a:lnTo>
                  <a:lnTo>
                    <a:pt x="301" y="98"/>
                  </a:lnTo>
                  <a:lnTo>
                    <a:pt x="226" y="143"/>
                  </a:lnTo>
                  <a:lnTo>
                    <a:pt x="151" y="195"/>
                  </a:lnTo>
                  <a:lnTo>
                    <a:pt x="121" y="233"/>
                  </a:lnTo>
                  <a:lnTo>
                    <a:pt x="91" y="270"/>
                  </a:lnTo>
                  <a:lnTo>
                    <a:pt x="68" y="308"/>
                  </a:lnTo>
                  <a:lnTo>
                    <a:pt x="45" y="353"/>
                  </a:lnTo>
                  <a:lnTo>
                    <a:pt x="45" y="353"/>
                  </a:lnTo>
                  <a:lnTo>
                    <a:pt x="23" y="413"/>
                  </a:lnTo>
                  <a:lnTo>
                    <a:pt x="15" y="473"/>
                  </a:lnTo>
                  <a:lnTo>
                    <a:pt x="15" y="533"/>
                  </a:lnTo>
                  <a:lnTo>
                    <a:pt x="23" y="586"/>
                  </a:lnTo>
                  <a:lnTo>
                    <a:pt x="23" y="586"/>
                  </a:lnTo>
                  <a:lnTo>
                    <a:pt x="8" y="518"/>
                  </a:lnTo>
                  <a:lnTo>
                    <a:pt x="0" y="451"/>
                  </a:lnTo>
                  <a:lnTo>
                    <a:pt x="8" y="376"/>
                  </a:lnTo>
                  <a:lnTo>
                    <a:pt x="30" y="300"/>
                  </a:lnTo>
                  <a:lnTo>
                    <a:pt x="30" y="300"/>
                  </a:lnTo>
                  <a:lnTo>
                    <a:pt x="76" y="218"/>
                  </a:lnTo>
                  <a:lnTo>
                    <a:pt x="98" y="180"/>
                  </a:lnTo>
                  <a:lnTo>
                    <a:pt x="128" y="143"/>
                  </a:lnTo>
                  <a:lnTo>
                    <a:pt x="166" y="105"/>
                  </a:lnTo>
                  <a:lnTo>
                    <a:pt x="203" y="75"/>
                  </a:lnTo>
                  <a:lnTo>
                    <a:pt x="248" y="45"/>
                  </a:lnTo>
                  <a:lnTo>
                    <a:pt x="293" y="22"/>
                  </a:lnTo>
                  <a:lnTo>
                    <a:pt x="293" y="22"/>
                  </a:lnTo>
                  <a:lnTo>
                    <a:pt x="338" y="7"/>
                  </a:lnTo>
                  <a:lnTo>
                    <a:pt x="383" y="0"/>
                  </a:lnTo>
                  <a:lnTo>
                    <a:pt x="429" y="0"/>
                  </a:lnTo>
                  <a:lnTo>
                    <a:pt x="481" y="0"/>
                  </a:lnTo>
                  <a:lnTo>
                    <a:pt x="579" y="15"/>
                  </a:lnTo>
                  <a:lnTo>
                    <a:pt x="669" y="53"/>
                  </a:lnTo>
                  <a:lnTo>
                    <a:pt x="669" y="53"/>
                  </a:lnTo>
                  <a:lnTo>
                    <a:pt x="737" y="83"/>
                  </a:lnTo>
                  <a:lnTo>
                    <a:pt x="789" y="120"/>
                  </a:lnTo>
                  <a:lnTo>
                    <a:pt x="834" y="158"/>
                  </a:lnTo>
                  <a:lnTo>
                    <a:pt x="872" y="203"/>
                  </a:lnTo>
                  <a:lnTo>
                    <a:pt x="909" y="255"/>
                  </a:lnTo>
                  <a:lnTo>
                    <a:pt x="939" y="308"/>
                  </a:lnTo>
                  <a:lnTo>
                    <a:pt x="984" y="413"/>
                  </a:lnTo>
                  <a:lnTo>
                    <a:pt x="984" y="413"/>
                  </a:lnTo>
                  <a:lnTo>
                    <a:pt x="962" y="368"/>
                  </a:lnTo>
                  <a:lnTo>
                    <a:pt x="932" y="315"/>
                  </a:lnTo>
                  <a:lnTo>
                    <a:pt x="894" y="270"/>
                  </a:lnTo>
                  <a:lnTo>
                    <a:pt x="857" y="225"/>
                  </a:lnTo>
                  <a:lnTo>
                    <a:pt x="812" y="188"/>
                  </a:lnTo>
                  <a:lnTo>
                    <a:pt x="767" y="158"/>
                  </a:lnTo>
                  <a:lnTo>
                    <a:pt x="721" y="128"/>
                  </a:lnTo>
                  <a:lnTo>
                    <a:pt x="669" y="98"/>
                  </a:lnTo>
                  <a:lnTo>
                    <a:pt x="669" y="98"/>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8" name="Freeform 53"/>
            <p:cNvSpPr>
              <a:spLocks/>
            </p:cNvSpPr>
            <p:nvPr/>
          </p:nvSpPr>
          <p:spPr bwMode="auto">
            <a:xfrm>
              <a:off x="-74612" y="5956300"/>
              <a:ext cx="2159000" cy="930729"/>
            </a:xfrm>
            <a:custGeom>
              <a:avLst/>
              <a:gdLst/>
              <a:ahLst/>
              <a:cxnLst/>
              <a:rect l="l" t="t" r="r" b="b"/>
              <a:pathLst>
                <a:path w="2159000" h="930729">
                  <a:moveTo>
                    <a:pt x="0" y="917575"/>
                  </a:moveTo>
                  <a:lnTo>
                    <a:pt x="10085" y="930729"/>
                  </a:lnTo>
                  <a:lnTo>
                    <a:pt x="7962" y="930729"/>
                  </a:lnTo>
                  <a:close/>
                  <a:moveTo>
                    <a:pt x="2063750" y="0"/>
                  </a:moveTo>
                  <a:lnTo>
                    <a:pt x="2098675" y="82550"/>
                  </a:lnTo>
                  <a:lnTo>
                    <a:pt x="2122488" y="177800"/>
                  </a:lnTo>
                  <a:lnTo>
                    <a:pt x="2146300" y="285750"/>
                  </a:lnTo>
                  <a:lnTo>
                    <a:pt x="2159000" y="381000"/>
                  </a:lnTo>
                  <a:lnTo>
                    <a:pt x="2159000" y="476250"/>
                  </a:lnTo>
                  <a:lnTo>
                    <a:pt x="2146300" y="584200"/>
                  </a:lnTo>
                  <a:lnTo>
                    <a:pt x="2122488" y="679450"/>
                  </a:lnTo>
                  <a:lnTo>
                    <a:pt x="2087563" y="774700"/>
                  </a:lnTo>
                  <a:lnTo>
                    <a:pt x="2039938" y="881063"/>
                  </a:lnTo>
                  <a:lnTo>
                    <a:pt x="2003298" y="930729"/>
                  </a:lnTo>
                  <a:lnTo>
                    <a:pt x="1904263" y="930729"/>
                  </a:lnTo>
                  <a:lnTo>
                    <a:pt x="1931988" y="893763"/>
                  </a:lnTo>
                  <a:lnTo>
                    <a:pt x="1992313" y="785813"/>
                  </a:lnTo>
                  <a:lnTo>
                    <a:pt x="2039938" y="679450"/>
                  </a:lnTo>
                  <a:lnTo>
                    <a:pt x="2074863" y="595313"/>
                  </a:lnTo>
                  <a:lnTo>
                    <a:pt x="2098675" y="512763"/>
                  </a:lnTo>
                  <a:lnTo>
                    <a:pt x="2111375" y="415925"/>
                  </a:lnTo>
                  <a:lnTo>
                    <a:pt x="2111375" y="333375"/>
                  </a:lnTo>
                  <a:lnTo>
                    <a:pt x="2111375" y="249238"/>
                  </a:lnTo>
                  <a:lnTo>
                    <a:pt x="2098675" y="166688"/>
                  </a:lnTo>
                  <a:lnTo>
                    <a:pt x="2087563" y="82550"/>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9" name="Freeform 54"/>
            <p:cNvSpPr>
              <a:spLocks/>
            </p:cNvSpPr>
            <p:nvPr/>
          </p:nvSpPr>
          <p:spPr bwMode="auto">
            <a:xfrm>
              <a:off x="998538" y="6051550"/>
              <a:ext cx="227013" cy="261938"/>
            </a:xfrm>
            <a:custGeom>
              <a:avLst/>
              <a:gdLst>
                <a:gd name="T0" fmla="*/ 136 w 143"/>
                <a:gd name="T1" fmla="*/ 52 h 165"/>
                <a:gd name="T2" fmla="*/ 136 w 143"/>
                <a:gd name="T3" fmla="*/ 52 h 165"/>
                <a:gd name="T4" fmla="*/ 143 w 143"/>
                <a:gd name="T5" fmla="*/ 75 h 165"/>
                <a:gd name="T6" fmla="*/ 143 w 143"/>
                <a:gd name="T7" fmla="*/ 97 h 165"/>
                <a:gd name="T8" fmla="*/ 136 w 143"/>
                <a:gd name="T9" fmla="*/ 120 h 165"/>
                <a:gd name="T10" fmla="*/ 128 w 143"/>
                <a:gd name="T11" fmla="*/ 135 h 165"/>
                <a:gd name="T12" fmla="*/ 113 w 143"/>
                <a:gd name="T13" fmla="*/ 150 h 165"/>
                <a:gd name="T14" fmla="*/ 91 w 143"/>
                <a:gd name="T15" fmla="*/ 165 h 165"/>
                <a:gd name="T16" fmla="*/ 76 w 143"/>
                <a:gd name="T17" fmla="*/ 165 h 165"/>
                <a:gd name="T18" fmla="*/ 53 w 143"/>
                <a:gd name="T19" fmla="*/ 165 h 165"/>
                <a:gd name="T20" fmla="*/ 53 w 143"/>
                <a:gd name="T21" fmla="*/ 165 h 165"/>
                <a:gd name="T22" fmla="*/ 76 w 143"/>
                <a:gd name="T23" fmla="*/ 150 h 165"/>
                <a:gd name="T24" fmla="*/ 98 w 143"/>
                <a:gd name="T25" fmla="*/ 120 h 165"/>
                <a:gd name="T26" fmla="*/ 106 w 143"/>
                <a:gd name="T27" fmla="*/ 90 h 165"/>
                <a:gd name="T28" fmla="*/ 98 w 143"/>
                <a:gd name="T29" fmla="*/ 67 h 165"/>
                <a:gd name="T30" fmla="*/ 91 w 143"/>
                <a:gd name="T31" fmla="*/ 52 h 165"/>
                <a:gd name="T32" fmla="*/ 91 w 143"/>
                <a:gd name="T33" fmla="*/ 52 h 165"/>
                <a:gd name="T34" fmla="*/ 76 w 143"/>
                <a:gd name="T35" fmla="*/ 30 h 165"/>
                <a:gd name="T36" fmla="*/ 53 w 143"/>
                <a:gd name="T37" fmla="*/ 22 h 165"/>
                <a:gd name="T38" fmla="*/ 31 w 143"/>
                <a:gd name="T39" fmla="*/ 7 h 165"/>
                <a:gd name="T40" fmla="*/ 0 w 143"/>
                <a:gd name="T41" fmla="*/ 7 h 165"/>
                <a:gd name="T42" fmla="*/ 0 w 143"/>
                <a:gd name="T43" fmla="*/ 7 h 165"/>
                <a:gd name="T44" fmla="*/ 46 w 143"/>
                <a:gd name="T45" fmla="*/ 0 h 165"/>
                <a:gd name="T46" fmla="*/ 83 w 143"/>
                <a:gd name="T47" fmla="*/ 7 h 165"/>
                <a:gd name="T48" fmla="*/ 113 w 143"/>
                <a:gd name="T49" fmla="*/ 30 h 165"/>
                <a:gd name="T50" fmla="*/ 136 w 143"/>
                <a:gd name="T51" fmla="*/ 52 h 165"/>
                <a:gd name="T52" fmla="*/ 136 w 143"/>
                <a:gd name="T53" fmla="*/ 5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3" h="165">
                  <a:moveTo>
                    <a:pt x="136" y="52"/>
                  </a:moveTo>
                  <a:lnTo>
                    <a:pt x="136" y="52"/>
                  </a:lnTo>
                  <a:lnTo>
                    <a:pt x="143" y="75"/>
                  </a:lnTo>
                  <a:lnTo>
                    <a:pt x="143" y="97"/>
                  </a:lnTo>
                  <a:lnTo>
                    <a:pt x="136" y="120"/>
                  </a:lnTo>
                  <a:lnTo>
                    <a:pt x="128" y="135"/>
                  </a:lnTo>
                  <a:lnTo>
                    <a:pt x="113" y="150"/>
                  </a:lnTo>
                  <a:lnTo>
                    <a:pt x="91" y="165"/>
                  </a:lnTo>
                  <a:lnTo>
                    <a:pt x="76" y="165"/>
                  </a:lnTo>
                  <a:lnTo>
                    <a:pt x="53" y="165"/>
                  </a:lnTo>
                  <a:lnTo>
                    <a:pt x="53" y="165"/>
                  </a:lnTo>
                  <a:lnTo>
                    <a:pt x="76" y="150"/>
                  </a:lnTo>
                  <a:lnTo>
                    <a:pt x="98" y="120"/>
                  </a:lnTo>
                  <a:lnTo>
                    <a:pt x="106" y="90"/>
                  </a:lnTo>
                  <a:lnTo>
                    <a:pt x="98" y="67"/>
                  </a:lnTo>
                  <a:lnTo>
                    <a:pt x="91" y="52"/>
                  </a:lnTo>
                  <a:lnTo>
                    <a:pt x="91" y="52"/>
                  </a:lnTo>
                  <a:lnTo>
                    <a:pt x="76" y="30"/>
                  </a:lnTo>
                  <a:lnTo>
                    <a:pt x="53" y="22"/>
                  </a:lnTo>
                  <a:lnTo>
                    <a:pt x="31" y="7"/>
                  </a:lnTo>
                  <a:lnTo>
                    <a:pt x="0" y="7"/>
                  </a:lnTo>
                  <a:lnTo>
                    <a:pt x="0" y="7"/>
                  </a:lnTo>
                  <a:lnTo>
                    <a:pt x="46" y="0"/>
                  </a:lnTo>
                  <a:lnTo>
                    <a:pt x="83" y="7"/>
                  </a:lnTo>
                  <a:lnTo>
                    <a:pt x="113" y="30"/>
                  </a:lnTo>
                  <a:lnTo>
                    <a:pt x="136" y="52"/>
                  </a:lnTo>
                  <a:lnTo>
                    <a:pt x="136" y="52"/>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50" name="Freeform 55"/>
            <p:cNvSpPr>
              <a:spLocks/>
            </p:cNvSpPr>
            <p:nvPr/>
          </p:nvSpPr>
          <p:spPr bwMode="auto">
            <a:xfrm>
              <a:off x="820738" y="4822825"/>
              <a:ext cx="238125" cy="285750"/>
            </a:xfrm>
            <a:custGeom>
              <a:avLst/>
              <a:gdLst>
                <a:gd name="T0" fmla="*/ 143 w 150"/>
                <a:gd name="T1" fmla="*/ 135 h 180"/>
                <a:gd name="T2" fmla="*/ 143 w 150"/>
                <a:gd name="T3" fmla="*/ 135 h 180"/>
                <a:gd name="T4" fmla="*/ 127 w 150"/>
                <a:gd name="T5" fmla="*/ 158 h 180"/>
                <a:gd name="T6" fmla="*/ 112 w 150"/>
                <a:gd name="T7" fmla="*/ 173 h 180"/>
                <a:gd name="T8" fmla="*/ 90 w 150"/>
                <a:gd name="T9" fmla="*/ 180 h 180"/>
                <a:gd name="T10" fmla="*/ 67 w 150"/>
                <a:gd name="T11" fmla="*/ 180 h 180"/>
                <a:gd name="T12" fmla="*/ 45 w 150"/>
                <a:gd name="T13" fmla="*/ 180 h 180"/>
                <a:gd name="T14" fmla="*/ 22 w 150"/>
                <a:gd name="T15" fmla="*/ 173 h 180"/>
                <a:gd name="T16" fmla="*/ 7 w 150"/>
                <a:gd name="T17" fmla="*/ 158 h 180"/>
                <a:gd name="T18" fmla="*/ 0 w 150"/>
                <a:gd name="T19" fmla="*/ 135 h 180"/>
                <a:gd name="T20" fmla="*/ 0 w 150"/>
                <a:gd name="T21" fmla="*/ 135 h 180"/>
                <a:gd name="T22" fmla="*/ 30 w 150"/>
                <a:gd name="T23" fmla="*/ 150 h 180"/>
                <a:gd name="T24" fmla="*/ 67 w 150"/>
                <a:gd name="T25" fmla="*/ 150 h 180"/>
                <a:gd name="T26" fmla="*/ 90 w 150"/>
                <a:gd name="T27" fmla="*/ 135 h 180"/>
                <a:gd name="T28" fmla="*/ 105 w 150"/>
                <a:gd name="T29" fmla="*/ 120 h 180"/>
                <a:gd name="T30" fmla="*/ 112 w 150"/>
                <a:gd name="T31" fmla="*/ 105 h 180"/>
                <a:gd name="T32" fmla="*/ 112 w 150"/>
                <a:gd name="T33" fmla="*/ 105 h 180"/>
                <a:gd name="T34" fmla="*/ 120 w 150"/>
                <a:gd name="T35" fmla="*/ 83 h 180"/>
                <a:gd name="T36" fmla="*/ 120 w 150"/>
                <a:gd name="T37" fmla="*/ 53 h 180"/>
                <a:gd name="T38" fmla="*/ 112 w 150"/>
                <a:gd name="T39" fmla="*/ 30 h 180"/>
                <a:gd name="T40" fmla="*/ 97 w 150"/>
                <a:gd name="T41" fmla="*/ 0 h 180"/>
                <a:gd name="T42" fmla="*/ 97 w 150"/>
                <a:gd name="T43" fmla="*/ 0 h 180"/>
                <a:gd name="T44" fmla="*/ 127 w 150"/>
                <a:gd name="T45" fmla="*/ 38 h 180"/>
                <a:gd name="T46" fmla="*/ 143 w 150"/>
                <a:gd name="T47" fmla="*/ 75 h 180"/>
                <a:gd name="T48" fmla="*/ 150 w 150"/>
                <a:gd name="T49" fmla="*/ 105 h 180"/>
                <a:gd name="T50" fmla="*/ 143 w 150"/>
                <a:gd name="T51" fmla="*/ 135 h 180"/>
                <a:gd name="T52" fmla="*/ 143 w 150"/>
                <a:gd name="T53" fmla="*/ 13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 h="180">
                  <a:moveTo>
                    <a:pt x="143" y="135"/>
                  </a:moveTo>
                  <a:lnTo>
                    <a:pt x="143" y="135"/>
                  </a:lnTo>
                  <a:lnTo>
                    <a:pt x="127" y="158"/>
                  </a:lnTo>
                  <a:lnTo>
                    <a:pt x="112" y="173"/>
                  </a:lnTo>
                  <a:lnTo>
                    <a:pt x="90" y="180"/>
                  </a:lnTo>
                  <a:lnTo>
                    <a:pt x="67" y="180"/>
                  </a:lnTo>
                  <a:lnTo>
                    <a:pt x="45" y="180"/>
                  </a:lnTo>
                  <a:lnTo>
                    <a:pt x="22" y="173"/>
                  </a:lnTo>
                  <a:lnTo>
                    <a:pt x="7" y="158"/>
                  </a:lnTo>
                  <a:lnTo>
                    <a:pt x="0" y="135"/>
                  </a:lnTo>
                  <a:lnTo>
                    <a:pt x="0" y="135"/>
                  </a:lnTo>
                  <a:lnTo>
                    <a:pt x="30" y="150"/>
                  </a:lnTo>
                  <a:lnTo>
                    <a:pt x="67" y="150"/>
                  </a:lnTo>
                  <a:lnTo>
                    <a:pt x="90" y="135"/>
                  </a:lnTo>
                  <a:lnTo>
                    <a:pt x="105" y="120"/>
                  </a:lnTo>
                  <a:lnTo>
                    <a:pt x="112" y="105"/>
                  </a:lnTo>
                  <a:lnTo>
                    <a:pt x="112" y="105"/>
                  </a:lnTo>
                  <a:lnTo>
                    <a:pt x="120" y="83"/>
                  </a:lnTo>
                  <a:lnTo>
                    <a:pt x="120" y="53"/>
                  </a:lnTo>
                  <a:lnTo>
                    <a:pt x="112" y="30"/>
                  </a:lnTo>
                  <a:lnTo>
                    <a:pt x="97" y="0"/>
                  </a:lnTo>
                  <a:lnTo>
                    <a:pt x="97" y="0"/>
                  </a:lnTo>
                  <a:lnTo>
                    <a:pt x="127" y="38"/>
                  </a:lnTo>
                  <a:lnTo>
                    <a:pt x="143" y="75"/>
                  </a:lnTo>
                  <a:lnTo>
                    <a:pt x="150" y="105"/>
                  </a:lnTo>
                  <a:lnTo>
                    <a:pt x="143" y="135"/>
                  </a:lnTo>
                  <a:lnTo>
                    <a:pt x="143" y="135"/>
                  </a:lnTo>
                  <a:close/>
                </a:path>
              </a:pathLst>
            </a:custGeom>
            <a:gr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grpSp>
      <p:pic>
        <p:nvPicPr>
          <p:cNvPr id="55" name="Picture 54" descr="supreme-court-hed-2013.jpg"/>
          <p:cNvPicPr>
            <a:picLocks noChangeAspect="1"/>
          </p:cNvPicPr>
          <p:nvPr/>
        </p:nvPicPr>
        <p:blipFill>
          <a:blip r:embed="rId9"/>
          <a:srcRect l="3425" t="4560" r="3425" b="4560"/>
          <a:stretch>
            <a:fillRect/>
          </a:stretch>
        </p:blipFill>
        <p:spPr>
          <a:xfrm>
            <a:off x="624417" y="382416"/>
            <a:ext cx="3496625" cy="2562473"/>
          </a:xfrm>
          <a:prstGeom prst="rect">
            <a:avLst/>
          </a:prstGeom>
          <a:effectLst>
            <a:outerShdw blurRad="50800" dist="88900" dir="8100000" algn="tl" rotWithShape="0">
              <a:srgbClr val="000000">
                <a:alpha val="43000"/>
              </a:srgbClr>
            </a:outerShdw>
          </a:effectLst>
        </p:spPr>
      </p:pic>
      <p:sp>
        <p:nvSpPr>
          <p:cNvPr id="53" name="TextBox 52"/>
          <p:cNvSpPr txBox="1"/>
          <p:nvPr/>
        </p:nvSpPr>
        <p:spPr>
          <a:xfrm>
            <a:off x="3831822" y="233785"/>
            <a:ext cx="4745615" cy="2114425"/>
          </a:xfrm>
          <a:prstGeom prst="rect">
            <a:avLst/>
          </a:prstGeom>
          <a:noFill/>
        </p:spPr>
        <p:txBody>
          <a:bodyPr wrap="square" rtlCol="0">
            <a:spAutoFit/>
          </a:bodyPr>
          <a:lstStyle/>
          <a:p>
            <a:pPr algn="ctr">
              <a:lnSpc>
                <a:spcPct val="80000"/>
              </a:lnSpc>
            </a:pPr>
            <a:r>
              <a:rPr lang="en-US" sz="5400" b="1" dirty="0" smtClean="0">
                <a:solidFill>
                  <a:prstClr val="black">
                    <a:alpha val="60000"/>
                  </a:prstClr>
                </a:solidFill>
                <a:effectLst>
                  <a:innerShdw blurRad="63500" dist="50800" dir="18900000">
                    <a:prstClr val="black">
                      <a:alpha val="30000"/>
                    </a:prstClr>
                  </a:innerShdw>
                </a:effectLst>
                <a:latin typeface="Garamond" pitchFamily="18" charset="0"/>
              </a:rPr>
              <a:t>The United States Supreme Court</a:t>
            </a:r>
            <a:endParaRPr lang="en-US" sz="5400" b="1" dirty="0">
              <a:solidFill>
                <a:prstClr val="black">
                  <a:alpha val="60000"/>
                </a:prstClr>
              </a:solidFill>
              <a:effectLst>
                <a:innerShdw blurRad="63500" dist="50800" dir="18900000">
                  <a:prstClr val="black">
                    <a:alpha val="30000"/>
                  </a:prstClr>
                </a:innerShdw>
              </a:effectLst>
              <a:latin typeface="Garamond" pitchFamily="18" charset="0"/>
            </a:endParaRPr>
          </a:p>
        </p:txBody>
      </p:sp>
      <p:sp>
        <p:nvSpPr>
          <p:cNvPr id="60" name="TextBox 59"/>
          <p:cNvSpPr txBox="1"/>
          <p:nvPr/>
        </p:nvSpPr>
        <p:spPr>
          <a:xfrm>
            <a:off x="288766" y="4252037"/>
            <a:ext cx="5084470" cy="1815882"/>
          </a:xfrm>
          <a:prstGeom prst="rect">
            <a:avLst/>
          </a:prstGeom>
          <a:noFill/>
        </p:spPr>
        <p:txBody>
          <a:bodyPr wrap="square" rtlCol="0">
            <a:spAutoFit/>
          </a:bodyPr>
          <a:lstStyle/>
          <a:p>
            <a:pPr marL="176213" indent="-176213">
              <a:buFont typeface="Arial"/>
              <a:buChar char="•"/>
            </a:pPr>
            <a:r>
              <a:rPr lang="en-US" sz="2800" b="1" dirty="0" smtClean="0">
                <a:solidFill>
                  <a:srgbClr val="000000"/>
                </a:solidFill>
              </a:rPr>
              <a:t>On June 26, 2013 in </a:t>
            </a:r>
            <a:r>
              <a:rPr lang="en-US" sz="2800" b="1" i="1" dirty="0" smtClean="0">
                <a:solidFill>
                  <a:srgbClr val="000000"/>
                </a:solidFill>
              </a:rPr>
              <a:t>United States vs. Windsor </a:t>
            </a:r>
            <a:r>
              <a:rPr lang="en-US" sz="2800" b="1" dirty="0" smtClean="0">
                <a:solidFill>
                  <a:srgbClr val="000000"/>
                </a:solidFill>
              </a:rPr>
              <a:t>the Supreme Court ruled that DOMA was unconstitutional. </a:t>
            </a:r>
            <a:endParaRPr lang="en-US" sz="2800" b="1" dirty="0">
              <a:solidFill>
                <a:srgbClr val="000000"/>
              </a:solidFill>
            </a:endParaRPr>
          </a:p>
        </p:txBody>
      </p:sp>
      <p:pic>
        <p:nvPicPr>
          <p:cNvPr id="61" name="Picture 60" descr="Windsor.jpg"/>
          <p:cNvPicPr>
            <a:picLocks noChangeAspect="1"/>
          </p:cNvPicPr>
          <p:nvPr/>
        </p:nvPicPr>
        <p:blipFill>
          <a:blip r:embed="rId10"/>
          <a:stretch>
            <a:fillRect/>
          </a:stretch>
        </p:blipFill>
        <p:spPr>
          <a:xfrm>
            <a:off x="4906471" y="2452439"/>
            <a:ext cx="3217796" cy="2143065"/>
          </a:xfrm>
          <a:prstGeom prst="rect">
            <a:avLst/>
          </a:prstGeom>
          <a:effectLst>
            <a:outerShdw blurRad="50800" dist="63500" dir="8100000" algn="tl" rotWithShape="0">
              <a:srgbClr val="000000">
                <a:alpha val="43000"/>
              </a:srgbClr>
            </a:outerShdw>
          </a:effectLst>
        </p:spPr>
      </p:pic>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6749228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2000"/>
                                        <p:tgtEl>
                                          <p:spTgt spid="5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fade">
                                      <p:cBhvr>
                                        <p:cTn id="11" dur="2000"/>
                                        <p:tgtEl>
                                          <p:spTgt spid="61"/>
                                        </p:tgtEl>
                                      </p:cBhvr>
                                    </p:animEffect>
                                  </p:childTnLst>
                                </p:cTn>
                              </p:par>
                              <p:par>
                                <p:cTn id="12" presetID="29" presetClass="entr" presetSubtype="0" fill="hold" grpId="0" nodeType="withEffect">
                                  <p:stCondLst>
                                    <p:cond delay="0"/>
                                  </p:stCondLst>
                                  <p:childTnLst>
                                    <p:set>
                                      <p:cBhvr>
                                        <p:cTn id="13" dur="1" fill="hold">
                                          <p:stCondLst>
                                            <p:cond delay="0"/>
                                          </p:stCondLst>
                                        </p:cTn>
                                        <p:tgtEl>
                                          <p:spTgt spid="53"/>
                                        </p:tgtEl>
                                        <p:attrNameLst>
                                          <p:attrName>style.visibility</p:attrName>
                                        </p:attrNameLst>
                                      </p:cBhvr>
                                      <p:to>
                                        <p:strVal val="visible"/>
                                      </p:to>
                                    </p:set>
                                    <p:anim calcmode="lin" valueType="num">
                                      <p:cBhvr>
                                        <p:cTn id="14" dur="1000" fill="hold"/>
                                        <p:tgtEl>
                                          <p:spTgt spid="53"/>
                                        </p:tgtEl>
                                        <p:attrNameLst>
                                          <p:attrName>ppt_x</p:attrName>
                                        </p:attrNameLst>
                                      </p:cBhvr>
                                      <p:tavLst>
                                        <p:tav tm="0">
                                          <p:val>
                                            <p:strVal val="#ppt_x-.2"/>
                                          </p:val>
                                        </p:tav>
                                        <p:tav tm="100000">
                                          <p:val>
                                            <p:strVal val="#ppt_x"/>
                                          </p:val>
                                        </p:tav>
                                      </p:tavLst>
                                    </p:anim>
                                    <p:anim calcmode="lin" valueType="num">
                                      <p:cBhvr>
                                        <p:cTn id="15" dur="1000" fill="hold"/>
                                        <p:tgtEl>
                                          <p:spTgt spid="5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1000"/>
                                        <p:tgtEl>
                                          <p:spTgt spid="60"/>
                                        </p:tgtEl>
                                      </p:cBhvr>
                                    </p:animEffect>
                                    <p:anim calcmode="lin" valueType="num">
                                      <p:cBhvr>
                                        <p:cTn id="22" dur="1000" fill="hold"/>
                                        <p:tgtEl>
                                          <p:spTgt spid="60"/>
                                        </p:tgtEl>
                                        <p:attrNameLst>
                                          <p:attrName>ppt_x</p:attrName>
                                        </p:attrNameLst>
                                      </p:cBhvr>
                                      <p:tavLst>
                                        <p:tav tm="0">
                                          <p:val>
                                            <p:strVal val="#ppt_x"/>
                                          </p:val>
                                        </p:tav>
                                        <p:tav tm="100000">
                                          <p:val>
                                            <p:strVal val="#ppt_x"/>
                                          </p:val>
                                        </p:tav>
                                      </p:tavLst>
                                    </p:anim>
                                    <p:anim calcmode="lin" valueType="num">
                                      <p:cBhvr>
                                        <p:cTn id="23"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60" grpId="0"/>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12"/>
          <p:cNvSpPr>
            <a:spLocks noGrp="1"/>
          </p:cNvSpPr>
          <p:nvPr>
            <p:ph type="title"/>
          </p:nvPr>
        </p:nvSpPr>
        <p:spPr>
          <a:xfrm>
            <a:off x="443273" y="650439"/>
            <a:ext cx="8243527" cy="1662993"/>
          </a:xfrm>
        </p:spPr>
        <p:txBody>
          <a:bodyPr>
            <a:normAutofit/>
          </a:bodyPr>
          <a:lstStyle/>
          <a:p>
            <a:r>
              <a:rPr lang="en-US" sz="4400" b="1" dirty="0" smtClean="0">
                <a:ln>
                  <a:noFill/>
                </a:ln>
                <a:solidFill>
                  <a:srgbClr val="262626"/>
                </a:solidFill>
                <a:effectLst>
                  <a:outerShdw blurRad="50800" dist="50800" dir="7740000" algn="tl" rotWithShape="0">
                    <a:srgbClr val="000000">
                      <a:alpha val="43000"/>
                    </a:srgbClr>
                  </a:outerShdw>
                </a:effectLst>
              </a:rPr>
              <a:t>Some Scholars and Gay Advocates</a:t>
            </a:r>
            <a:r>
              <a:rPr lang="en-US" sz="3200" b="1" dirty="0" smtClean="0">
                <a:ln>
                  <a:noFill/>
                </a:ln>
                <a:solidFill>
                  <a:srgbClr val="262626"/>
                </a:solidFill>
                <a:effectLst>
                  <a:outerShdw blurRad="50800" dist="50800" dir="7740000" algn="tl" rotWithShape="0">
                    <a:srgbClr val="000000">
                      <a:alpha val="43000"/>
                    </a:srgbClr>
                  </a:outerShdw>
                </a:effectLst>
              </a:rPr>
              <a:t> </a:t>
            </a:r>
            <a:r>
              <a:rPr lang="en-US" sz="3200" b="1" i="1" dirty="0" smtClean="0">
                <a:ln>
                  <a:noFill/>
                </a:ln>
                <a:solidFill>
                  <a:srgbClr val="262626"/>
                </a:solidFill>
                <a:effectLst>
                  <a:outerShdw blurRad="50800" dist="50800" dir="7740000" algn="tl" rotWithShape="0">
                    <a:srgbClr val="000000">
                      <a:alpha val="43000"/>
                    </a:srgbClr>
                  </a:outerShdw>
                </a:effectLst>
              </a:rPr>
              <a:t>Question this View</a:t>
            </a:r>
            <a:endParaRPr lang="en-US" sz="3200" b="1" dirty="0">
              <a:ln>
                <a:noFill/>
              </a:ln>
              <a:solidFill>
                <a:srgbClr val="262626"/>
              </a:solidFill>
              <a:effectLst>
                <a:outerShdw blurRad="50800" dist="50800" dir="7740000" algn="tl" rotWithShape="0">
                  <a:srgbClr val="000000">
                    <a:alpha val="43000"/>
                  </a:srgbClr>
                </a:outerShdw>
              </a:effectLst>
            </a:endParaRPr>
          </a:p>
        </p:txBody>
      </p:sp>
      <p:sp>
        <p:nvSpPr>
          <p:cNvPr id="12" name="Content Placeholder 13"/>
          <p:cNvSpPr>
            <a:spLocks noGrp="1"/>
          </p:cNvSpPr>
          <p:nvPr>
            <p:ph idx="1"/>
          </p:nvPr>
        </p:nvSpPr>
        <p:spPr>
          <a:xfrm>
            <a:off x="405575" y="2705000"/>
            <a:ext cx="5789372" cy="3376086"/>
          </a:xfrm>
        </p:spPr>
        <p:txBody>
          <a:bodyPr>
            <a:noAutofit/>
          </a:bodyPr>
          <a:lstStyle/>
          <a:p>
            <a:pPr lvl="0">
              <a:spcBef>
                <a:spcPts val="1272"/>
              </a:spcBef>
            </a:pPr>
            <a:r>
              <a:rPr lang="en-US" sz="2400" b="1" dirty="0" smtClean="0">
                <a:solidFill>
                  <a:srgbClr val="262626"/>
                </a:solidFill>
              </a:rPr>
              <a:t>“Although the two terms are generally associated with cultic prostitution, none of the passages offers any unequivocal evidence of such” (</a:t>
            </a:r>
            <a:r>
              <a:rPr lang="en-US" sz="2400" b="1" dirty="0" err="1" smtClean="0">
                <a:solidFill>
                  <a:srgbClr val="262626"/>
                </a:solidFill>
              </a:rPr>
              <a:t>Helmer</a:t>
            </a:r>
            <a:r>
              <a:rPr lang="en-US" sz="2400" b="1" dirty="0" smtClean="0">
                <a:solidFill>
                  <a:srgbClr val="262626"/>
                </a:solidFill>
              </a:rPr>
              <a:t> </a:t>
            </a:r>
            <a:r>
              <a:rPr lang="en-US" sz="2400" b="1" dirty="0" err="1" smtClean="0">
                <a:solidFill>
                  <a:srgbClr val="262626"/>
                </a:solidFill>
              </a:rPr>
              <a:t>Ringren</a:t>
            </a:r>
            <a:r>
              <a:rPr lang="en-US" sz="2400" b="1" dirty="0" smtClean="0">
                <a:solidFill>
                  <a:srgbClr val="262626"/>
                </a:solidFill>
              </a:rPr>
              <a:t>, </a:t>
            </a:r>
            <a:r>
              <a:rPr lang="en-US" sz="2400" b="1" i="1" dirty="0" smtClean="0">
                <a:solidFill>
                  <a:srgbClr val="262626"/>
                </a:solidFill>
              </a:rPr>
              <a:t>Theological Dictionary of the Old Testament</a:t>
            </a:r>
            <a:r>
              <a:rPr lang="en-US" sz="2400" b="1" dirty="0" smtClean="0">
                <a:solidFill>
                  <a:srgbClr val="262626"/>
                </a:solidFill>
              </a:rPr>
              <a:t>. Vol. 12. 542). </a:t>
            </a:r>
          </a:p>
        </p:txBody>
      </p:sp>
      <p:pic>
        <p:nvPicPr>
          <p:cNvPr id="5" name="Picture 4" descr="book-of-mormon2.jpg"/>
          <p:cNvPicPr>
            <a:picLocks noChangeAspect="1"/>
          </p:cNvPicPr>
          <p:nvPr/>
        </p:nvPicPr>
        <p:blipFill>
          <a:blip r:embed="rId2">
            <a:clrChange>
              <a:clrFrom>
                <a:srgbClr val="FFFFFF"/>
              </a:clrFrom>
              <a:clrTo>
                <a:srgbClr val="FFFFFF">
                  <a:alpha val="0"/>
                </a:srgbClr>
              </a:clrTo>
            </a:clrChange>
          </a:blip>
          <a:stretch>
            <a:fillRect/>
          </a:stretch>
        </p:blipFill>
        <p:spPr>
          <a:xfrm rot="600000">
            <a:off x="6228015" y="2787695"/>
            <a:ext cx="2513359" cy="2513359"/>
          </a:xfrm>
          <a:prstGeom prst="rect">
            <a:avLst/>
          </a:prstGeom>
          <a:effectLst>
            <a:outerShdw blurRad="50800" dist="190500" dir="3540000" algn="tl" rotWithShape="0">
              <a:srgbClr val="000000">
                <a:alpha val="43000"/>
              </a:srgbClr>
            </a:outerShdw>
          </a:effectLst>
        </p:spPr>
      </p:pic>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6198296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wipe(left)">
                                      <p:cBhvr>
                                        <p:cTn id="14" dur="1000"/>
                                        <p:tgtEl>
                                          <p:spTgt spid="12">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build="p"/>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12"/>
          <p:cNvSpPr>
            <a:spLocks noGrp="1"/>
          </p:cNvSpPr>
          <p:nvPr>
            <p:ph type="title"/>
          </p:nvPr>
        </p:nvSpPr>
        <p:spPr>
          <a:xfrm>
            <a:off x="443273" y="650439"/>
            <a:ext cx="8243527" cy="1662993"/>
          </a:xfrm>
        </p:spPr>
        <p:txBody>
          <a:bodyPr>
            <a:normAutofit/>
          </a:bodyPr>
          <a:lstStyle/>
          <a:p>
            <a:r>
              <a:rPr lang="en-US" sz="4400" b="1" dirty="0" smtClean="0">
                <a:ln>
                  <a:noFill/>
                </a:ln>
                <a:solidFill>
                  <a:srgbClr val="262626"/>
                </a:solidFill>
                <a:effectLst>
                  <a:outerShdw blurRad="50800" dist="50800" dir="7740000" algn="tl" rotWithShape="0">
                    <a:srgbClr val="000000">
                      <a:alpha val="43000"/>
                    </a:srgbClr>
                  </a:outerShdw>
                </a:effectLst>
              </a:rPr>
              <a:t>Some Scholars and Gay Advocates</a:t>
            </a:r>
            <a:r>
              <a:rPr lang="en-US" sz="3200" b="1" dirty="0" smtClean="0">
                <a:ln>
                  <a:noFill/>
                </a:ln>
                <a:solidFill>
                  <a:srgbClr val="262626"/>
                </a:solidFill>
                <a:effectLst>
                  <a:outerShdw blurRad="50800" dist="50800" dir="7740000" algn="tl" rotWithShape="0">
                    <a:srgbClr val="000000">
                      <a:alpha val="43000"/>
                    </a:srgbClr>
                  </a:outerShdw>
                </a:effectLst>
              </a:rPr>
              <a:t/>
            </a:r>
            <a:br>
              <a:rPr lang="en-US" sz="3200" b="1" dirty="0" smtClean="0">
                <a:ln>
                  <a:noFill/>
                </a:ln>
                <a:solidFill>
                  <a:srgbClr val="262626"/>
                </a:solidFill>
                <a:effectLst>
                  <a:outerShdw blurRad="50800" dist="50800" dir="7740000" algn="tl" rotWithShape="0">
                    <a:srgbClr val="000000">
                      <a:alpha val="43000"/>
                    </a:srgbClr>
                  </a:outerShdw>
                </a:effectLst>
              </a:rPr>
            </a:br>
            <a:r>
              <a:rPr lang="en-US" sz="3200" b="1" i="1" dirty="0" smtClean="0">
                <a:ln>
                  <a:noFill/>
                </a:ln>
                <a:solidFill>
                  <a:srgbClr val="262626"/>
                </a:solidFill>
                <a:effectLst>
                  <a:outerShdw blurRad="50800" dist="50800" dir="7740000" algn="tl" rotWithShape="0">
                    <a:srgbClr val="000000">
                      <a:alpha val="43000"/>
                    </a:srgbClr>
                  </a:outerShdw>
                </a:effectLst>
              </a:rPr>
              <a:t>Question this View</a:t>
            </a:r>
            <a:endParaRPr lang="en-US" sz="3200" b="1" dirty="0">
              <a:ln>
                <a:noFill/>
              </a:ln>
              <a:solidFill>
                <a:srgbClr val="262626"/>
              </a:solidFill>
              <a:effectLst>
                <a:outerShdw blurRad="50800" dist="50800" dir="7740000" algn="tl" rotWithShape="0">
                  <a:srgbClr val="000000">
                    <a:alpha val="43000"/>
                  </a:srgbClr>
                </a:outerShdw>
              </a:effectLst>
            </a:endParaRPr>
          </a:p>
        </p:txBody>
      </p:sp>
      <p:pic>
        <p:nvPicPr>
          <p:cNvPr id="10" name="Picture 9" descr="book-of-mormon2.jpg"/>
          <p:cNvPicPr>
            <a:picLocks noChangeAspect="1"/>
          </p:cNvPicPr>
          <p:nvPr/>
        </p:nvPicPr>
        <p:blipFill>
          <a:blip r:embed="rId2">
            <a:clrChange>
              <a:clrFrom>
                <a:srgbClr val="FFFFFF"/>
              </a:clrFrom>
              <a:clrTo>
                <a:srgbClr val="FFFFFF">
                  <a:alpha val="0"/>
                </a:srgbClr>
              </a:clrTo>
            </a:clrChange>
          </a:blip>
          <a:stretch>
            <a:fillRect/>
          </a:stretch>
        </p:blipFill>
        <p:spPr>
          <a:xfrm rot="600000">
            <a:off x="6228015" y="2787695"/>
            <a:ext cx="2513359" cy="2513359"/>
          </a:xfrm>
          <a:prstGeom prst="rect">
            <a:avLst/>
          </a:prstGeom>
          <a:effectLst>
            <a:outerShdw blurRad="50800" dist="190500" dir="3540000" algn="tl" rotWithShape="0">
              <a:srgbClr val="000000">
                <a:alpha val="43000"/>
              </a:srgbClr>
            </a:outerShdw>
          </a:effectLst>
        </p:spPr>
      </p:pic>
      <p:sp>
        <p:nvSpPr>
          <p:cNvPr id="12" name="Content Placeholder 13"/>
          <p:cNvSpPr>
            <a:spLocks noGrp="1"/>
          </p:cNvSpPr>
          <p:nvPr>
            <p:ph idx="1"/>
          </p:nvPr>
        </p:nvSpPr>
        <p:spPr>
          <a:xfrm>
            <a:off x="405575" y="2632729"/>
            <a:ext cx="5789372" cy="3448357"/>
          </a:xfrm>
        </p:spPr>
        <p:txBody>
          <a:bodyPr>
            <a:noAutofit/>
          </a:bodyPr>
          <a:lstStyle/>
          <a:p>
            <a:pPr lvl="0">
              <a:spcBef>
                <a:spcPts val="1272"/>
              </a:spcBef>
            </a:pPr>
            <a:r>
              <a:rPr lang="en-US" sz="2400" b="1" dirty="0" err="1" smtClean="0">
                <a:solidFill>
                  <a:srgbClr val="262626"/>
                </a:solidFill>
              </a:rPr>
              <a:t>Q</a:t>
            </a:r>
            <a:r>
              <a:rPr lang="en-US" sz="2400" b="1" baseline="30000" dirty="0" err="1" smtClean="0">
                <a:solidFill>
                  <a:srgbClr val="262626"/>
                </a:solidFill>
              </a:rPr>
              <a:t>e</a:t>
            </a:r>
            <a:r>
              <a:rPr lang="en-US" sz="2400" b="1" dirty="0" err="1" smtClean="0">
                <a:solidFill>
                  <a:srgbClr val="262626"/>
                </a:solidFill>
              </a:rPr>
              <a:t>dēšâh</a:t>
            </a:r>
            <a:r>
              <a:rPr lang="en-US" sz="2400" b="1" dirty="0" smtClean="0">
                <a:solidFill>
                  <a:srgbClr val="262626"/>
                </a:solidFill>
              </a:rPr>
              <a:t> clearly, however, referred to a female prostitute (cf. Gen. 38:21-22). </a:t>
            </a:r>
          </a:p>
          <a:p>
            <a:pPr lvl="0">
              <a:spcBef>
                <a:spcPts val="1272"/>
              </a:spcBef>
            </a:pPr>
            <a:r>
              <a:rPr lang="en-US" sz="2400" b="1" dirty="0" smtClean="0">
                <a:solidFill>
                  <a:srgbClr val="262626"/>
                </a:solidFill>
              </a:rPr>
              <a:t>In Deuteronomy 23, the parallel association of </a:t>
            </a:r>
            <a:r>
              <a:rPr lang="en-US" sz="2400" b="1" dirty="0" err="1" smtClean="0">
                <a:solidFill>
                  <a:srgbClr val="262626"/>
                </a:solidFill>
              </a:rPr>
              <a:t>qādēš</a:t>
            </a:r>
            <a:r>
              <a:rPr lang="en-US" sz="2400" b="1" dirty="0" smtClean="0">
                <a:solidFill>
                  <a:srgbClr val="262626"/>
                </a:solidFill>
              </a:rPr>
              <a:t> (23:17b) and “dog” (23:18b) clearly (and graphically) demonstrates a reference to male homosexual prostitution (cf. Rev. 22:15). </a:t>
            </a: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6198296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1000"/>
                                        <p:tgtEl>
                                          <p:spTgt spid="12">
                                            <p:txEl>
                                              <p:pRg st="1" end="1"/>
                                            </p:txEl>
                                          </p:spTgt>
                                        </p:tgtEl>
                                      </p:cBhvr>
                                    </p:animEffect>
                                    <p:anim calcmode="lin" valueType="num">
                                      <p:cBhvr>
                                        <p:cTn id="1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136226" y="2036726"/>
            <a:ext cx="5296681" cy="4572000"/>
          </a:xfrm>
        </p:spPr>
        <p:txBody>
          <a:bodyPr>
            <a:normAutofit/>
          </a:bodyPr>
          <a:lstStyle/>
          <a:p>
            <a:pPr lvl="0"/>
            <a:r>
              <a:rPr lang="en-US" sz="3600" b="1" dirty="0" smtClean="0"/>
              <a:t>Second </a:t>
            </a:r>
            <a:r>
              <a:rPr lang="en-US" sz="3600" b="1" dirty="0" err="1" smtClean="0"/>
              <a:t>Maccabees</a:t>
            </a:r>
            <a:endParaRPr lang="en-US" sz="3600" b="1" dirty="0" smtClean="0"/>
          </a:p>
          <a:p>
            <a:pPr lvl="1">
              <a:spcBef>
                <a:spcPts val="1200"/>
              </a:spcBef>
            </a:pPr>
            <a:r>
              <a:rPr lang="en-US" b="1" dirty="0" smtClean="0"/>
              <a:t>Between the Old and New Testament, they carried on prostitution in the temple (6.4). </a:t>
            </a:r>
          </a:p>
          <a:p>
            <a:pPr lvl="1">
              <a:spcBef>
                <a:spcPts val="1200"/>
              </a:spcBef>
            </a:pPr>
            <a:r>
              <a:rPr lang="en-US" b="1" dirty="0" smtClean="0"/>
              <a:t>This may have included homosexual prostitution because it claims they consorted “with harlots (</a:t>
            </a:r>
            <a:r>
              <a:rPr lang="en-US" b="1" dirty="0" err="1" smtClean="0"/>
              <a:t>hetairōn</a:t>
            </a:r>
            <a:r>
              <a:rPr lang="en-US" b="1" dirty="0" smtClean="0"/>
              <a:t>)” and also “with women (</a:t>
            </a:r>
            <a:r>
              <a:rPr lang="en-US" b="1" dirty="0" err="1" smtClean="0"/>
              <a:t>gunaixi</a:t>
            </a:r>
            <a:r>
              <a:rPr lang="en-US" b="1" dirty="0" smtClean="0"/>
              <a:t>).” </a:t>
            </a:r>
          </a:p>
        </p:txBody>
      </p:sp>
      <p:sp>
        <p:nvSpPr>
          <p:cNvPr id="13" name="Title 12"/>
          <p:cNvSpPr>
            <a:spLocks noGrp="1"/>
          </p:cNvSpPr>
          <p:nvPr>
            <p:ph type="title"/>
          </p:nvPr>
        </p:nvSpPr>
        <p:spPr>
          <a:xfrm>
            <a:off x="1169049" y="772858"/>
            <a:ext cx="7566936" cy="1050804"/>
          </a:xfrm>
        </p:spPr>
        <p:txBody>
          <a:bodyPr>
            <a:noAutofit/>
          </a:bodyPr>
          <a:lstStyle/>
          <a:p>
            <a:pPr algn="ctr"/>
            <a:r>
              <a:rPr lang="en-US" sz="4800" b="1" dirty="0" smtClean="0">
                <a:solidFill>
                  <a:srgbClr val="800040"/>
                </a:solidFill>
              </a:rPr>
              <a:t>Was a </a:t>
            </a:r>
            <a:r>
              <a:rPr lang="en-US" sz="4800" b="1" dirty="0" err="1" smtClean="0">
                <a:solidFill>
                  <a:srgbClr val="800040"/>
                </a:solidFill>
              </a:rPr>
              <a:t>Qādēš</a:t>
            </a:r>
            <a:r>
              <a:rPr lang="en-US" sz="4800" b="1" dirty="0" smtClean="0">
                <a:solidFill>
                  <a:srgbClr val="800040"/>
                </a:solidFill>
              </a:rPr>
              <a:t> a Homosexual Harlot?</a:t>
            </a:r>
            <a:endParaRPr lang="en-US" sz="4800" b="1" dirty="0">
              <a:solidFill>
                <a:srgbClr val="800040"/>
              </a:solidFill>
            </a:endParaRPr>
          </a:p>
        </p:txBody>
      </p:sp>
      <p:pic>
        <p:nvPicPr>
          <p:cNvPr id="7" name="Picture 6" descr="nuzi_tablets-t.jpg"/>
          <p:cNvPicPr>
            <a:picLocks noChangeAspect="1"/>
          </p:cNvPicPr>
          <p:nvPr/>
        </p:nvPicPr>
        <p:blipFill>
          <a:blip r:embed="rId2"/>
          <a:stretch>
            <a:fillRect/>
          </a:stretch>
        </p:blipFill>
        <p:spPr>
          <a:xfrm>
            <a:off x="6617716" y="2838613"/>
            <a:ext cx="2024235" cy="3103828"/>
          </a:xfrm>
          <a:prstGeom prst="rect">
            <a:avLst/>
          </a:prstGeom>
          <a:effectLst>
            <a:outerShdw blurRad="50800" dist="88900" dir="8940000" algn="tl" rotWithShape="0">
              <a:srgbClr val="000000">
                <a:alpha val="43000"/>
              </a:srgbClr>
            </a:outerShdw>
          </a:effectLst>
        </p:spPr>
      </p:pic>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5614984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1"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 calcmode="lin" valueType="num">
                                      <p:cBhvr>
                                        <p:cTn id="15" dur="1000" fill="hold"/>
                                        <p:tgtEl>
                                          <p:spTgt spid="14">
                                            <p:txEl>
                                              <p:pRg st="0" end="0"/>
                                            </p:txEl>
                                          </p:spTgt>
                                        </p:tgtEl>
                                        <p:attrNameLst>
                                          <p:attrName>ppt_x</p:attrName>
                                        </p:attrNameLst>
                                      </p:cBhvr>
                                      <p:tavLst>
                                        <p:tav tm="0">
                                          <p:val>
                                            <p:strVal val="#ppt_x-.2"/>
                                          </p:val>
                                        </p:tav>
                                        <p:tav tm="100000">
                                          <p:val>
                                            <p:strVal val="#ppt_x"/>
                                          </p:val>
                                        </p:tav>
                                      </p:tavLst>
                                    </p:anim>
                                    <p:anim calcmode="lin" valueType="num">
                                      <p:cBhvr>
                                        <p:cTn id="16" dur="1000" fill="hold"/>
                                        <p:tgtEl>
                                          <p:spTgt spid="1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4">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1" nodeType="click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animEffect transition="in" filter="fade">
                                      <p:cBhvr>
                                        <p:cTn id="25" dur="1000"/>
                                        <p:tgtEl>
                                          <p:spTgt spid="14">
                                            <p:txEl>
                                              <p:pRg st="1" end="1"/>
                                            </p:txEl>
                                          </p:spTgt>
                                        </p:tgtEl>
                                      </p:cBhvr>
                                    </p:animEffect>
                                    <p:anim calcmode="lin" valueType="num">
                                      <p:cBhvr>
                                        <p:cTn id="26"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1" nodeType="clickEffect">
                                  <p:stCondLst>
                                    <p:cond delay="0"/>
                                  </p:stCondLst>
                                  <p:childTnLst>
                                    <p:set>
                                      <p:cBhvr>
                                        <p:cTn id="31" dur="1" fill="hold">
                                          <p:stCondLst>
                                            <p:cond delay="0"/>
                                          </p:stCondLst>
                                        </p:cTn>
                                        <p:tgtEl>
                                          <p:spTgt spid="14">
                                            <p:txEl>
                                              <p:pRg st="2" end="2"/>
                                            </p:txEl>
                                          </p:spTgt>
                                        </p:tgtEl>
                                        <p:attrNameLst>
                                          <p:attrName>style.visibility</p:attrName>
                                        </p:attrNameLst>
                                      </p:cBhvr>
                                      <p:to>
                                        <p:strVal val="visible"/>
                                      </p:to>
                                    </p:set>
                                    <p:animEffect transition="in" filter="fade">
                                      <p:cBhvr>
                                        <p:cTn id="32" dur="1000"/>
                                        <p:tgtEl>
                                          <p:spTgt spid="14">
                                            <p:txEl>
                                              <p:pRg st="2" end="2"/>
                                            </p:txEl>
                                          </p:spTgt>
                                        </p:tgtEl>
                                      </p:cBhvr>
                                    </p:animEffect>
                                    <p:anim calcmode="lin" valueType="num">
                                      <p:cBhvr>
                                        <p:cTn id="33"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build="p"/>
      <p:bldP spid="13" grpId="0"/>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136226" y="2036726"/>
            <a:ext cx="5296681" cy="4572000"/>
          </a:xfrm>
        </p:spPr>
        <p:txBody>
          <a:bodyPr>
            <a:normAutofit/>
          </a:bodyPr>
          <a:lstStyle/>
          <a:p>
            <a:pPr lvl="0"/>
            <a:r>
              <a:rPr lang="en-US" sz="3600" b="1" dirty="0" smtClean="0"/>
              <a:t>Eusebius</a:t>
            </a:r>
          </a:p>
          <a:p>
            <a:pPr lvl="1">
              <a:spcBef>
                <a:spcPts val="1200"/>
              </a:spcBef>
            </a:pPr>
            <a:r>
              <a:rPr lang="en-US" b="1" dirty="0" smtClean="0"/>
              <a:t>Up to the time of Constantine, male temple prostitution was practiced in a temple of Venus on Mount Lebanon until Constantine destroyed the temple and ended this practice by the threat of punishment (</a:t>
            </a:r>
            <a:r>
              <a:rPr lang="en-US" b="1" i="1" dirty="0" smtClean="0"/>
              <a:t>Life of Constantine</a:t>
            </a:r>
            <a:r>
              <a:rPr lang="en-US" b="1" dirty="0" smtClean="0"/>
              <a:t> 3.55).</a:t>
            </a:r>
          </a:p>
        </p:txBody>
      </p:sp>
      <p:sp>
        <p:nvSpPr>
          <p:cNvPr id="13" name="Title 12"/>
          <p:cNvSpPr>
            <a:spLocks noGrp="1"/>
          </p:cNvSpPr>
          <p:nvPr>
            <p:ph type="title"/>
          </p:nvPr>
        </p:nvSpPr>
        <p:spPr>
          <a:xfrm>
            <a:off x="1169049" y="772858"/>
            <a:ext cx="7566936" cy="1050804"/>
          </a:xfrm>
        </p:spPr>
        <p:txBody>
          <a:bodyPr>
            <a:noAutofit/>
          </a:bodyPr>
          <a:lstStyle/>
          <a:p>
            <a:pPr algn="ctr"/>
            <a:r>
              <a:rPr lang="en-US" sz="4800" b="1" dirty="0" smtClean="0">
                <a:solidFill>
                  <a:srgbClr val="800040"/>
                </a:solidFill>
              </a:rPr>
              <a:t>Was a </a:t>
            </a:r>
            <a:r>
              <a:rPr lang="en-US" sz="4800" b="1" dirty="0" err="1" smtClean="0">
                <a:solidFill>
                  <a:srgbClr val="800040"/>
                </a:solidFill>
              </a:rPr>
              <a:t>Qādēš</a:t>
            </a:r>
            <a:r>
              <a:rPr lang="en-US" sz="4800" b="1" dirty="0" smtClean="0">
                <a:solidFill>
                  <a:srgbClr val="800040"/>
                </a:solidFill>
              </a:rPr>
              <a:t> a Homosexual Harlot?</a:t>
            </a:r>
            <a:endParaRPr lang="en-US" sz="4800" b="1" dirty="0">
              <a:solidFill>
                <a:srgbClr val="800040"/>
              </a:solidFill>
            </a:endParaRPr>
          </a:p>
        </p:txBody>
      </p:sp>
      <p:pic>
        <p:nvPicPr>
          <p:cNvPr id="7" name="Picture 6" descr="nuzi_tablets-t.jpg"/>
          <p:cNvPicPr>
            <a:picLocks noChangeAspect="1"/>
          </p:cNvPicPr>
          <p:nvPr/>
        </p:nvPicPr>
        <p:blipFill>
          <a:blip r:embed="rId2"/>
          <a:stretch>
            <a:fillRect/>
          </a:stretch>
        </p:blipFill>
        <p:spPr>
          <a:xfrm>
            <a:off x="6607391" y="2445839"/>
            <a:ext cx="2024235" cy="2691743"/>
          </a:xfrm>
          <a:prstGeom prst="rect">
            <a:avLst/>
          </a:prstGeom>
          <a:effectLst>
            <a:outerShdw blurRad="50800" dist="88900" dir="8940000" algn="tl" rotWithShape="0">
              <a:srgbClr val="000000">
                <a:alpha val="43000"/>
              </a:srgbClr>
            </a:outerShdw>
          </a:effectLst>
        </p:spPr>
      </p:pic>
      <p:sp>
        <p:nvSpPr>
          <p:cNvPr id="5" name="TextBox 4"/>
          <p:cNvSpPr txBox="1"/>
          <p:nvPr/>
        </p:nvSpPr>
        <p:spPr>
          <a:xfrm>
            <a:off x="6298197" y="5399676"/>
            <a:ext cx="2488303" cy="646331"/>
          </a:xfrm>
          <a:prstGeom prst="rect">
            <a:avLst/>
          </a:prstGeom>
          <a:noFill/>
          <a:ln>
            <a:noFill/>
          </a:ln>
        </p:spPr>
        <p:txBody>
          <a:bodyPr wrap="square" rtlCol="0">
            <a:spAutoFit/>
          </a:bodyPr>
          <a:lstStyle/>
          <a:p>
            <a:pPr algn="ctr"/>
            <a:r>
              <a:rPr lang="en-US" b="1" dirty="0" smtClean="0"/>
              <a:t>The Roman Emperor Constantine</a:t>
            </a: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5614984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1000" fill="hold"/>
                                        <p:tgtEl>
                                          <p:spTgt spid="1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
                                            <p:txEl>
                                              <p:pRg st="0" end="0"/>
                                            </p:txEl>
                                          </p:spTgt>
                                        </p:tgtEl>
                                      </p:cBhvr>
                                    </p:animEffect>
                                  </p:childTnLst>
                                </p:cTn>
                              </p:par>
                              <p:par>
                                <p:cTn id="10" presetID="10"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strVal val="#ppt_w*0.70"/>
                                          </p:val>
                                        </p:tav>
                                        <p:tav tm="100000">
                                          <p:val>
                                            <p:strVal val="#ppt_w"/>
                                          </p:val>
                                        </p:tav>
                                      </p:tavLst>
                                    </p:anim>
                                    <p:anim calcmode="lin" valueType="num">
                                      <p:cBhvr>
                                        <p:cTn id="16" dur="1000" fill="hold"/>
                                        <p:tgtEl>
                                          <p:spTgt spid="5"/>
                                        </p:tgtEl>
                                        <p:attrNameLst>
                                          <p:attrName>ppt_h</p:attrName>
                                        </p:attrNameLst>
                                      </p:cBhvr>
                                      <p:tavLst>
                                        <p:tav tm="0">
                                          <p:val>
                                            <p:strVal val="#ppt_h"/>
                                          </p:val>
                                        </p:tav>
                                        <p:tav tm="100000">
                                          <p:val>
                                            <p:strVal val="#ppt_h"/>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fade">
                                      <p:cBhvr>
                                        <p:cTn id="22" dur="1000"/>
                                        <p:tgtEl>
                                          <p:spTgt spid="14">
                                            <p:txEl>
                                              <p:pRg st="1" end="1"/>
                                            </p:txEl>
                                          </p:spTgt>
                                        </p:tgtEl>
                                      </p:cBhvr>
                                    </p:animEffect>
                                    <p:anim calcmode="lin" valueType="num">
                                      <p:cBhvr>
                                        <p:cTn id="23"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5" grpId="0"/>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le 12"/>
          <p:cNvSpPr>
            <a:spLocks noGrp="1"/>
          </p:cNvSpPr>
          <p:nvPr>
            <p:ph type="title"/>
          </p:nvPr>
        </p:nvSpPr>
        <p:spPr>
          <a:xfrm>
            <a:off x="702094" y="516222"/>
            <a:ext cx="5110831" cy="1367402"/>
          </a:xfrm>
        </p:spPr>
        <p:txBody>
          <a:bodyPr>
            <a:normAutofit/>
          </a:bodyPr>
          <a:lstStyle/>
          <a:p>
            <a:r>
              <a:rPr lang="en-US" dirty="0" smtClean="0">
                <a:solidFill>
                  <a:srgbClr val="643224"/>
                </a:solidFill>
              </a:rPr>
              <a:t>“Perverted Persons”</a:t>
            </a:r>
            <a:br>
              <a:rPr lang="en-US" dirty="0" smtClean="0">
                <a:solidFill>
                  <a:srgbClr val="643224"/>
                </a:solidFill>
              </a:rPr>
            </a:br>
            <a:r>
              <a:rPr lang="en-US" dirty="0" smtClean="0">
                <a:solidFill>
                  <a:srgbClr val="643224"/>
                </a:solidFill>
              </a:rPr>
              <a:t>   In the Temple</a:t>
            </a:r>
            <a:endParaRPr lang="en-US" dirty="0">
              <a:solidFill>
                <a:srgbClr val="643224"/>
              </a:solidFill>
            </a:endParaRPr>
          </a:p>
        </p:txBody>
      </p:sp>
      <p:sp>
        <p:nvSpPr>
          <p:cNvPr id="14" name="Content Placeholder 13"/>
          <p:cNvSpPr>
            <a:spLocks noGrp="1"/>
          </p:cNvSpPr>
          <p:nvPr>
            <p:ph idx="1"/>
          </p:nvPr>
        </p:nvSpPr>
        <p:spPr>
          <a:xfrm>
            <a:off x="224206" y="2457213"/>
            <a:ext cx="7572375" cy="3314140"/>
          </a:xfrm>
        </p:spPr>
        <p:txBody>
          <a:bodyPr>
            <a:noAutofit/>
          </a:bodyPr>
          <a:lstStyle/>
          <a:p>
            <a:pPr marL="463550" indent="-463550">
              <a:buFont typeface="Wingdings" charset="2"/>
              <a:buChar char="u"/>
            </a:pPr>
            <a:r>
              <a:rPr lang="en-US" sz="2600" b="1" dirty="0" smtClean="0">
                <a:solidFill>
                  <a:schemeClr val="bg1"/>
                </a:solidFill>
                <a:effectLst>
                  <a:outerShdw blurRad="50800" dist="38100" dir="7920000" algn="tl" rotWithShape="0">
                    <a:srgbClr val="000000">
                      <a:alpha val="43000"/>
                    </a:srgbClr>
                  </a:outerShdw>
                </a:effectLst>
              </a:rPr>
              <a:t>In the days of </a:t>
            </a:r>
            <a:r>
              <a:rPr lang="en-US" sz="2600" b="1" dirty="0" err="1" smtClean="0">
                <a:solidFill>
                  <a:schemeClr val="bg1"/>
                </a:solidFill>
                <a:effectLst>
                  <a:outerShdw blurRad="50800" dist="38100" dir="7920000" algn="tl" rotWithShape="0">
                    <a:srgbClr val="000000">
                      <a:alpha val="43000"/>
                    </a:srgbClr>
                  </a:outerShdw>
                </a:effectLst>
              </a:rPr>
              <a:t>Rehoboam</a:t>
            </a:r>
            <a:r>
              <a:rPr lang="en-US" sz="2600" b="1" dirty="0" smtClean="0">
                <a:solidFill>
                  <a:schemeClr val="bg1"/>
                </a:solidFill>
                <a:effectLst>
                  <a:outerShdw blurRad="50800" dist="38100" dir="7920000" algn="tl" rotWithShape="0">
                    <a:srgbClr val="000000">
                      <a:alpha val="43000"/>
                    </a:srgbClr>
                  </a:outerShdw>
                </a:effectLst>
              </a:rPr>
              <a:t> “there were also perverted persons (</a:t>
            </a:r>
            <a:r>
              <a:rPr lang="en-US" sz="2600" b="1" dirty="0" err="1" smtClean="0">
                <a:solidFill>
                  <a:schemeClr val="bg1"/>
                </a:solidFill>
                <a:effectLst>
                  <a:outerShdw blurRad="50800" dist="38100" dir="7920000" algn="tl" rotWithShape="0">
                    <a:srgbClr val="000000">
                      <a:alpha val="43000"/>
                    </a:srgbClr>
                  </a:outerShdw>
                </a:effectLst>
              </a:rPr>
              <a:t>qādēš</a:t>
            </a:r>
            <a:r>
              <a:rPr lang="en-US" sz="2600" b="1" dirty="0" smtClean="0">
                <a:solidFill>
                  <a:schemeClr val="bg1"/>
                </a:solidFill>
                <a:effectLst>
                  <a:outerShdw blurRad="50800" dist="38100" dir="7920000" algn="tl" rotWithShape="0">
                    <a:srgbClr val="000000">
                      <a:alpha val="43000"/>
                    </a:srgbClr>
                  </a:outerShdw>
                </a:effectLst>
              </a:rPr>
              <a:t>) in the land. They did according to all the abominations of the nations which the LORD had cast out before the children of Israel” (1 Kings 14:24). </a:t>
            </a:r>
          </a:p>
          <a:p>
            <a:pPr marL="463550" indent="-463550">
              <a:buFont typeface="Wingdings" charset="2"/>
              <a:buChar char="u"/>
            </a:pPr>
            <a:r>
              <a:rPr lang="en-US" sz="2600" b="1" dirty="0" err="1" smtClean="0">
                <a:solidFill>
                  <a:schemeClr val="bg1"/>
                </a:solidFill>
                <a:effectLst>
                  <a:outerShdw blurRad="50800" dist="38100" dir="7920000" algn="tl" rotWithShape="0">
                    <a:srgbClr val="000000">
                      <a:alpha val="43000"/>
                    </a:srgbClr>
                  </a:outerShdw>
                </a:effectLst>
              </a:rPr>
              <a:t>Jehoshophat</a:t>
            </a:r>
            <a:r>
              <a:rPr lang="en-US" sz="2600" b="1" dirty="0" smtClean="0">
                <a:solidFill>
                  <a:schemeClr val="bg1"/>
                </a:solidFill>
                <a:effectLst>
                  <a:outerShdw blurRad="50800" dist="38100" dir="7920000" algn="tl" rotWithShape="0">
                    <a:srgbClr val="000000">
                      <a:alpha val="43000"/>
                    </a:srgbClr>
                  </a:outerShdw>
                </a:effectLst>
              </a:rPr>
              <a:t> removed from the land, “the rest of the perverted persons (</a:t>
            </a:r>
            <a:r>
              <a:rPr lang="en-US" sz="2600" b="1" dirty="0" err="1" smtClean="0">
                <a:solidFill>
                  <a:schemeClr val="bg1"/>
                </a:solidFill>
                <a:effectLst>
                  <a:outerShdw blurRad="50800" dist="38100" dir="7920000" algn="tl" rotWithShape="0">
                    <a:srgbClr val="000000">
                      <a:alpha val="43000"/>
                    </a:srgbClr>
                  </a:outerShdw>
                </a:effectLst>
              </a:rPr>
              <a:t>qādēš</a:t>
            </a:r>
            <a:r>
              <a:rPr lang="en-US" sz="2600" b="1" dirty="0" smtClean="0">
                <a:solidFill>
                  <a:schemeClr val="bg1"/>
                </a:solidFill>
                <a:effectLst>
                  <a:outerShdw blurRad="50800" dist="38100" dir="7920000" algn="tl" rotWithShape="0">
                    <a:srgbClr val="000000">
                      <a:alpha val="43000"/>
                    </a:srgbClr>
                  </a:outerShdw>
                </a:effectLst>
              </a:rPr>
              <a:t>), who remained in the days of his father </a:t>
            </a:r>
            <a:r>
              <a:rPr lang="en-US" sz="2600" b="1" dirty="0" err="1" smtClean="0">
                <a:solidFill>
                  <a:schemeClr val="bg1"/>
                </a:solidFill>
                <a:effectLst>
                  <a:outerShdw blurRad="50800" dist="38100" dir="7920000" algn="tl" rotWithShape="0">
                    <a:srgbClr val="000000">
                      <a:alpha val="43000"/>
                    </a:srgbClr>
                  </a:outerShdw>
                </a:effectLst>
              </a:rPr>
              <a:t>Asa</a:t>
            </a:r>
            <a:r>
              <a:rPr lang="en-US" sz="2600" b="1" dirty="0" smtClean="0">
                <a:solidFill>
                  <a:schemeClr val="bg1"/>
                </a:solidFill>
                <a:effectLst>
                  <a:outerShdw blurRad="50800" dist="38100" dir="7920000" algn="tl" rotWithShape="0">
                    <a:srgbClr val="000000">
                      <a:alpha val="43000"/>
                    </a:srgbClr>
                  </a:outerShdw>
                </a:effectLst>
              </a:rPr>
              <a:t>” (1 Kings 22:46). </a:t>
            </a:r>
            <a:endParaRPr lang="en-US" sz="2200" b="1" dirty="0" smtClean="0">
              <a:solidFill>
                <a:schemeClr val="bg1"/>
              </a:solidFill>
              <a:effectLst>
                <a:outerShdw blurRad="50800" dist="38100" dir="7920000" algn="tl" rotWithShape="0">
                  <a:srgbClr val="000000">
                    <a:alpha val="43000"/>
                  </a:srgbClr>
                </a:outerShdw>
              </a:effectLst>
            </a:endParaRPr>
          </a:p>
        </p:txBody>
      </p:sp>
      <p:pic>
        <p:nvPicPr>
          <p:cNvPr id="4" name="Picture 3" descr="Haran1.jpg"/>
          <p:cNvPicPr>
            <a:picLocks noChangeAspect="1"/>
          </p:cNvPicPr>
          <p:nvPr/>
        </p:nvPicPr>
        <p:blipFill>
          <a:blip r:embed="rId2"/>
          <a:stretch>
            <a:fillRect/>
          </a:stretch>
        </p:blipFill>
        <p:spPr>
          <a:xfrm>
            <a:off x="5924585" y="209205"/>
            <a:ext cx="2405657" cy="1804823"/>
          </a:xfrm>
          <a:prstGeom prst="rect">
            <a:avLst/>
          </a:prstGeom>
          <a:effectLst>
            <a:outerShdw blurRad="50800" dist="88900" dir="7980000" algn="tl" rotWithShape="0">
              <a:srgbClr val="000000">
                <a:alpha val="43000"/>
              </a:srgbClr>
            </a:outerShdw>
          </a:effectLst>
        </p:spPr>
      </p:pic>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566857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29"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1000" fill="hold"/>
                                        <p:tgtEl>
                                          <p:spTgt spid="13"/>
                                        </p:tgtEl>
                                        <p:attrNameLst>
                                          <p:attrName>ppt_x</p:attrName>
                                        </p:attrNameLst>
                                      </p:cBhvr>
                                      <p:tavLst>
                                        <p:tav tm="0">
                                          <p:val>
                                            <p:strVal val="#ppt_x-.2"/>
                                          </p:val>
                                        </p:tav>
                                        <p:tav tm="100000">
                                          <p:val>
                                            <p:strVal val="#ppt_x"/>
                                          </p:val>
                                        </p:tav>
                                      </p:tavLst>
                                    </p:anim>
                                    <p:anim calcmode="lin" valueType="num">
                                      <p:cBhvr>
                                        <p:cTn id="11"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1"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1000"/>
                                        <p:tgtEl>
                                          <p:spTgt spid="14">
                                            <p:txEl>
                                              <p:pRg st="0" end="0"/>
                                            </p:txEl>
                                          </p:spTgt>
                                        </p:tgtEl>
                                      </p:cBhvr>
                                    </p:animEffect>
                                    <p:anim calcmode="lin" valueType="num">
                                      <p:cBhvr>
                                        <p:cTn id="1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1" nodeType="clickEffect">
                                  <p:stCondLst>
                                    <p:cond delay="0"/>
                                  </p:stCondLst>
                                  <p:childTnLst>
                                    <p:set>
                                      <p:cBhvr>
                                        <p:cTn id="23" dur="1" fill="hold">
                                          <p:stCondLst>
                                            <p:cond delay="0"/>
                                          </p:stCondLst>
                                        </p:cTn>
                                        <p:tgtEl>
                                          <p:spTgt spid="14">
                                            <p:txEl>
                                              <p:pRg st="1" end="1"/>
                                            </p:txEl>
                                          </p:spTgt>
                                        </p:tgtEl>
                                        <p:attrNameLst>
                                          <p:attrName>style.visibility</p:attrName>
                                        </p:attrNameLst>
                                      </p:cBhvr>
                                      <p:to>
                                        <p:strVal val="visible"/>
                                      </p:to>
                                    </p:set>
                                    <p:animEffect transition="in" filter="fade">
                                      <p:cBhvr>
                                        <p:cTn id="24" dur="1000"/>
                                        <p:tgtEl>
                                          <p:spTgt spid="14">
                                            <p:txEl>
                                              <p:pRg st="1" end="1"/>
                                            </p:txEl>
                                          </p:spTgt>
                                        </p:tgtEl>
                                      </p:cBhvr>
                                    </p:animEffect>
                                    <p:anim calcmode="lin" valueType="num">
                                      <p:cBhvr>
                                        <p:cTn id="2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1" build="p"/>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le 12"/>
          <p:cNvSpPr>
            <a:spLocks noGrp="1"/>
          </p:cNvSpPr>
          <p:nvPr>
            <p:ph type="title"/>
          </p:nvPr>
        </p:nvSpPr>
        <p:spPr>
          <a:xfrm>
            <a:off x="702094" y="516222"/>
            <a:ext cx="5110832" cy="1367402"/>
          </a:xfrm>
        </p:spPr>
        <p:txBody>
          <a:bodyPr>
            <a:normAutofit/>
          </a:bodyPr>
          <a:lstStyle/>
          <a:p>
            <a:r>
              <a:rPr lang="en-US" dirty="0" smtClean="0">
                <a:solidFill>
                  <a:srgbClr val="643224"/>
                </a:solidFill>
              </a:rPr>
              <a:t>“Perverted Persons”</a:t>
            </a:r>
            <a:br>
              <a:rPr lang="en-US" dirty="0" smtClean="0">
                <a:solidFill>
                  <a:srgbClr val="643224"/>
                </a:solidFill>
              </a:rPr>
            </a:br>
            <a:r>
              <a:rPr lang="en-US" dirty="0" smtClean="0">
                <a:solidFill>
                  <a:srgbClr val="643224"/>
                </a:solidFill>
              </a:rPr>
              <a:t>   In the Temple</a:t>
            </a:r>
            <a:endParaRPr lang="en-US" dirty="0">
              <a:solidFill>
                <a:srgbClr val="643224"/>
              </a:solidFill>
            </a:endParaRPr>
          </a:p>
        </p:txBody>
      </p:sp>
      <p:sp>
        <p:nvSpPr>
          <p:cNvPr id="14" name="Content Placeholder 13"/>
          <p:cNvSpPr>
            <a:spLocks noGrp="1"/>
          </p:cNvSpPr>
          <p:nvPr>
            <p:ph idx="1"/>
          </p:nvPr>
        </p:nvSpPr>
        <p:spPr>
          <a:xfrm>
            <a:off x="224206" y="2457213"/>
            <a:ext cx="7572375" cy="3314140"/>
          </a:xfrm>
        </p:spPr>
        <p:txBody>
          <a:bodyPr>
            <a:noAutofit/>
          </a:bodyPr>
          <a:lstStyle/>
          <a:p>
            <a:pPr marL="463550" indent="-463550">
              <a:buFont typeface="Wingdings" charset="2"/>
              <a:buChar char="u"/>
            </a:pPr>
            <a:r>
              <a:rPr lang="en-US" sz="2600" b="1" dirty="0" err="1" smtClean="0">
                <a:solidFill>
                  <a:schemeClr val="bg1"/>
                </a:solidFill>
                <a:effectLst>
                  <a:outerShdw blurRad="50800" dist="38100" dir="7920000" algn="tl" rotWithShape="0">
                    <a:srgbClr val="000000">
                      <a:alpha val="43000"/>
                    </a:srgbClr>
                  </a:outerShdw>
                </a:effectLst>
              </a:rPr>
              <a:t>Asa</a:t>
            </a:r>
            <a:r>
              <a:rPr lang="en-US" sz="2600" b="1" dirty="0" smtClean="0">
                <a:solidFill>
                  <a:schemeClr val="bg1"/>
                </a:solidFill>
                <a:effectLst>
                  <a:outerShdw blurRad="50800" dist="38100" dir="7920000" algn="tl" rotWithShape="0">
                    <a:srgbClr val="000000">
                      <a:alpha val="43000"/>
                    </a:srgbClr>
                  </a:outerShdw>
                </a:effectLst>
              </a:rPr>
              <a:t> was said to have “banished the perverted persons (</a:t>
            </a:r>
            <a:r>
              <a:rPr lang="en-US" sz="2600" b="1" dirty="0" err="1" smtClean="0">
                <a:solidFill>
                  <a:schemeClr val="bg1"/>
                </a:solidFill>
                <a:effectLst>
                  <a:outerShdw blurRad="50800" dist="38100" dir="7920000" algn="tl" rotWithShape="0">
                    <a:srgbClr val="000000">
                      <a:alpha val="43000"/>
                    </a:srgbClr>
                  </a:outerShdw>
                </a:effectLst>
              </a:rPr>
              <a:t>q</a:t>
            </a:r>
            <a:r>
              <a:rPr lang="en-US" sz="2600" b="1" baseline="30000" dirty="0" err="1" smtClean="0">
                <a:solidFill>
                  <a:schemeClr val="bg1"/>
                </a:solidFill>
                <a:effectLst>
                  <a:outerShdw blurRad="50800" dist="38100" dir="7920000" algn="tl" rotWithShape="0">
                    <a:srgbClr val="000000">
                      <a:alpha val="43000"/>
                    </a:srgbClr>
                  </a:outerShdw>
                </a:effectLst>
              </a:rPr>
              <a:t>e</a:t>
            </a:r>
            <a:r>
              <a:rPr lang="en-US" sz="2600" b="1" dirty="0" err="1" smtClean="0">
                <a:solidFill>
                  <a:schemeClr val="bg1"/>
                </a:solidFill>
                <a:effectLst>
                  <a:outerShdw blurRad="50800" dist="38100" dir="7920000" algn="tl" rotWithShape="0">
                    <a:srgbClr val="000000">
                      <a:alpha val="43000"/>
                    </a:srgbClr>
                  </a:outerShdw>
                </a:effectLst>
              </a:rPr>
              <a:t>dēšîm</a:t>
            </a:r>
            <a:r>
              <a:rPr lang="en-US" sz="2600" b="1" dirty="0" smtClean="0">
                <a:solidFill>
                  <a:schemeClr val="bg1"/>
                </a:solidFill>
                <a:effectLst>
                  <a:outerShdw blurRad="50800" dist="38100" dir="7920000" algn="tl" rotWithShape="0">
                    <a:srgbClr val="000000">
                      <a:alpha val="43000"/>
                    </a:srgbClr>
                  </a:outerShdw>
                </a:effectLst>
              </a:rPr>
              <a:t>) from the land and removed all of the idols that his fathers had made” (1 Kings 15:12).</a:t>
            </a:r>
            <a:endParaRPr lang="en-US" sz="2200" b="1" dirty="0" smtClean="0">
              <a:solidFill>
                <a:schemeClr val="bg1"/>
              </a:solidFill>
              <a:effectLst>
                <a:outerShdw blurRad="50800" dist="38100" dir="7920000" algn="tl" rotWithShape="0">
                  <a:srgbClr val="000000">
                    <a:alpha val="43000"/>
                  </a:srgbClr>
                </a:outerShdw>
              </a:effectLst>
            </a:endParaRPr>
          </a:p>
          <a:p>
            <a:pPr marL="463550" indent="-463550">
              <a:buFont typeface="Wingdings" charset="2"/>
              <a:buChar char="u"/>
            </a:pPr>
            <a:r>
              <a:rPr lang="en-US" sz="2600" b="1" dirty="0" smtClean="0">
                <a:solidFill>
                  <a:schemeClr val="bg1"/>
                </a:solidFill>
                <a:effectLst>
                  <a:outerShdw blurRad="50800" dist="38100" dir="7920000" algn="tl" rotWithShape="0">
                    <a:srgbClr val="000000">
                      <a:alpha val="43000"/>
                    </a:srgbClr>
                  </a:outerShdw>
                </a:effectLst>
              </a:rPr>
              <a:t>Josiah, “tore down the ritual booths of the perverted persons (</a:t>
            </a:r>
            <a:r>
              <a:rPr lang="en-US" sz="2600" b="1" dirty="0" err="1" smtClean="0">
                <a:solidFill>
                  <a:schemeClr val="bg1"/>
                </a:solidFill>
                <a:effectLst>
                  <a:outerShdw blurRad="50800" dist="38100" dir="7920000" algn="tl" rotWithShape="0">
                    <a:srgbClr val="000000">
                      <a:alpha val="43000"/>
                    </a:srgbClr>
                  </a:outerShdw>
                </a:effectLst>
              </a:rPr>
              <a:t>q</a:t>
            </a:r>
            <a:r>
              <a:rPr lang="en-US" sz="2600" b="1" baseline="30000" dirty="0" err="1" smtClean="0">
                <a:solidFill>
                  <a:schemeClr val="bg1"/>
                </a:solidFill>
                <a:effectLst>
                  <a:outerShdw blurRad="50800" dist="38100" dir="7920000" algn="tl" rotWithShape="0">
                    <a:srgbClr val="000000">
                      <a:alpha val="43000"/>
                    </a:srgbClr>
                  </a:outerShdw>
                </a:effectLst>
              </a:rPr>
              <a:t>e</a:t>
            </a:r>
            <a:r>
              <a:rPr lang="en-US" sz="2600" b="1" dirty="0" err="1" smtClean="0">
                <a:solidFill>
                  <a:schemeClr val="bg1"/>
                </a:solidFill>
                <a:effectLst>
                  <a:outerShdw blurRad="50800" dist="38100" dir="7920000" algn="tl" rotWithShape="0">
                    <a:srgbClr val="000000">
                      <a:alpha val="43000"/>
                    </a:srgbClr>
                  </a:outerShdw>
                </a:effectLst>
              </a:rPr>
              <a:t>dēšîm</a:t>
            </a:r>
            <a:r>
              <a:rPr lang="en-US" sz="2600" b="1" dirty="0" smtClean="0">
                <a:solidFill>
                  <a:schemeClr val="bg1"/>
                </a:solidFill>
                <a:effectLst>
                  <a:outerShdw blurRad="50800" dist="38100" dir="7920000" algn="tl" rotWithShape="0">
                    <a:srgbClr val="000000">
                      <a:alpha val="43000"/>
                    </a:srgbClr>
                  </a:outerShdw>
                </a:effectLst>
              </a:rPr>
              <a:t>) that were in the house of the Lord, where the women wove hangings for the wooden image (’</a:t>
            </a:r>
            <a:r>
              <a:rPr lang="en-US" sz="2600" b="1" dirty="0" err="1" smtClean="0">
                <a:solidFill>
                  <a:schemeClr val="bg1"/>
                </a:solidFill>
                <a:effectLst>
                  <a:outerShdw blurRad="50800" dist="38100" dir="7920000" algn="tl" rotWithShape="0">
                    <a:srgbClr val="000000">
                      <a:alpha val="43000"/>
                    </a:srgbClr>
                  </a:outerShdw>
                </a:effectLst>
              </a:rPr>
              <a:t>ăšērâh</a:t>
            </a:r>
            <a:r>
              <a:rPr lang="en-US" sz="2600" b="1" dirty="0" smtClean="0">
                <a:solidFill>
                  <a:schemeClr val="bg1"/>
                </a:solidFill>
                <a:effectLst>
                  <a:outerShdw blurRad="50800" dist="38100" dir="7920000" algn="tl" rotWithShape="0">
                    <a:srgbClr val="000000">
                      <a:alpha val="43000"/>
                    </a:srgbClr>
                  </a:outerShdw>
                </a:effectLst>
              </a:rPr>
              <a:t>)” (2 Kings 23:7). </a:t>
            </a:r>
            <a:endParaRPr lang="en-US" sz="2200" b="1" dirty="0" smtClean="0">
              <a:solidFill>
                <a:schemeClr val="bg1"/>
              </a:solidFill>
              <a:effectLst>
                <a:outerShdw blurRad="50800" dist="38100" dir="7920000" algn="tl" rotWithShape="0">
                  <a:srgbClr val="000000">
                    <a:alpha val="43000"/>
                  </a:srgbClr>
                </a:outerShdw>
              </a:effectLst>
            </a:endParaRPr>
          </a:p>
        </p:txBody>
      </p:sp>
      <p:pic>
        <p:nvPicPr>
          <p:cNvPr id="4" name="Picture 3" descr="Haran1.jpg"/>
          <p:cNvPicPr>
            <a:picLocks noChangeAspect="1"/>
          </p:cNvPicPr>
          <p:nvPr/>
        </p:nvPicPr>
        <p:blipFill>
          <a:blip r:embed="rId2"/>
          <a:stretch>
            <a:fillRect/>
          </a:stretch>
        </p:blipFill>
        <p:spPr>
          <a:xfrm>
            <a:off x="5924585" y="209205"/>
            <a:ext cx="2405657" cy="1804823"/>
          </a:xfrm>
          <a:prstGeom prst="rect">
            <a:avLst/>
          </a:prstGeom>
          <a:effectLst>
            <a:outerShdw blurRad="50800" dist="88900" dir="7980000" algn="tl" rotWithShape="0">
              <a:srgbClr val="000000">
                <a:alpha val="43000"/>
              </a:srgbClr>
            </a:outerShdw>
          </a:effectLst>
        </p:spPr>
      </p:pic>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566857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1"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1000" fill="hold"/>
                                        <p:tgtEl>
                                          <p:spTgt spid="1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1"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 calcmode="lin" valueType="num">
                                      <p:cBhvr>
                                        <p:cTn id="14" dur="1000" fill="hold"/>
                                        <p:tgtEl>
                                          <p:spTgt spid="14">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1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build="p"/>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le 12"/>
          <p:cNvSpPr>
            <a:spLocks noGrp="1"/>
          </p:cNvSpPr>
          <p:nvPr>
            <p:ph type="title"/>
          </p:nvPr>
        </p:nvSpPr>
        <p:spPr>
          <a:xfrm>
            <a:off x="1280584" y="365126"/>
            <a:ext cx="7234766" cy="1325563"/>
          </a:xfrm>
        </p:spPr>
        <p:txBody>
          <a:bodyPr>
            <a:normAutofit fontScale="90000"/>
          </a:bodyPr>
          <a:lstStyle/>
          <a:p>
            <a:pPr algn="ctr"/>
            <a:r>
              <a:rPr lang="en-US" b="1" dirty="0" smtClean="0"/>
              <a:t>Homosexuality in the New Testament World</a:t>
            </a:r>
            <a:endParaRPr lang="en-US" b="1" dirty="0"/>
          </a:p>
        </p:txBody>
      </p:sp>
      <p:pic>
        <p:nvPicPr>
          <p:cNvPr id="9" name="Picture 8" descr="Bible_iStock_000002930334Medium-1024x682.jpg"/>
          <p:cNvPicPr>
            <a:picLocks noChangeAspect="1"/>
          </p:cNvPicPr>
          <p:nvPr/>
        </p:nvPicPr>
        <p:blipFill>
          <a:blip r:embed="rId2"/>
          <a:stretch>
            <a:fillRect/>
          </a:stretch>
        </p:blipFill>
        <p:spPr>
          <a:xfrm>
            <a:off x="5640917" y="4373748"/>
            <a:ext cx="3503083" cy="2333108"/>
          </a:xfrm>
          <a:prstGeom prst="rect">
            <a:avLst/>
          </a:prstGeom>
        </p:spPr>
      </p:pic>
      <p:sp>
        <p:nvSpPr>
          <p:cNvPr id="14" name="Content Placeholder 13"/>
          <p:cNvSpPr>
            <a:spLocks noGrp="1"/>
          </p:cNvSpPr>
          <p:nvPr>
            <p:ph idx="1"/>
          </p:nvPr>
        </p:nvSpPr>
        <p:spPr>
          <a:xfrm>
            <a:off x="914400" y="2395268"/>
            <a:ext cx="7600950" cy="3427708"/>
          </a:xfrm>
        </p:spPr>
        <p:txBody>
          <a:bodyPr>
            <a:normAutofit/>
          </a:bodyPr>
          <a:lstStyle/>
          <a:p>
            <a:pPr marL="341313" indent="-341313"/>
            <a:r>
              <a:rPr lang="en-US" b="1" dirty="0" smtClean="0"/>
              <a:t>In 1 Timothy 1:10 Paul describes the behavior of fornicators and sodomites as that which, “is contrary to sound doctrine.” </a:t>
            </a:r>
          </a:p>
          <a:p>
            <a:pPr marL="341313" indent="-341313"/>
            <a:r>
              <a:rPr lang="en-US" b="1" dirty="0" smtClean="0"/>
              <a:t>In Romans 1:24-27 Paul such as “vile,”—“against nature” (1:26), and “shameful” (1:27). </a:t>
            </a: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459295096"/>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800" decel="100000"/>
                                        <p:tgtEl>
                                          <p:spTgt spid="13"/>
                                        </p:tgtEl>
                                      </p:cBhvr>
                                    </p:animEffect>
                                    <p:anim calcmode="lin" valueType="num">
                                      <p:cBhvr>
                                        <p:cTn id="8" dur="800" decel="100000" fill="hold"/>
                                        <p:tgtEl>
                                          <p:spTgt spid="13"/>
                                        </p:tgtEl>
                                        <p:attrNameLst>
                                          <p:attrName>style.rotation</p:attrName>
                                        </p:attrNameLst>
                                      </p:cBhvr>
                                      <p:tavLst>
                                        <p:tav tm="0">
                                          <p:val>
                                            <p:fltVal val="-90"/>
                                          </p:val>
                                        </p:tav>
                                        <p:tav tm="100000">
                                          <p:val>
                                            <p:fltVal val="0"/>
                                          </p:val>
                                        </p:tav>
                                      </p:tavLst>
                                    </p:anim>
                                    <p:anim calcmode="lin" valueType="num">
                                      <p:cBhvr>
                                        <p:cTn id="9" dur="800" decel="100000" fill="hold"/>
                                        <p:tgtEl>
                                          <p:spTgt spid="13"/>
                                        </p:tgtEl>
                                        <p:attrNameLst>
                                          <p:attrName>ppt_x</p:attrName>
                                        </p:attrNameLst>
                                      </p:cBhvr>
                                      <p:tavLst>
                                        <p:tav tm="0">
                                          <p:val>
                                            <p:strVal val="#ppt_x+0.4"/>
                                          </p:val>
                                        </p:tav>
                                        <p:tav tm="100000">
                                          <p:val>
                                            <p:strVal val="#ppt_x-0.05"/>
                                          </p:val>
                                        </p:tav>
                                      </p:tavLst>
                                    </p:anim>
                                    <p:anim calcmode="lin" valueType="num">
                                      <p:cBhvr>
                                        <p:cTn id="10" dur="800" decel="100000" fill="hold"/>
                                        <p:tgtEl>
                                          <p:spTgt spid="1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wipe(left)">
                                      <p:cBhvr>
                                        <p:cTn id="17" dur="10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wipe(left)">
                                      <p:cBhvr>
                                        <p:cTn id="22" dur="10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bldLvl="3"/>
    </p:bld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le 12"/>
          <p:cNvSpPr>
            <a:spLocks noGrp="1"/>
          </p:cNvSpPr>
          <p:nvPr>
            <p:ph type="title"/>
          </p:nvPr>
        </p:nvSpPr>
        <p:spPr>
          <a:xfrm>
            <a:off x="1280584" y="365126"/>
            <a:ext cx="7234766" cy="1325563"/>
          </a:xfrm>
        </p:spPr>
        <p:txBody>
          <a:bodyPr>
            <a:normAutofit fontScale="90000"/>
          </a:bodyPr>
          <a:lstStyle/>
          <a:p>
            <a:pPr algn="ctr"/>
            <a:r>
              <a:rPr lang="en-US" b="1" dirty="0" smtClean="0"/>
              <a:t>Homosexuality in the New Testament World</a:t>
            </a:r>
            <a:endParaRPr lang="en-US" b="1" dirty="0"/>
          </a:p>
        </p:txBody>
      </p:sp>
      <p:pic>
        <p:nvPicPr>
          <p:cNvPr id="9" name="Picture 8" descr="Bible_iStock_000002930334Medium-1024x682.jpg"/>
          <p:cNvPicPr>
            <a:picLocks noChangeAspect="1"/>
          </p:cNvPicPr>
          <p:nvPr/>
        </p:nvPicPr>
        <p:blipFill>
          <a:blip r:embed="rId2"/>
          <a:stretch>
            <a:fillRect/>
          </a:stretch>
        </p:blipFill>
        <p:spPr>
          <a:xfrm>
            <a:off x="5640917" y="4373748"/>
            <a:ext cx="3503083" cy="2333108"/>
          </a:xfrm>
          <a:prstGeom prst="rect">
            <a:avLst/>
          </a:prstGeom>
        </p:spPr>
      </p:pic>
      <p:sp>
        <p:nvSpPr>
          <p:cNvPr id="14" name="Content Placeholder 13"/>
          <p:cNvSpPr>
            <a:spLocks noGrp="1"/>
          </p:cNvSpPr>
          <p:nvPr>
            <p:ph idx="1"/>
          </p:nvPr>
        </p:nvSpPr>
        <p:spPr>
          <a:xfrm>
            <a:off x="914400" y="2395268"/>
            <a:ext cx="7600950" cy="3427708"/>
          </a:xfrm>
        </p:spPr>
        <p:txBody>
          <a:bodyPr>
            <a:normAutofit/>
          </a:bodyPr>
          <a:lstStyle/>
          <a:p>
            <a:pPr marL="341313" indent="-341313"/>
            <a:r>
              <a:rPr lang="en-US" b="1" dirty="0" smtClean="0"/>
              <a:t>In 1 Corinthians 6:9-10 Paul includes “homosexuals (</a:t>
            </a:r>
            <a:r>
              <a:rPr lang="en-US" b="1" i="1" dirty="0" err="1" smtClean="0"/>
              <a:t>malakoi</a:t>
            </a:r>
            <a:r>
              <a:rPr lang="en-US" b="1" dirty="0" smtClean="0"/>
              <a:t>),” meaning literally “soft”—“effeminate” (KJV) and “sodomites (</a:t>
            </a:r>
            <a:r>
              <a:rPr lang="en-US" b="1" i="1" dirty="0" err="1" smtClean="0"/>
              <a:t>arsenokoitai</a:t>
            </a:r>
            <a:r>
              <a:rPr lang="en-US" b="1" dirty="0" smtClean="0"/>
              <a:t>)” meaning literally “to lie with a man”—“abusers of themselves with men” (ASV), in a list of those who “will not inherit the kingdom of God.” </a:t>
            </a: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459295096"/>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1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3"/>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0722" y="0"/>
            <a:ext cx="8548219" cy="1724179"/>
          </a:xfrm>
        </p:spPr>
        <p:txBody>
          <a:bodyPr anchor="ctr" anchorCtr="0">
            <a:normAutofit/>
          </a:bodyPr>
          <a:lstStyle/>
          <a:p>
            <a:r>
              <a:rPr lang="en-US" sz="4400" b="1" dirty="0" smtClean="0"/>
              <a:t>Pederasty in the Ancient World</a:t>
            </a:r>
            <a:endParaRPr lang="en-US" sz="4400" b="1" dirty="0"/>
          </a:p>
        </p:txBody>
      </p:sp>
      <p:pic>
        <p:nvPicPr>
          <p:cNvPr id="9" name="Picture 8" descr="abraham-lincoln-zoom.jpg"/>
          <p:cNvPicPr>
            <a:picLocks noChangeAspect="1"/>
          </p:cNvPicPr>
          <p:nvPr/>
        </p:nvPicPr>
        <p:blipFill>
          <a:blip r:embed="rId3"/>
          <a:stretch>
            <a:fillRect/>
          </a:stretch>
        </p:blipFill>
        <p:spPr>
          <a:xfrm>
            <a:off x="681371" y="2261049"/>
            <a:ext cx="2135318" cy="2990579"/>
          </a:xfrm>
          <a:prstGeom prst="rect">
            <a:avLst/>
          </a:prstGeom>
          <a:ln>
            <a:noFill/>
          </a:ln>
        </p:spPr>
      </p:pic>
      <p:sp>
        <p:nvSpPr>
          <p:cNvPr id="10" name="TextBox 9"/>
          <p:cNvSpPr txBox="1"/>
          <p:nvPr/>
        </p:nvSpPr>
        <p:spPr>
          <a:xfrm>
            <a:off x="619495" y="5416336"/>
            <a:ext cx="2157906" cy="369332"/>
          </a:xfrm>
          <a:prstGeom prst="rect">
            <a:avLst/>
          </a:prstGeom>
          <a:noFill/>
          <a:ln>
            <a:noFill/>
          </a:ln>
        </p:spPr>
        <p:txBody>
          <a:bodyPr wrap="square" rtlCol="0" anchor="ctr" anchorCtr="1">
            <a:spAutoFit/>
          </a:bodyPr>
          <a:lstStyle/>
          <a:p>
            <a:r>
              <a:rPr lang="en-US" b="1" dirty="0" smtClean="0"/>
              <a:t>Socrates</a:t>
            </a:r>
            <a:endParaRPr lang="en-US" b="1" dirty="0"/>
          </a:p>
        </p:txBody>
      </p:sp>
      <p:sp>
        <p:nvSpPr>
          <p:cNvPr id="3" name="Subtitle 2"/>
          <p:cNvSpPr>
            <a:spLocks noGrp="1"/>
          </p:cNvSpPr>
          <p:nvPr>
            <p:ph type="subTitle" idx="1"/>
          </p:nvPr>
        </p:nvSpPr>
        <p:spPr>
          <a:xfrm>
            <a:off x="3190398" y="1466068"/>
            <a:ext cx="5152131" cy="5237153"/>
          </a:xfrm>
          <a:blipFill rotWithShape="1">
            <a:blip r:embed="rId4">
              <a:alphaModFix amt="68000"/>
            </a:blip>
            <a:tile tx="0" ty="0" sx="100000" sy="100000" flip="none" algn="tl"/>
          </a:blipFill>
          <a:ln>
            <a:solidFill>
              <a:schemeClr val="accent2">
                <a:lumMod val="20000"/>
                <a:lumOff val="80000"/>
              </a:schemeClr>
            </a:solidFill>
          </a:ln>
        </p:spPr>
        <p:txBody>
          <a:bodyPr lIns="274320" tIns="274320" rIns="274320" bIns="274320">
            <a:noAutofit/>
          </a:bodyPr>
          <a:lstStyle/>
          <a:p>
            <a:pPr algn="l">
              <a:lnSpc>
                <a:spcPct val="100000"/>
              </a:lnSpc>
            </a:pPr>
            <a:r>
              <a:rPr lang="en-US" sz="1800" b="1" dirty="0" smtClean="0"/>
              <a:t>It is our settled tradition that when a man freely devotes his service to another in the belief that his friend will make him better in point of wisdom, it may be, or in any of the other parts of virtue, this willing bondage also is no sort of baseness or flattery (184c)</a:t>
            </a:r>
          </a:p>
          <a:p>
            <a:pPr>
              <a:lnSpc>
                <a:spcPct val="100000"/>
              </a:lnSpc>
            </a:pPr>
            <a:endParaRPr lang="en-US" sz="1100" b="1" dirty="0" smtClean="0"/>
          </a:p>
          <a:p>
            <a:pPr algn="l">
              <a:lnSpc>
                <a:spcPct val="100000"/>
              </a:lnSpc>
            </a:pPr>
            <a:r>
              <a:rPr lang="en-US" sz="1800" b="1" dirty="0" smtClean="0"/>
              <a:t>Thus by all means it is right to bestow this favor for the sake of virtue. This is the Love that belongs to the Heavenly Goddess, heavenly itself and precious to both public and private life: for this compels lover and beloved alike to feel a zealous concern for their own virtue (185b-c). </a:t>
            </a:r>
          </a:p>
          <a:p>
            <a:pPr algn="r">
              <a:lnSpc>
                <a:spcPct val="100000"/>
              </a:lnSpc>
            </a:pPr>
            <a:r>
              <a:rPr lang="en-US" sz="1800" b="1" dirty="0" smtClean="0"/>
              <a:t>Plato’s </a:t>
            </a:r>
            <a:r>
              <a:rPr lang="en-US" sz="1800" b="1" i="1" dirty="0" smtClean="0"/>
              <a:t>Symposium</a:t>
            </a:r>
            <a:endParaRPr lang="en-US" sz="1800" b="1" dirty="0" smtClean="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727617213"/>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ppt_x</p:attrName>
                                        </p:attrNameLst>
                                      </p:cBhvr>
                                      <p:tavLst>
                                        <p:tav tm="0">
                                          <p:val>
                                            <p:strVal val="#ppt_x-.2"/>
                                          </p:val>
                                        </p:tav>
                                        <p:tav tm="100000">
                                          <p:val>
                                            <p:strVal val="#ppt_x"/>
                                          </p:val>
                                        </p:tav>
                                      </p:tavLst>
                                    </p:anim>
                                    <p:anim calcmode="lin" valueType="num">
                                      <p:cBhvr>
                                        <p:cTn id="1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3">
                                            <p:bg/>
                                          </p:spTgt>
                                        </p:tgtEl>
                                        <p:attrNameLst>
                                          <p:attrName>style.visibility</p:attrName>
                                        </p:attrNameLst>
                                      </p:cBhvr>
                                      <p:to>
                                        <p:strVal val="visible"/>
                                      </p:to>
                                    </p:set>
                                    <p:animEffect transition="in" filter="fade">
                                      <p:cBhvr>
                                        <p:cTn id="20" dur="1000"/>
                                        <p:tgtEl>
                                          <p:spTgt spid="3">
                                            <p:bg/>
                                          </p:spTgt>
                                        </p:tgtEl>
                                      </p:cBhvr>
                                    </p:animEffect>
                                    <p:anim calcmode="lin" valueType="num">
                                      <p:cBhvr>
                                        <p:cTn id="21" dur="1000" fill="hold"/>
                                        <p:tgtEl>
                                          <p:spTgt spid="3">
                                            <p:bg/>
                                          </p:spTgt>
                                        </p:tgtEl>
                                        <p:attrNameLst>
                                          <p:attrName>ppt_x</p:attrName>
                                        </p:attrNameLst>
                                      </p:cBhvr>
                                      <p:tavLst>
                                        <p:tav tm="0">
                                          <p:val>
                                            <p:strVal val="#ppt_x"/>
                                          </p:val>
                                        </p:tav>
                                        <p:tav tm="100000">
                                          <p:val>
                                            <p:strVal val="#ppt_x"/>
                                          </p:val>
                                        </p:tav>
                                      </p:tavLst>
                                    </p:anim>
                                    <p:anim calcmode="lin" valueType="num">
                                      <p:cBhvr>
                                        <p:cTn id="22" dur="1000" fill="hold"/>
                                        <p:tgtEl>
                                          <p:spTgt spid="3">
                                            <p:bg/>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0"/>
                                        <p:tgtEl>
                                          <p:spTgt spid="3">
                                            <p:txEl>
                                              <p:pRg st="2" end="2"/>
                                            </p:txEl>
                                          </p:spTgt>
                                        </p:tgtEl>
                                      </p:cBhvr>
                                    </p:animEffect>
                                    <p:anim calcmode="lin" valueType="num">
                                      <p:cBhvr>
                                        <p:cTn id="3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anim calcmode="lin" valueType="num">
                                      <p:cBhvr>
                                        <p:cTn id="3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3" grpId="0" build="p" animBg="1"/>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Corinth1.jpg"/>
          <p:cNvPicPr>
            <a:picLocks noChangeAspect="1"/>
          </p:cNvPicPr>
          <p:nvPr/>
        </p:nvPicPr>
        <p:blipFill>
          <a:blip r:embed="rId3">
            <a:lum bright="-41000" contrast="-74000"/>
          </a:blip>
          <a:srcRect b="9962"/>
          <a:stretch>
            <a:fillRect/>
          </a:stretch>
        </p:blipFill>
        <p:spPr>
          <a:xfrm>
            <a:off x="824203" y="1411410"/>
            <a:ext cx="7538975" cy="5062005"/>
          </a:xfrm>
          <a:prstGeom prst="rect">
            <a:avLst/>
          </a:prstGeom>
          <a:effectLst>
            <a:outerShdw blurRad="50800" dist="127000" dir="2700000">
              <a:srgbClr val="000000">
                <a:alpha val="36000"/>
              </a:srgbClr>
            </a:outerShdw>
          </a:effectLst>
        </p:spPr>
      </p:pic>
      <p:sp>
        <p:nvSpPr>
          <p:cNvPr id="7" name="Rectangle 6"/>
          <p:cNvSpPr/>
          <p:nvPr/>
        </p:nvSpPr>
        <p:spPr>
          <a:xfrm>
            <a:off x="0" y="0"/>
            <a:ext cx="9144000" cy="1775801"/>
          </a:xfrm>
          <a:prstGeom prst="rect">
            <a:avLst/>
          </a:prstGeom>
          <a:solidFill>
            <a:schemeClr val="tx1">
              <a:alpha val="71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280289" y="2230076"/>
            <a:ext cx="6711194" cy="4191717"/>
          </a:xfrm>
          <a:noFill/>
          <a:ln>
            <a:noFill/>
          </a:ln>
        </p:spPr>
        <p:txBody>
          <a:bodyPr lIns="274320" tIns="274320" rIns="274320" bIns="274320">
            <a:noAutofit/>
          </a:bodyPr>
          <a:lstStyle/>
          <a:p>
            <a:pPr algn="l">
              <a:lnSpc>
                <a:spcPct val="100000"/>
              </a:lnSpc>
            </a:pPr>
            <a:r>
              <a:rPr lang="en-US" sz="3200" b="1" dirty="0" smtClean="0"/>
              <a:t>“...Such were some of you. But you were washed, but you were sanctified, but you were justified in the name of the Lord Jesus and by the Spirit of our God” (1 Cor. 6:11). </a:t>
            </a:r>
          </a:p>
        </p:txBody>
      </p:sp>
      <p:sp>
        <p:nvSpPr>
          <p:cNvPr id="2" name="Title 1"/>
          <p:cNvSpPr>
            <a:spLocks noGrp="1"/>
          </p:cNvSpPr>
          <p:nvPr>
            <p:ph type="ctrTitle"/>
          </p:nvPr>
        </p:nvSpPr>
        <p:spPr>
          <a:xfrm>
            <a:off x="340722" y="0"/>
            <a:ext cx="8548219" cy="1538339"/>
          </a:xfrm>
        </p:spPr>
        <p:txBody>
          <a:bodyPr anchor="ctr" anchorCtr="0">
            <a:normAutofit/>
          </a:bodyPr>
          <a:lstStyle/>
          <a:p>
            <a:r>
              <a:rPr lang="en-US" sz="4400" b="1" dirty="0" smtClean="0"/>
              <a:t>Into This World of Sin the Gospel Was Born</a:t>
            </a:r>
            <a:endParaRPr lang="en-US" sz="4400" b="1"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727617213"/>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44500" y="2942167"/>
            <a:ext cx="8084875" cy="1042736"/>
          </a:xfrm>
        </p:spPr>
        <p:txBody>
          <a:bodyPr>
            <a:normAutofit/>
          </a:bodyPr>
          <a:lstStyle/>
          <a:p>
            <a:r>
              <a:rPr lang="en-US" b="1" dirty="0" smtClean="0"/>
              <a:t>Christians Must Understand</a:t>
            </a:r>
            <a:endParaRPr lang="en-US" b="1" dirty="0"/>
          </a:p>
        </p:txBody>
      </p:sp>
      <p:sp>
        <p:nvSpPr>
          <p:cNvPr id="6" name="TextBox 5"/>
          <p:cNvSpPr txBox="1"/>
          <p:nvPr/>
        </p:nvSpPr>
        <p:spPr>
          <a:xfrm>
            <a:off x="1683429" y="971117"/>
            <a:ext cx="5534920" cy="1650708"/>
          </a:xfrm>
          <a:prstGeom prst="rect">
            <a:avLst/>
          </a:prstGeom>
          <a:noFill/>
        </p:spPr>
        <p:txBody>
          <a:bodyPr wrap="square" rtlCol="0">
            <a:spAutoFit/>
          </a:bodyPr>
          <a:lstStyle/>
          <a:p>
            <a:pPr lvl="0">
              <a:lnSpc>
                <a:spcPct val="90000"/>
              </a:lnSpc>
            </a:pPr>
            <a:r>
              <a:rPr lang="en-US" sz="2800" dirty="0" smtClean="0"/>
              <a:t>“That which has been is what will be, that which is done is what will be done, and there is nothing new under the sun” (</a:t>
            </a:r>
            <a:r>
              <a:rPr lang="en-US" sz="2800" dirty="0" err="1" smtClean="0"/>
              <a:t>Ecc</a:t>
            </a:r>
            <a:r>
              <a:rPr lang="en-US" sz="2800" dirty="0" smtClean="0"/>
              <a:t>. 1:9, NKJV).</a:t>
            </a:r>
            <a:endParaRPr lang="en-US" sz="2800" b="1" dirty="0"/>
          </a:p>
        </p:txBody>
      </p:sp>
      <p:sp>
        <p:nvSpPr>
          <p:cNvPr id="9" name="TextBox 8"/>
          <p:cNvSpPr txBox="1"/>
          <p:nvPr/>
        </p:nvSpPr>
        <p:spPr>
          <a:xfrm>
            <a:off x="1741779" y="4613655"/>
            <a:ext cx="5411681" cy="1384995"/>
          </a:xfrm>
          <a:prstGeom prst="rect">
            <a:avLst/>
          </a:prstGeom>
          <a:noFill/>
        </p:spPr>
        <p:txBody>
          <a:bodyPr wrap="square" rtlCol="0">
            <a:spAutoFit/>
          </a:bodyPr>
          <a:lstStyle/>
          <a:p>
            <a:r>
              <a:rPr lang="en-US" sz="2800" b="1" dirty="0" smtClean="0"/>
              <a:t>We must be “salt” and “light” (Matt. 5:13-16), that we might “shine as lights”…</a:t>
            </a:r>
          </a:p>
        </p:txBody>
      </p:sp>
      <p:sp>
        <p:nvSpPr>
          <p:cNvPr id="7" name="Title 1"/>
          <p:cNvSpPr txBox="1">
            <a:spLocks/>
          </p:cNvSpPr>
          <p:nvPr/>
        </p:nvSpPr>
        <p:spPr>
          <a:xfrm>
            <a:off x="444931" y="2996867"/>
            <a:ext cx="6730240" cy="1042736"/>
          </a:xfrm>
          <a:prstGeom prst="rect">
            <a:avLst/>
          </a:prstGeom>
        </p:spPr>
        <p:txBody>
          <a:bodyPr vert="horz" lIns="91440" tIns="45720" rIns="91440" bIns="45720" rtlCol="0" anchor="b">
            <a:normAutofit fontScale="85000" lnSpcReduction="20000"/>
          </a:bodyPr>
          <a:lstStyle/>
          <a:p>
            <a:pPr lvl="0">
              <a:spcBef>
                <a:spcPct val="0"/>
              </a:spcBef>
            </a:pPr>
            <a:r>
              <a:rPr lang="en-US" sz="4400" b="1" dirty="0" smtClean="0">
                <a:solidFill>
                  <a:schemeClr val="accent1"/>
                </a:solidFill>
                <a:latin typeface="+mj-lt"/>
                <a:ea typeface="+mj-ea"/>
                <a:cs typeface="+mj-cs"/>
              </a:rPr>
              <a:t>“In the midst of a crooked and perverse generation” (Phil. 2:15). </a:t>
            </a:r>
            <a:endParaRPr kumimoji="0" lang="en-US" sz="4400" b="1" i="0" u="none" strike="noStrike" kern="1200" cap="none" spc="0" normalizeH="0" baseline="0" noProof="0" dirty="0">
              <a:ln>
                <a:noFill/>
              </a:ln>
              <a:solidFill>
                <a:schemeClr val="accent1"/>
              </a:solidFill>
              <a:effectLst/>
              <a:uLnTx/>
              <a:uFillTx/>
              <a:latin typeface="+mj-lt"/>
              <a:ea typeface="+mj-ea"/>
              <a:cs typeface="+mj-cs"/>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3612218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lide(fromLeft)">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2"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slide(fromRight)">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2000"/>
                                        <p:tgtEl>
                                          <p:spTgt spid="2"/>
                                        </p:tgtEl>
                                      </p:cBhvr>
                                    </p:animEffect>
                                    <p:set>
                                      <p:cBhvr>
                                        <p:cTn id="23" dur="1" fill="hold">
                                          <p:stCondLst>
                                            <p:cond delay="1999"/>
                                          </p:stCondLst>
                                        </p:cTn>
                                        <p:tgtEl>
                                          <p:spTgt spid="2"/>
                                        </p:tgtEl>
                                        <p:attrNameLst>
                                          <p:attrName>style.visibility</p:attrName>
                                        </p:attrNameLst>
                                      </p:cBhvr>
                                      <p:to>
                                        <p:strVal val="hidden"/>
                                      </p:to>
                                    </p:set>
                                  </p:childTnLst>
                                </p:cTn>
                              </p:par>
                              <p:par>
                                <p:cTn id="24" presetID="23" presetClass="entr" presetSubtype="16"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2000" fill="hold"/>
                                        <p:tgtEl>
                                          <p:spTgt spid="7"/>
                                        </p:tgtEl>
                                        <p:attrNameLst>
                                          <p:attrName>ppt_w</p:attrName>
                                        </p:attrNameLst>
                                      </p:cBhvr>
                                      <p:tavLst>
                                        <p:tav tm="0">
                                          <p:val>
                                            <p:fltVal val="0"/>
                                          </p:val>
                                        </p:tav>
                                        <p:tav tm="100000">
                                          <p:val>
                                            <p:strVal val="#ppt_w"/>
                                          </p:val>
                                        </p:tav>
                                      </p:tavLst>
                                    </p:anim>
                                    <p:anim calcmode="lin" valueType="num">
                                      <p:cBhvr>
                                        <p:cTn id="27" dur="2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p:bldP spid="9" grpId="0"/>
      <p:bldP spid="7" grpId="0"/>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774367" y="578168"/>
            <a:ext cx="7599135" cy="1486717"/>
          </a:xfrm>
          <a:ln>
            <a:solidFill>
              <a:schemeClr val="bg1">
                <a:lumMod val="95000"/>
              </a:schemeClr>
            </a:solidFill>
          </a:ln>
        </p:spPr>
        <p:txBody>
          <a:bodyPr>
            <a:normAutofit/>
          </a:bodyPr>
          <a:lstStyle/>
          <a:p>
            <a:pPr>
              <a:lnSpc>
                <a:spcPct val="80000"/>
              </a:lnSpc>
            </a:pPr>
            <a:r>
              <a:rPr lang="en-US" sz="5400" dirty="0" smtClean="0"/>
              <a:t>Homosexual Marriage in the Ancient World</a:t>
            </a:r>
            <a:endParaRPr lang="en-US" sz="5400" dirty="0"/>
          </a:p>
        </p:txBody>
      </p:sp>
      <p:sp>
        <p:nvSpPr>
          <p:cNvPr id="3" name="Subtitle 2"/>
          <p:cNvSpPr>
            <a:spLocks noGrp="1"/>
          </p:cNvSpPr>
          <p:nvPr>
            <p:ph type="subTitle" idx="1"/>
          </p:nvPr>
        </p:nvSpPr>
        <p:spPr>
          <a:xfrm>
            <a:off x="867294" y="2612080"/>
            <a:ext cx="5286354" cy="3685820"/>
          </a:xfrm>
        </p:spPr>
        <p:txBody>
          <a:bodyPr/>
          <a:lstStyle/>
          <a:p>
            <a:pPr algn="l">
              <a:buFont typeface="Wingdings" charset="2"/>
              <a:buChar char="u"/>
            </a:pPr>
            <a:r>
              <a:rPr lang="en-US" dirty="0" smtClean="0"/>
              <a:t> Tacitus records that Nero played the bride, in a public marriage to a man named Pythagoras, wearing a veil, and calling for witnesses with “all the forms of regular marriage” (</a:t>
            </a:r>
            <a:r>
              <a:rPr lang="en-US" i="1" dirty="0" smtClean="0"/>
              <a:t>Annals</a:t>
            </a:r>
            <a:r>
              <a:rPr lang="en-US" dirty="0" smtClean="0"/>
              <a:t> 15.37.4). </a:t>
            </a:r>
          </a:p>
          <a:p>
            <a:pPr algn="l">
              <a:buFont typeface="Wingdings" charset="2"/>
              <a:buChar char="u"/>
            </a:pPr>
            <a:endParaRPr lang="en-US" dirty="0"/>
          </a:p>
        </p:txBody>
      </p:sp>
      <p:pic>
        <p:nvPicPr>
          <p:cNvPr id="4" name="Picture 3" descr="en-emperor-nero.jpg"/>
          <p:cNvPicPr>
            <a:picLocks noChangeAspect="1"/>
          </p:cNvPicPr>
          <p:nvPr/>
        </p:nvPicPr>
        <p:blipFill>
          <a:blip r:embed="rId3" cstate="print"/>
          <a:stretch>
            <a:fillRect/>
          </a:stretch>
        </p:blipFill>
        <p:spPr>
          <a:xfrm>
            <a:off x="6463995" y="2459934"/>
            <a:ext cx="2066925" cy="2857500"/>
          </a:xfrm>
          <a:prstGeom prst="rect">
            <a:avLst/>
          </a:prstGeom>
          <a:ln w="15875">
            <a:solidFill>
              <a:schemeClr val="bg1">
                <a:lumMod val="85000"/>
              </a:schemeClr>
            </a:solidFill>
          </a:ln>
        </p:spPr>
      </p:pic>
      <p:sp>
        <p:nvSpPr>
          <p:cNvPr id="5" name="TextBox 4"/>
          <p:cNvSpPr txBox="1"/>
          <p:nvPr/>
        </p:nvSpPr>
        <p:spPr>
          <a:xfrm>
            <a:off x="6515019" y="5564866"/>
            <a:ext cx="1941084" cy="646331"/>
          </a:xfrm>
          <a:prstGeom prst="rect">
            <a:avLst/>
          </a:prstGeom>
          <a:noFill/>
          <a:ln>
            <a:noFill/>
          </a:ln>
        </p:spPr>
        <p:txBody>
          <a:bodyPr wrap="square" rtlCol="0">
            <a:spAutoFit/>
          </a:bodyPr>
          <a:lstStyle/>
          <a:p>
            <a:pPr algn="ctr"/>
            <a:r>
              <a:rPr lang="en-US" dirty="0" smtClean="0">
                <a:solidFill>
                  <a:schemeClr val="bg1"/>
                </a:solidFill>
              </a:rPr>
              <a:t>The Roman Emperor Nero</a:t>
            </a: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990881570"/>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slide(fromBottom)">
                                      <p:cBhvr>
                                        <p:cTn id="14" dur="1000"/>
                                        <p:tgtEl>
                                          <p:spTgt spid="3">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par>
                                <p:cTn id="18" presetID="37"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900" decel="100000" fill="hold"/>
                                        <p:tgtEl>
                                          <p:spTgt spid="5"/>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5" grpId="0"/>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774367" y="578168"/>
            <a:ext cx="7599135" cy="1486717"/>
          </a:xfrm>
          <a:ln>
            <a:solidFill>
              <a:schemeClr val="bg1">
                <a:lumMod val="95000"/>
              </a:schemeClr>
            </a:solidFill>
          </a:ln>
        </p:spPr>
        <p:txBody>
          <a:bodyPr>
            <a:normAutofit/>
          </a:bodyPr>
          <a:lstStyle/>
          <a:p>
            <a:pPr>
              <a:lnSpc>
                <a:spcPct val="80000"/>
              </a:lnSpc>
            </a:pPr>
            <a:r>
              <a:rPr lang="en-US" sz="5400" dirty="0" smtClean="0"/>
              <a:t>Homosexual Marriage in the Ancient World</a:t>
            </a:r>
            <a:endParaRPr lang="en-US" sz="5400" dirty="0"/>
          </a:p>
        </p:txBody>
      </p:sp>
      <p:sp>
        <p:nvSpPr>
          <p:cNvPr id="3" name="Subtitle 2"/>
          <p:cNvSpPr>
            <a:spLocks noGrp="1"/>
          </p:cNvSpPr>
          <p:nvPr>
            <p:ph type="subTitle" idx="1"/>
          </p:nvPr>
        </p:nvSpPr>
        <p:spPr>
          <a:xfrm>
            <a:off x="867294" y="2715324"/>
            <a:ext cx="5286354" cy="3582576"/>
          </a:xfrm>
        </p:spPr>
        <p:txBody>
          <a:bodyPr>
            <a:normAutofit/>
          </a:bodyPr>
          <a:lstStyle/>
          <a:p>
            <a:pPr algn="l">
              <a:buFont typeface="Wingdings" charset="2"/>
              <a:buChar char="u"/>
            </a:pPr>
            <a:r>
              <a:rPr lang="en-US" dirty="0" smtClean="0"/>
              <a:t>  Suetonius  says Nero went through another public marriage ceremony with a boy named </a:t>
            </a:r>
            <a:r>
              <a:rPr lang="en-US" dirty="0" err="1" smtClean="0"/>
              <a:t>Sporus</a:t>
            </a:r>
            <a:r>
              <a:rPr lang="en-US" dirty="0" smtClean="0"/>
              <a:t> whom he had castrated. </a:t>
            </a:r>
          </a:p>
          <a:p>
            <a:pPr algn="l">
              <a:buFont typeface="Wingdings" charset="2"/>
              <a:buChar char="u"/>
            </a:pPr>
            <a:r>
              <a:rPr lang="en-US" dirty="0" smtClean="0"/>
              <a:t>  </a:t>
            </a:r>
            <a:r>
              <a:rPr lang="en-US" dirty="0" err="1" smtClean="0"/>
              <a:t>Sporus</a:t>
            </a:r>
            <a:r>
              <a:rPr lang="en-US" dirty="0" smtClean="0"/>
              <a:t> was provided a dowry, wore a veil, and was led to their house by a wedding procession (</a:t>
            </a:r>
            <a:r>
              <a:rPr lang="en-US" i="1" dirty="0" smtClean="0"/>
              <a:t>Nero</a:t>
            </a:r>
            <a:r>
              <a:rPr lang="en-US" dirty="0" smtClean="0"/>
              <a:t> 28.1). </a:t>
            </a:r>
          </a:p>
        </p:txBody>
      </p:sp>
      <p:pic>
        <p:nvPicPr>
          <p:cNvPr id="6" name="Picture 5" descr="en-emperor-nero.jpg"/>
          <p:cNvPicPr>
            <a:picLocks noChangeAspect="1"/>
          </p:cNvPicPr>
          <p:nvPr/>
        </p:nvPicPr>
        <p:blipFill>
          <a:blip r:embed="rId3" cstate="print"/>
          <a:stretch>
            <a:fillRect/>
          </a:stretch>
        </p:blipFill>
        <p:spPr>
          <a:xfrm>
            <a:off x="6463995" y="2459934"/>
            <a:ext cx="2066925" cy="2857500"/>
          </a:xfrm>
          <a:prstGeom prst="rect">
            <a:avLst/>
          </a:prstGeom>
          <a:ln w="15875">
            <a:solidFill>
              <a:schemeClr val="bg1">
                <a:lumMod val="85000"/>
              </a:schemeClr>
            </a:solidFill>
          </a:ln>
        </p:spPr>
      </p:pic>
      <p:sp>
        <p:nvSpPr>
          <p:cNvPr id="7" name="TextBox 6"/>
          <p:cNvSpPr txBox="1"/>
          <p:nvPr/>
        </p:nvSpPr>
        <p:spPr>
          <a:xfrm>
            <a:off x="6515019" y="5564866"/>
            <a:ext cx="1941084" cy="646331"/>
          </a:xfrm>
          <a:prstGeom prst="rect">
            <a:avLst/>
          </a:prstGeom>
          <a:noFill/>
          <a:ln>
            <a:noFill/>
          </a:ln>
        </p:spPr>
        <p:txBody>
          <a:bodyPr wrap="square" rtlCol="0">
            <a:spAutoFit/>
          </a:bodyPr>
          <a:lstStyle/>
          <a:p>
            <a:pPr algn="ctr"/>
            <a:r>
              <a:rPr lang="en-US" dirty="0" smtClean="0">
                <a:solidFill>
                  <a:schemeClr val="bg1"/>
                </a:solidFill>
              </a:rPr>
              <a:t>The Roman Emperor Nero</a:t>
            </a: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990881570"/>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en-emperor-nero.jpg"/>
          <p:cNvPicPr>
            <a:picLocks noChangeAspect="1"/>
          </p:cNvPicPr>
          <p:nvPr/>
        </p:nvPicPr>
        <p:blipFill>
          <a:blip r:embed="rId3" cstate="print"/>
          <a:stretch>
            <a:fillRect/>
          </a:stretch>
        </p:blipFill>
        <p:spPr>
          <a:xfrm>
            <a:off x="6463995" y="2459934"/>
            <a:ext cx="2066925" cy="2857500"/>
          </a:xfrm>
          <a:prstGeom prst="rect">
            <a:avLst/>
          </a:prstGeom>
          <a:ln w="15875">
            <a:solidFill>
              <a:schemeClr val="bg1">
                <a:lumMod val="85000"/>
              </a:schemeClr>
            </a:solidFill>
          </a:ln>
        </p:spPr>
      </p:pic>
      <p:sp>
        <p:nvSpPr>
          <p:cNvPr id="7" name="TextBox 6"/>
          <p:cNvSpPr txBox="1"/>
          <p:nvPr/>
        </p:nvSpPr>
        <p:spPr>
          <a:xfrm>
            <a:off x="6515019" y="5564866"/>
            <a:ext cx="1941084" cy="646331"/>
          </a:xfrm>
          <a:prstGeom prst="rect">
            <a:avLst/>
          </a:prstGeom>
          <a:noFill/>
          <a:ln>
            <a:noFill/>
          </a:ln>
        </p:spPr>
        <p:txBody>
          <a:bodyPr wrap="square" rtlCol="0">
            <a:spAutoFit/>
          </a:bodyPr>
          <a:lstStyle/>
          <a:p>
            <a:pPr algn="ctr"/>
            <a:r>
              <a:rPr lang="en-US" dirty="0" smtClean="0">
                <a:solidFill>
                  <a:schemeClr val="bg1"/>
                </a:solidFill>
              </a:rPr>
              <a:t>The Roman Emperor Nero</a:t>
            </a:r>
          </a:p>
        </p:txBody>
      </p:sp>
      <p:sp>
        <p:nvSpPr>
          <p:cNvPr id="2" name="Title 1"/>
          <p:cNvSpPr>
            <a:spLocks noGrp="1"/>
          </p:cNvSpPr>
          <p:nvPr>
            <p:ph type="ctrTitle"/>
          </p:nvPr>
        </p:nvSpPr>
        <p:spPr>
          <a:xfrm>
            <a:off x="774367" y="578168"/>
            <a:ext cx="7599135" cy="1486717"/>
          </a:xfrm>
          <a:ln>
            <a:solidFill>
              <a:schemeClr val="bg1">
                <a:lumMod val="95000"/>
              </a:schemeClr>
            </a:solidFill>
          </a:ln>
        </p:spPr>
        <p:txBody>
          <a:bodyPr>
            <a:normAutofit/>
          </a:bodyPr>
          <a:lstStyle/>
          <a:p>
            <a:pPr>
              <a:lnSpc>
                <a:spcPct val="80000"/>
              </a:lnSpc>
            </a:pPr>
            <a:r>
              <a:rPr lang="en-US" sz="5400" dirty="0" smtClean="0"/>
              <a:t>Homosexual Marriage in the Ancient World</a:t>
            </a:r>
            <a:endParaRPr lang="en-US" sz="5400" dirty="0"/>
          </a:p>
        </p:txBody>
      </p:sp>
      <p:sp>
        <p:nvSpPr>
          <p:cNvPr id="3" name="Subtitle 2"/>
          <p:cNvSpPr>
            <a:spLocks noGrp="1"/>
          </p:cNvSpPr>
          <p:nvPr>
            <p:ph type="subTitle" idx="1"/>
          </p:nvPr>
        </p:nvSpPr>
        <p:spPr>
          <a:xfrm>
            <a:off x="867294" y="2612080"/>
            <a:ext cx="5286354" cy="3685820"/>
          </a:xfrm>
        </p:spPr>
        <p:txBody>
          <a:bodyPr>
            <a:normAutofit/>
          </a:bodyPr>
          <a:lstStyle/>
          <a:p>
            <a:pPr algn="l">
              <a:buFont typeface="Wingdings" charset="2"/>
              <a:buChar char="u"/>
            </a:pPr>
            <a:r>
              <a:rPr lang="en-US" dirty="0" smtClean="0"/>
              <a:t>According to </a:t>
            </a:r>
            <a:r>
              <a:rPr lang="en-US" dirty="0" err="1" smtClean="0"/>
              <a:t>Dio</a:t>
            </a:r>
            <a:r>
              <a:rPr lang="en-US" dirty="0" smtClean="0"/>
              <a:t> Cassius, Nero chose to marry </a:t>
            </a:r>
            <a:r>
              <a:rPr lang="en-US" dirty="0" err="1" smtClean="0"/>
              <a:t>Sporus</a:t>
            </a:r>
            <a:r>
              <a:rPr lang="en-US" dirty="0" smtClean="0"/>
              <a:t>, because </a:t>
            </a:r>
            <a:r>
              <a:rPr lang="en-US" dirty="0" err="1" smtClean="0"/>
              <a:t>Sporus</a:t>
            </a:r>
            <a:r>
              <a:rPr lang="en-US" dirty="0" smtClean="0"/>
              <a:t> looked like Sabina (</a:t>
            </a:r>
            <a:r>
              <a:rPr lang="en-US" i="1" dirty="0" smtClean="0"/>
              <a:t>Epitome</a:t>
            </a:r>
            <a:r>
              <a:rPr lang="en-US" dirty="0" smtClean="0"/>
              <a:t> 62.28).</a:t>
            </a:r>
          </a:p>
          <a:p>
            <a:pPr marL="681038" lvl="1" indent="-223838" algn="l">
              <a:buFont typeface="Wingdings" charset="2"/>
              <a:buChar char="u"/>
            </a:pPr>
            <a:r>
              <a:rPr lang="en-US" dirty="0" err="1" smtClean="0"/>
              <a:t>Poppaea</a:t>
            </a:r>
            <a:r>
              <a:rPr lang="en-US" dirty="0" smtClean="0"/>
              <a:t> Sabina was Nero’s dead wife (Suetonius, Nero 35.3).  </a:t>
            </a:r>
          </a:p>
          <a:p>
            <a:pPr algn="l">
              <a:buFont typeface="Wingdings" charset="2"/>
              <a:buChar char="u"/>
            </a:pPr>
            <a:r>
              <a:rPr lang="en-US" dirty="0" smtClean="0"/>
              <a:t>When Nero was killed, </a:t>
            </a:r>
            <a:r>
              <a:rPr lang="en-US" dirty="0" err="1" smtClean="0"/>
              <a:t>Nymphidius</a:t>
            </a:r>
            <a:r>
              <a:rPr lang="en-US" dirty="0" smtClean="0"/>
              <a:t> </a:t>
            </a:r>
            <a:r>
              <a:rPr lang="en-US" dirty="0" err="1" smtClean="0"/>
              <a:t>Sabinus</a:t>
            </a:r>
            <a:r>
              <a:rPr lang="en-US" dirty="0" smtClean="0"/>
              <a:t>, the prefect of the Praetorian Guard who conspired in Nero’s death, took </a:t>
            </a:r>
            <a:r>
              <a:rPr lang="en-US" dirty="0" err="1" smtClean="0"/>
              <a:t>Sporus</a:t>
            </a:r>
            <a:r>
              <a:rPr lang="en-US" dirty="0" smtClean="0"/>
              <a:t> as his own lover, calling him “</a:t>
            </a:r>
            <a:r>
              <a:rPr lang="en-US" dirty="0" err="1" smtClean="0"/>
              <a:t>Poppaea</a:t>
            </a:r>
            <a:r>
              <a:rPr lang="en-US" dirty="0" smtClean="0"/>
              <a:t>” (Plutarch, </a:t>
            </a:r>
            <a:r>
              <a:rPr lang="en-US" i="1" dirty="0" smtClean="0"/>
              <a:t>Galba </a:t>
            </a:r>
            <a:r>
              <a:rPr lang="en-US" dirty="0" smtClean="0"/>
              <a:t>9.3). </a:t>
            </a:r>
            <a:endParaRPr lang="en-US" dirty="0"/>
          </a:p>
        </p:txBody>
      </p:sp>
      <p:pic>
        <p:nvPicPr>
          <p:cNvPr id="4" name="Picture 3" descr="en-emperor-nero.jpg"/>
          <p:cNvPicPr>
            <a:picLocks noChangeAspect="1"/>
          </p:cNvPicPr>
          <p:nvPr/>
        </p:nvPicPr>
        <p:blipFill>
          <a:blip r:embed="rId4"/>
          <a:stretch>
            <a:fillRect/>
          </a:stretch>
        </p:blipFill>
        <p:spPr>
          <a:xfrm>
            <a:off x="6691922" y="2459934"/>
            <a:ext cx="1673020" cy="2857500"/>
          </a:xfrm>
          <a:prstGeom prst="rect">
            <a:avLst/>
          </a:prstGeom>
          <a:ln w="15875">
            <a:solidFill>
              <a:schemeClr val="bg1">
                <a:lumMod val="85000"/>
              </a:schemeClr>
            </a:solidFill>
          </a:ln>
        </p:spPr>
      </p:pic>
      <p:sp>
        <p:nvSpPr>
          <p:cNvPr id="5" name="TextBox 4"/>
          <p:cNvSpPr txBox="1"/>
          <p:nvPr/>
        </p:nvSpPr>
        <p:spPr>
          <a:xfrm>
            <a:off x="6515019" y="5564866"/>
            <a:ext cx="1941084" cy="369332"/>
          </a:xfrm>
          <a:prstGeom prst="rect">
            <a:avLst/>
          </a:prstGeom>
          <a:noFill/>
          <a:ln>
            <a:noFill/>
          </a:ln>
        </p:spPr>
        <p:txBody>
          <a:bodyPr wrap="square" rtlCol="0">
            <a:spAutoFit/>
          </a:bodyPr>
          <a:lstStyle/>
          <a:p>
            <a:pPr algn="ctr"/>
            <a:r>
              <a:rPr lang="en-US" dirty="0" err="1" smtClean="0">
                <a:solidFill>
                  <a:schemeClr val="bg1"/>
                </a:solidFill>
              </a:rPr>
              <a:t>Poppaea</a:t>
            </a:r>
            <a:r>
              <a:rPr lang="en-US" dirty="0" smtClean="0">
                <a:solidFill>
                  <a:schemeClr val="bg1"/>
                </a:solidFill>
              </a:rPr>
              <a:t> Sabina</a:t>
            </a: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990881570"/>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1000"/>
                                        <p:tgtEl>
                                          <p:spTgt spid="3">
                                            <p:txEl>
                                              <p:pRg st="1" end="1"/>
                                            </p:txEl>
                                          </p:spTgt>
                                        </p:tgtEl>
                                      </p:cBhvr>
                                    </p:animEffect>
                                  </p:childTnLst>
                                </p:cTn>
                              </p:par>
                              <p:par>
                                <p:cTn id="13" presetID="10" presetClass="exit" presetSubtype="0" fill="hold" grpId="0" nodeType="withEffect">
                                  <p:stCondLst>
                                    <p:cond delay="0"/>
                                  </p:stCondLst>
                                  <p:childTnLst>
                                    <p:animEffect transition="out" filter="fade">
                                      <p:cBhvr>
                                        <p:cTn id="14" dur="2000"/>
                                        <p:tgtEl>
                                          <p:spTgt spid="7"/>
                                        </p:tgtEl>
                                      </p:cBhvr>
                                    </p:animEffect>
                                    <p:set>
                                      <p:cBhvr>
                                        <p:cTn id="15" dur="1" fill="hold">
                                          <p:stCondLst>
                                            <p:cond delay="1999"/>
                                          </p:stCondLst>
                                        </p:cTn>
                                        <p:tgtEl>
                                          <p:spTgt spid="7"/>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childTnLst>
                                </p:cTn>
                              </p:par>
                              <p:par>
                                <p:cTn id="22" presetID="37"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900" decel="100000" fill="hold"/>
                                        <p:tgtEl>
                                          <p:spTgt spid="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slide(fromBottom)">
                                      <p:cBhvr>
                                        <p:cTn id="3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build="p"/>
      <p:bldP spid="5" grpId="0"/>
    </p:bld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774367" y="578168"/>
            <a:ext cx="7599135" cy="1486717"/>
          </a:xfrm>
          <a:ln>
            <a:solidFill>
              <a:schemeClr val="bg1">
                <a:lumMod val="95000"/>
              </a:schemeClr>
            </a:solidFill>
          </a:ln>
        </p:spPr>
        <p:txBody>
          <a:bodyPr>
            <a:normAutofit/>
          </a:bodyPr>
          <a:lstStyle/>
          <a:p>
            <a:pPr>
              <a:lnSpc>
                <a:spcPct val="80000"/>
              </a:lnSpc>
            </a:pPr>
            <a:r>
              <a:rPr lang="en-US" sz="5400" dirty="0" smtClean="0"/>
              <a:t>Homosexual Marriage in the Ancient World</a:t>
            </a:r>
            <a:endParaRPr lang="en-US" sz="5400" dirty="0"/>
          </a:p>
        </p:txBody>
      </p:sp>
      <p:sp>
        <p:nvSpPr>
          <p:cNvPr id="3" name="Subtitle 2"/>
          <p:cNvSpPr>
            <a:spLocks noGrp="1"/>
          </p:cNvSpPr>
          <p:nvPr>
            <p:ph type="subTitle" idx="1"/>
          </p:nvPr>
        </p:nvSpPr>
        <p:spPr>
          <a:xfrm>
            <a:off x="629821" y="2942461"/>
            <a:ext cx="4604909" cy="2292022"/>
          </a:xfrm>
        </p:spPr>
        <p:txBody>
          <a:bodyPr>
            <a:normAutofit/>
          </a:bodyPr>
          <a:lstStyle/>
          <a:p>
            <a:pPr algn="l">
              <a:buFont typeface="Wingdings" charset="2"/>
              <a:buChar char="u"/>
            </a:pPr>
            <a:r>
              <a:rPr lang="en-US" dirty="0" smtClean="0"/>
              <a:t>In 342 A.D. Constantine’s sons, </a:t>
            </a:r>
            <a:r>
              <a:rPr lang="en-US" dirty="0" err="1" smtClean="0"/>
              <a:t>Constans</a:t>
            </a:r>
            <a:r>
              <a:rPr lang="en-US" dirty="0" smtClean="0"/>
              <a:t> and </a:t>
            </a:r>
            <a:r>
              <a:rPr lang="en-US" dirty="0" err="1" smtClean="0"/>
              <a:t>Constantius</a:t>
            </a:r>
            <a:r>
              <a:rPr lang="en-US" dirty="0" smtClean="0"/>
              <a:t> II passed a law prohibiting homosexual marriage and requiring the execution of those who violated this law. </a:t>
            </a:r>
            <a:endParaRPr lang="en-US" dirty="0"/>
          </a:p>
        </p:txBody>
      </p:sp>
      <p:sp>
        <p:nvSpPr>
          <p:cNvPr id="5" name="TextBox 4"/>
          <p:cNvSpPr txBox="1"/>
          <p:nvPr/>
        </p:nvSpPr>
        <p:spPr>
          <a:xfrm>
            <a:off x="5678702" y="5802327"/>
            <a:ext cx="3107798" cy="646331"/>
          </a:xfrm>
          <a:prstGeom prst="rect">
            <a:avLst/>
          </a:prstGeom>
          <a:noFill/>
          <a:ln>
            <a:noFill/>
          </a:ln>
        </p:spPr>
        <p:txBody>
          <a:bodyPr wrap="square" rtlCol="0">
            <a:spAutoFit/>
          </a:bodyPr>
          <a:lstStyle/>
          <a:p>
            <a:pPr algn="ctr"/>
            <a:r>
              <a:rPr lang="en-US" dirty="0" smtClean="0">
                <a:solidFill>
                  <a:schemeClr val="bg1"/>
                </a:solidFill>
              </a:rPr>
              <a:t>Roman Emperors</a:t>
            </a:r>
          </a:p>
          <a:p>
            <a:pPr algn="ctr"/>
            <a:r>
              <a:rPr lang="en-US" dirty="0" err="1" smtClean="0">
                <a:solidFill>
                  <a:schemeClr val="bg1"/>
                </a:solidFill>
              </a:rPr>
              <a:t>Constans</a:t>
            </a:r>
            <a:r>
              <a:rPr lang="en-US" dirty="0" smtClean="0">
                <a:solidFill>
                  <a:schemeClr val="bg1"/>
                </a:solidFill>
              </a:rPr>
              <a:t> and </a:t>
            </a:r>
            <a:r>
              <a:rPr lang="en-US" dirty="0" err="1" smtClean="0">
                <a:solidFill>
                  <a:schemeClr val="bg1"/>
                </a:solidFill>
              </a:rPr>
              <a:t>Constantius</a:t>
            </a:r>
            <a:r>
              <a:rPr lang="en-US" dirty="0" smtClean="0">
                <a:solidFill>
                  <a:schemeClr val="bg1"/>
                </a:solidFill>
              </a:rPr>
              <a:t> II </a:t>
            </a:r>
          </a:p>
        </p:txBody>
      </p:sp>
      <p:pic>
        <p:nvPicPr>
          <p:cNvPr id="8" name="Picture 7" descr="220px-Bust_of_Constantius_II_(Mary_Harrsch).jpg"/>
          <p:cNvPicPr>
            <a:picLocks noChangeAspect="1"/>
          </p:cNvPicPr>
          <p:nvPr/>
        </p:nvPicPr>
        <p:blipFill>
          <a:blip r:embed="rId3" cstate="print"/>
          <a:stretch>
            <a:fillRect/>
          </a:stretch>
        </p:blipFill>
        <p:spPr>
          <a:xfrm>
            <a:off x="7117681" y="2399831"/>
            <a:ext cx="1575654" cy="2098484"/>
          </a:xfrm>
          <a:prstGeom prst="rect">
            <a:avLst/>
          </a:prstGeom>
          <a:ln w="25400">
            <a:solidFill>
              <a:schemeClr val="bg1"/>
            </a:solidFill>
          </a:ln>
        </p:spPr>
      </p:pic>
      <p:pic>
        <p:nvPicPr>
          <p:cNvPr id="9" name="Picture 8" descr="Emperor_Constans_Louvre_Ma1021_enhanced_(cropped).jpg"/>
          <p:cNvPicPr>
            <a:picLocks noChangeAspect="1"/>
          </p:cNvPicPr>
          <p:nvPr/>
        </p:nvPicPr>
        <p:blipFill>
          <a:blip r:embed="rId4" cstate="print"/>
          <a:stretch>
            <a:fillRect/>
          </a:stretch>
        </p:blipFill>
        <p:spPr>
          <a:xfrm>
            <a:off x="5580218" y="3513349"/>
            <a:ext cx="1590313" cy="2123788"/>
          </a:xfrm>
          <a:prstGeom prst="rect">
            <a:avLst/>
          </a:prstGeom>
          <a:ln w="25400">
            <a:solidFill>
              <a:schemeClr val="bg1"/>
            </a:solidFill>
          </a:ln>
        </p:spPr>
      </p:pic>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990881570"/>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1000"/>
                                        <p:tgtEl>
                                          <p:spTgt spid="3">
                                            <p:txEl>
                                              <p:pRg st="0" end="0"/>
                                            </p:txEl>
                                          </p:spTgt>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900" decel="100000" fill="hold"/>
                                        <p:tgtEl>
                                          <p:spTgt spid="5"/>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 descr="bible_1edge-758x250.jpg"/>
          <p:cNvPicPr>
            <a:picLocks noChangeAspect="1"/>
          </p:cNvPicPr>
          <p:nvPr/>
        </p:nvPicPr>
        <p:blipFill>
          <a:blip r:embed="rId3">
            <a:lum bright="-59000"/>
          </a:blip>
          <a:stretch>
            <a:fillRect/>
          </a:stretch>
        </p:blipFill>
        <p:spPr>
          <a:xfrm>
            <a:off x="0" y="3842169"/>
            <a:ext cx="9144000" cy="3015831"/>
          </a:xfrm>
          <a:prstGeom prst="rect">
            <a:avLst/>
          </a:prstGeom>
          <a:effectLst>
            <a:softEdge rad="431800"/>
          </a:effectLst>
        </p:spPr>
      </p:pic>
      <p:sp>
        <p:nvSpPr>
          <p:cNvPr id="2" name="Title 1"/>
          <p:cNvSpPr>
            <a:spLocks noGrp="1"/>
          </p:cNvSpPr>
          <p:nvPr>
            <p:ph type="ctrTitle"/>
          </p:nvPr>
        </p:nvSpPr>
        <p:spPr>
          <a:xfrm>
            <a:off x="762775" y="506538"/>
            <a:ext cx="7588250" cy="1794012"/>
          </a:xfrm>
          <a:ln>
            <a:solidFill>
              <a:schemeClr val="accent6">
                <a:lumMod val="40000"/>
                <a:lumOff val="60000"/>
              </a:schemeClr>
            </a:solidFill>
          </a:ln>
        </p:spPr>
        <p:txBody>
          <a:bodyPr anchor="ctr" anchorCtr="0">
            <a:normAutofit/>
          </a:bodyPr>
          <a:lstStyle/>
          <a:p>
            <a:pPr>
              <a:lnSpc>
                <a:spcPct val="70000"/>
              </a:lnSpc>
            </a:pPr>
            <a:r>
              <a:rPr lang="en-US" dirty="0" smtClean="0"/>
              <a:t>The Biblical Definition of Marriage</a:t>
            </a:r>
            <a:endParaRPr lang="en-US" dirty="0"/>
          </a:p>
        </p:txBody>
      </p:sp>
      <p:sp>
        <p:nvSpPr>
          <p:cNvPr id="9" name="TextBox 8"/>
          <p:cNvSpPr txBox="1"/>
          <p:nvPr/>
        </p:nvSpPr>
        <p:spPr>
          <a:xfrm>
            <a:off x="878417" y="2550133"/>
            <a:ext cx="7567083" cy="4431983"/>
          </a:xfrm>
          <a:prstGeom prst="rect">
            <a:avLst/>
          </a:prstGeom>
          <a:noFill/>
          <a:ln>
            <a:noFill/>
          </a:ln>
        </p:spPr>
        <p:txBody>
          <a:bodyPr wrap="square" rtlCol="0">
            <a:spAutoFit/>
          </a:bodyPr>
          <a:lstStyle/>
          <a:p>
            <a:pPr algn="ctr">
              <a:spcBef>
                <a:spcPts val="1000"/>
              </a:spcBef>
              <a:spcAft>
                <a:spcPts val="1200"/>
              </a:spcAft>
            </a:pPr>
            <a:r>
              <a:rPr lang="en-US" sz="3600" b="1" dirty="0" smtClean="0">
                <a:solidFill>
                  <a:srgbClr val="00FFFF"/>
                </a:solidFill>
              </a:rPr>
              <a:t>The “Marriage Constitution”</a:t>
            </a:r>
          </a:p>
          <a:p>
            <a:pPr marL="233363" lvl="0" indent="-233363">
              <a:spcBef>
                <a:spcPts val="600"/>
              </a:spcBef>
              <a:buFont typeface="Arial"/>
              <a:buChar char="•"/>
            </a:pPr>
            <a:r>
              <a:rPr lang="en-US" sz="3600" b="1" dirty="0" smtClean="0">
                <a:solidFill>
                  <a:schemeClr val="bg1"/>
                </a:solidFill>
              </a:rPr>
              <a:t>“Therefore a man shall leave his father and mother…”</a:t>
            </a:r>
          </a:p>
          <a:p>
            <a:pPr marL="233363" lvl="0" indent="-233363">
              <a:spcBef>
                <a:spcPts val="600"/>
              </a:spcBef>
              <a:buFont typeface="Arial"/>
              <a:buChar char="•"/>
            </a:pPr>
            <a:r>
              <a:rPr lang="en-US" sz="3600" b="1" dirty="0" smtClean="0">
                <a:solidFill>
                  <a:schemeClr val="bg1"/>
                </a:solidFill>
              </a:rPr>
              <a:t>“…and be joined to his wife…” </a:t>
            </a:r>
          </a:p>
          <a:p>
            <a:pPr marL="233363" lvl="0" indent="-233363">
              <a:spcBef>
                <a:spcPts val="600"/>
              </a:spcBef>
              <a:buFont typeface="Arial"/>
              <a:buChar char="•"/>
            </a:pPr>
            <a:r>
              <a:rPr lang="en-US" sz="3600" b="1" dirty="0" smtClean="0">
                <a:solidFill>
                  <a:schemeClr val="bg1"/>
                </a:solidFill>
              </a:rPr>
              <a:t>“…and they shall become one flesh” (Gen. 2:24). </a:t>
            </a:r>
          </a:p>
          <a:p>
            <a:endParaRPr lang="en-US" sz="3600" b="1" dirty="0" err="1" smtClean="0">
              <a:solidFill>
                <a:schemeClr val="bg1"/>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9908815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p:cTn id="12" dur="1000" fill="hold"/>
                                        <p:tgtEl>
                                          <p:spTgt spid="9">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fade">
                                      <p:cBhvr>
                                        <p:cTn id="19" dur="1000"/>
                                        <p:tgtEl>
                                          <p:spTgt spid="9">
                                            <p:txEl>
                                              <p:pRg st="1" end="1"/>
                                            </p:txEl>
                                          </p:spTgt>
                                        </p:tgtEl>
                                      </p:cBhvr>
                                    </p:animEffect>
                                    <p:anim calcmode="lin" valueType="num">
                                      <p:cBhvr>
                                        <p:cTn id="20"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fade">
                                      <p:cBhvr>
                                        <p:cTn id="26" dur="1000"/>
                                        <p:tgtEl>
                                          <p:spTgt spid="9">
                                            <p:txEl>
                                              <p:pRg st="2" end="2"/>
                                            </p:txEl>
                                          </p:spTgt>
                                        </p:tgtEl>
                                      </p:cBhvr>
                                    </p:animEffect>
                                    <p:anim calcmode="lin" valueType="num">
                                      <p:cBhvr>
                                        <p:cTn id="27"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animEffect transition="in" filter="fade">
                                      <p:cBhvr>
                                        <p:cTn id="33" dur="1000"/>
                                        <p:tgtEl>
                                          <p:spTgt spid="9">
                                            <p:txEl>
                                              <p:pRg st="3" end="3"/>
                                            </p:txEl>
                                          </p:spTgt>
                                        </p:tgtEl>
                                      </p:cBhvr>
                                    </p:animEffect>
                                    <p:anim calcmode="lin" valueType="num">
                                      <p:cBhvr>
                                        <p:cTn id="34"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le 12"/>
          <p:cNvSpPr>
            <a:spLocks noGrp="1"/>
          </p:cNvSpPr>
          <p:nvPr>
            <p:ph type="title"/>
          </p:nvPr>
        </p:nvSpPr>
        <p:spPr>
          <a:xfrm>
            <a:off x="1280584" y="365126"/>
            <a:ext cx="7234766" cy="1325563"/>
          </a:xfrm>
        </p:spPr>
        <p:txBody>
          <a:bodyPr>
            <a:normAutofit/>
          </a:bodyPr>
          <a:lstStyle/>
          <a:p>
            <a:r>
              <a:rPr lang="en-US" b="1" dirty="0" smtClean="0"/>
              <a:t>The Marriage Constitution</a:t>
            </a:r>
            <a:endParaRPr lang="en-US" b="1" dirty="0"/>
          </a:p>
        </p:txBody>
      </p:sp>
      <p:pic>
        <p:nvPicPr>
          <p:cNvPr id="9" name="Picture 8" descr="Bible_iStock_000002930334Medium-1024x682.jpg"/>
          <p:cNvPicPr>
            <a:picLocks noChangeAspect="1"/>
          </p:cNvPicPr>
          <p:nvPr/>
        </p:nvPicPr>
        <p:blipFill>
          <a:blip r:embed="rId2"/>
          <a:stretch>
            <a:fillRect/>
          </a:stretch>
        </p:blipFill>
        <p:spPr>
          <a:xfrm>
            <a:off x="5640917" y="4373748"/>
            <a:ext cx="3503083" cy="2333108"/>
          </a:xfrm>
          <a:prstGeom prst="rect">
            <a:avLst/>
          </a:prstGeom>
        </p:spPr>
      </p:pic>
      <p:sp>
        <p:nvSpPr>
          <p:cNvPr id="14" name="Content Placeholder 13"/>
          <p:cNvSpPr>
            <a:spLocks noGrp="1"/>
          </p:cNvSpPr>
          <p:nvPr>
            <p:ph idx="1"/>
          </p:nvPr>
        </p:nvSpPr>
        <p:spPr>
          <a:xfrm>
            <a:off x="914400" y="1825624"/>
            <a:ext cx="7600950" cy="4873625"/>
          </a:xfrm>
        </p:spPr>
        <p:txBody>
          <a:bodyPr/>
          <a:lstStyle/>
          <a:p>
            <a:pPr lvl="0"/>
            <a:r>
              <a:rPr lang="en-US" b="1" dirty="0" smtClean="0"/>
              <a:t>Leaving Father and Mother.</a:t>
            </a:r>
          </a:p>
          <a:p>
            <a:pPr lvl="1"/>
            <a:r>
              <a:rPr lang="en-US" b="1" dirty="0" smtClean="0"/>
              <a:t> A new and distinct family unit. </a:t>
            </a:r>
          </a:p>
          <a:p>
            <a:pPr lvl="1"/>
            <a:r>
              <a:rPr lang="en-US" b="1" dirty="0" smtClean="0"/>
              <a:t> Independent and autonomous in nature.</a:t>
            </a:r>
          </a:p>
          <a:p>
            <a:pPr lvl="0"/>
            <a:r>
              <a:rPr lang="en-US" b="1" dirty="0" smtClean="0"/>
              <a:t>Be Joined to a Wife.</a:t>
            </a:r>
          </a:p>
          <a:p>
            <a:pPr lvl="1"/>
            <a:r>
              <a:rPr lang="en-US" b="1" dirty="0" smtClean="0"/>
              <a:t> Specifies parties involved.</a:t>
            </a:r>
          </a:p>
          <a:p>
            <a:pPr lvl="2"/>
            <a:r>
              <a:rPr lang="en-US" b="1" dirty="0" smtClean="0"/>
              <a:t>Man and “his wife.”</a:t>
            </a:r>
          </a:p>
          <a:p>
            <a:pPr marL="804863" lvl="1" indent="-347663"/>
            <a:r>
              <a:rPr lang="en-US" b="1" dirty="0" smtClean="0"/>
              <a:t>Not just “living together” (cf. John 4:18), but some recognized affirmation that a permanent union has taken place. </a:t>
            </a: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459295096"/>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800" decel="100000"/>
                                        <p:tgtEl>
                                          <p:spTgt spid="13"/>
                                        </p:tgtEl>
                                      </p:cBhvr>
                                    </p:animEffect>
                                    <p:anim calcmode="lin" valueType="num">
                                      <p:cBhvr>
                                        <p:cTn id="8" dur="800" decel="100000" fill="hold"/>
                                        <p:tgtEl>
                                          <p:spTgt spid="13"/>
                                        </p:tgtEl>
                                        <p:attrNameLst>
                                          <p:attrName>style.rotation</p:attrName>
                                        </p:attrNameLst>
                                      </p:cBhvr>
                                      <p:tavLst>
                                        <p:tav tm="0">
                                          <p:val>
                                            <p:fltVal val="-90"/>
                                          </p:val>
                                        </p:tav>
                                        <p:tav tm="100000">
                                          <p:val>
                                            <p:fltVal val="0"/>
                                          </p:val>
                                        </p:tav>
                                      </p:tavLst>
                                    </p:anim>
                                    <p:anim calcmode="lin" valueType="num">
                                      <p:cBhvr>
                                        <p:cTn id="9" dur="800" decel="100000" fill="hold"/>
                                        <p:tgtEl>
                                          <p:spTgt spid="13"/>
                                        </p:tgtEl>
                                        <p:attrNameLst>
                                          <p:attrName>ppt_x</p:attrName>
                                        </p:attrNameLst>
                                      </p:cBhvr>
                                      <p:tavLst>
                                        <p:tav tm="0">
                                          <p:val>
                                            <p:strVal val="#ppt_x+0.4"/>
                                          </p:val>
                                        </p:tav>
                                        <p:tav tm="100000">
                                          <p:val>
                                            <p:strVal val="#ppt_x-0.05"/>
                                          </p:val>
                                        </p:tav>
                                      </p:tavLst>
                                    </p:anim>
                                    <p:anim calcmode="lin" valueType="num">
                                      <p:cBhvr>
                                        <p:cTn id="10" dur="800" decel="100000" fill="hold"/>
                                        <p:tgtEl>
                                          <p:spTgt spid="1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1000"/>
                                        <p:tgtEl>
                                          <p:spTgt spid="14">
                                            <p:txEl>
                                              <p:pRg st="0" end="0"/>
                                            </p:txEl>
                                          </p:spTgt>
                                        </p:tgtEl>
                                      </p:cBhvr>
                                    </p:animEffect>
                                    <p:anim calcmode="lin" valueType="num">
                                      <p:cBhvr>
                                        <p:cTn id="1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14">
                                            <p:txEl>
                                              <p:pRg st="0" end="0"/>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animEffect transition="in" filter="wipe(left)">
                                      <p:cBhvr>
                                        <p:cTn id="25" dur="1000"/>
                                        <p:tgtEl>
                                          <p:spTgt spid="1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4">
                                            <p:txEl>
                                              <p:pRg st="2" end="2"/>
                                            </p:txEl>
                                          </p:spTgt>
                                        </p:tgtEl>
                                        <p:attrNameLst>
                                          <p:attrName>style.visibility</p:attrName>
                                        </p:attrNameLst>
                                      </p:cBhvr>
                                      <p:to>
                                        <p:strVal val="visible"/>
                                      </p:to>
                                    </p:set>
                                    <p:animEffect transition="in" filter="wipe(left)">
                                      <p:cBhvr>
                                        <p:cTn id="30" dur="1000"/>
                                        <p:tgtEl>
                                          <p:spTgt spid="1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14">
                                            <p:txEl>
                                              <p:pRg st="3" end="3"/>
                                            </p:txEl>
                                          </p:spTgt>
                                        </p:tgtEl>
                                        <p:attrNameLst>
                                          <p:attrName>style.visibility</p:attrName>
                                        </p:attrNameLst>
                                      </p:cBhvr>
                                      <p:to>
                                        <p:strVal val="visible"/>
                                      </p:to>
                                    </p:set>
                                    <p:animEffect transition="in" filter="fade">
                                      <p:cBhvr>
                                        <p:cTn id="35" dur="1000"/>
                                        <p:tgtEl>
                                          <p:spTgt spid="14">
                                            <p:txEl>
                                              <p:pRg st="3" end="3"/>
                                            </p:txEl>
                                          </p:spTgt>
                                        </p:tgtEl>
                                      </p:cBhvr>
                                    </p:animEffect>
                                    <p:anim calcmode="lin" valueType="num">
                                      <p:cBhvr>
                                        <p:cTn id="36"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14">
                                            <p:txEl>
                                              <p:pRg st="3" end="3"/>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4">
                                            <p:txEl>
                                              <p:pRg st="4" end="4"/>
                                            </p:txEl>
                                          </p:spTgt>
                                        </p:tgtEl>
                                        <p:attrNameLst>
                                          <p:attrName>style.visibility</p:attrName>
                                        </p:attrNameLst>
                                      </p:cBhvr>
                                      <p:to>
                                        <p:strVal val="visible"/>
                                      </p:to>
                                    </p:set>
                                    <p:animEffect transition="in" filter="wipe(left)">
                                      <p:cBhvr>
                                        <p:cTn id="43" dur="1000"/>
                                        <p:tgtEl>
                                          <p:spTgt spid="14">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4">
                                            <p:txEl>
                                              <p:pRg st="5" end="5"/>
                                            </p:txEl>
                                          </p:spTgt>
                                        </p:tgtEl>
                                        <p:attrNameLst>
                                          <p:attrName>style.visibility</p:attrName>
                                        </p:attrNameLst>
                                      </p:cBhvr>
                                      <p:to>
                                        <p:strVal val="visible"/>
                                      </p:to>
                                    </p:set>
                                    <p:animEffect transition="in" filter="fade">
                                      <p:cBhvr>
                                        <p:cTn id="48" dur="2000"/>
                                        <p:tgtEl>
                                          <p:spTgt spid="14">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4">
                                            <p:txEl>
                                              <p:pRg st="6" end="6"/>
                                            </p:txEl>
                                          </p:spTgt>
                                        </p:tgtEl>
                                        <p:attrNameLst>
                                          <p:attrName>style.visibility</p:attrName>
                                        </p:attrNameLst>
                                      </p:cBhvr>
                                      <p:to>
                                        <p:strVal val="visible"/>
                                      </p:to>
                                    </p:set>
                                    <p:animEffect transition="in" filter="wipe(left)">
                                      <p:cBhvr>
                                        <p:cTn id="53" dur="10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bldLvl="3"/>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le 12"/>
          <p:cNvSpPr>
            <a:spLocks noGrp="1"/>
          </p:cNvSpPr>
          <p:nvPr>
            <p:ph type="title"/>
          </p:nvPr>
        </p:nvSpPr>
        <p:spPr>
          <a:xfrm>
            <a:off x="1280584" y="365126"/>
            <a:ext cx="7234766" cy="1325563"/>
          </a:xfrm>
        </p:spPr>
        <p:txBody>
          <a:bodyPr>
            <a:normAutofit/>
          </a:bodyPr>
          <a:lstStyle/>
          <a:p>
            <a:r>
              <a:rPr lang="en-US" b="1" dirty="0" smtClean="0"/>
              <a:t>The Marriage Constitution</a:t>
            </a:r>
            <a:endParaRPr lang="en-US" b="1" dirty="0"/>
          </a:p>
        </p:txBody>
      </p:sp>
      <p:pic>
        <p:nvPicPr>
          <p:cNvPr id="9" name="Picture 8" descr="Bible_iStock_000002930334Medium-1024x682.jpg"/>
          <p:cNvPicPr>
            <a:picLocks noChangeAspect="1"/>
          </p:cNvPicPr>
          <p:nvPr/>
        </p:nvPicPr>
        <p:blipFill>
          <a:blip r:embed="rId2"/>
          <a:stretch>
            <a:fillRect/>
          </a:stretch>
        </p:blipFill>
        <p:spPr>
          <a:xfrm>
            <a:off x="5640917" y="4373748"/>
            <a:ext cx="3503083" cy="2333108"/>
          </a:xfrm>
          <a:prstGeom prst="rect">
            <a:avLst/>
          </a:prstGeom>
        </p:spPr>
      </p:pic>
      <p:sp>
        <p:nvSpPr>
          <p:cNvPr id="14" name="Content Placeholder 13"/>
          <p:cNvSpPr>
            <a:spLocks noGrp="1"/>
          </p:cNvSpPr>
          <p:nvPr>
            <p:ph idx="1"/>
          </p:nvPr>
        </p:nvSpPr>
        <p:spPr>
          <a:xfrm>
            <a:off x="914400" y="2296583"/>
            <a:ext cx="7600950" cy="4402666"/>
          </a:xfrm>
        </p:spPr>
        <p:txBody>
          <a:bodyPr>
            <a:normAutofit/>
          </a:bodyPr>
          <a:lstStyle/>
          <a:p>
            <a:pPr lvl="0"/>
            <a:r>
              <a:rPr lang="en-US" b="1" dirty="0" smtClean="0"/>
              <a:t>Becoming One Flesh.</a:t>
            </a:r>
          </a:p>
          <a:p>
            <a:pPr marL="804863" lvl="1" indent="-347663"/>
            <a:r>
              <a:rPr lang="en-US" b="1" dirty="0" smtClean="0"/>
              <a:t>“The two shall become one flesh” (Matt. 19:5; Mark 10:8; 1 Cor. 6:16; Eph. 5:31). </a:t>
            </a:r>
          </a:p>
          <a:p>
            <a:pPr marL="1262063" lvl="2" indent="-347663"/>
            <a:r>
              <a:rPr lang="en-US" b="1" dirty="0" smtClean="0"/>
              <a:t>One Man and one woman.</a:t>
            </a:r>
          </a:p>
          <a:p>
            <a:pPr marL="804863" lvl="1" indent="-347663"/>
            <a:r>
              <a:rPr lang="en-US" b="1" dirty="0" smtClean="0"/>
              <a:t>“One flesh” relationship is sexual contact (cf. 1 Cor. 6:16).</a:t>
            </a:r>
          </a:p>
          <a:p>
            <a:pPr marL="1262063" lvl="2" indent="-347663"/>
            <a:r>
              <a:rPr lang="en-US" b="1" dirty="0" smtClean="0"/>
              <a:t>Marriage is the sole place for the “one flesh” relationship.</a:t>
            </a: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459295096"/>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animEffect transition="in" filter="wipe(left)">
                                      <p:cBhvr>
                                        <p:cTn id="15" dur="1000"/>
                                        <p:tgtEl>
                                          <p:spTgt spid="1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2000"/>
                                        <p:tgtEl>
                                          <p:spTgt spid="1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Effect transition="in" filter="wipe(left)">
                                      <p:cBhvr>
                                        <p:cTn id="25" dur="1000"/>
                                        <p:tgtEl>
                                          <p:spTgt spid="1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4">
                                            <p:txEl>
                                              <p:pRg st="4" end="4"/>
                                            </p:txEl>
                                          </p:spTgt>
                                        </p:tgtEl>
                                        <p:attrNameLst>
                                          <p:attrName>style.visibility</p:attrName>
                                        </p:attrNameLst>
                                      </p:cBhvr>
                                      <p:to>
                                        <p:strVal val="visible"/>
                                      </p:to>
                                    </p:set>
                                    <p:animEffect transition="in" filter="wipe(left)">
                                      <p:cBhvr>
                                        <p:cTn id="30" dur="10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3"/>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le 12"/>
          <p:cNvSpPr>
            <a:spLocks noGrp="1"/>
          </p:cNvSpPr>
          <p:nvPr>
            <p:ph type="title"/>
          </p:nvPr>
        </p:nvSpPr>
        <p:spPr>
          <a:xfrm>
            <a:off x="1280584" y="365126"/>
            <a:ext cx="7234766" cy="1325563"/>
          </a:xfrm>
        </p:spPr>
        <p:txBody>
          <a:bodyPr>
            <a:normAutofit/>
          </a:bodyPr>
          <a:lstStyle/>
          <a:p>
            <a:pPr algn="ctr"/>
            <a:r>
              <a:rPr lang="en-US" b="1" dirty="0" smtClean="0"/>
              <a:t>“Wife by Covenant”</a:t>
            </a:r>
            <a:endParaRPr lang="en-US" b="1" dirty="0"/>
          </a:p>
        </p:txBody>
      </p:sp>
      <p:pic>
        <p:nvPicPr>
          <p:cNvPr id="9" name="Picture 8" descr="Bible_iStock_000002930334Medium-1024x682.jpg"/>
          <p:cNvPicPr>
            <a:picLocks noChangeAspect="1"/>
          </p:cNvPicPr>
          <p:nvPr/>
        </p:nvPicPr>
        <p:blipFill>
          <a:blip r:embed="rId2"/>
          <a:stretch>
            <a:fillRect/>
          </a:stretch>
        </p:blipFill>
        <p:spPr>
          <a:xfrm>
            <a:off x="5640917" y="4373748"/>
            <a:ext cx="3503083" cy="2333108"/>
          </a:xfrm>
          <a:prstGeom prst="rect">
            <a:avLst/>
          </a:prstGeom>
        </p:spPr>
      </p:pic>
      <p:sp>
        <p:nvSpPr>
          <p:cNvPr id="14" name="Content Placeholder 13"/>
          <p:cNvSpPr>
            <a:spLocks noGrp="1"/>
          </p:cNvSpPr>
          <p:nvPr>
            <p:ph idx="1"/>
          </p:nvPr>
        </p:nvSpPr>
        <p:spPr>
          <a:xfrm>
            <a:off x="914400" y="1825624"/>
            <a:ext cx="7600950" cy="4873625"/>
          </a:xfrm>
        </p:spPr>
        <p:txBody>
          <a:bodyPr>
            <a:normAutofit/>
          </a:bodyPr>
          <a:lstStyle/>
          <a:p>
            <a:pPr indent="4763">
              <a:lnSpc>
                <a:spcPct val="110000"/>
              </a:lnSpc>
              <a:buNone/>
            </a:pPr>
            <a:r>
              <a:rPr lang="en-US" sz="2500" b="1" dirty="0" smtClean="0"/>
              <a:t>“…The L</a:t>
            </a:r>
            <a:r>
              <a:rPr lang="en-US" sz="2500" b="1" cap="small" dirty="0" smtClean="0"/>
              <a:t>ord</a:t>
            </a:r>
            <a:r>
              <a:rPr lang="en-US" sz="2500" b="1" dirty="0" smtClean="0"/>
              <a:t> has been witness between you and the wife of your youth, with whom you have dealt treacherously; yet she is your companion and your wife by covenant. But did He not make them one, having a remnant of the Spirit? And why one? He seeks godly offspring. Therefore take heed to your spirit, and let none deal treacherously with the wife of his youth” (Mal. 2:14-15). </a:t>
            </a:r>
            <a:endParaRPr lang="en-US" sz="2500" b="1"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459295096"/>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800" decel="100000"/>
                                        <p:tgtEl>
                                          <p:spTgt spid="13"/>
                                        </p:tgtEl>
                                      </p:cBhvr>
                                    </p:animEffect>
                                    <p:anim calcmode="lin" valueType="num">
                                      <p:cBhvr>
                                        <p:cTn id="8" dur="800" decel="100000" fill="hold"/>
                                        <p:tgtEl>
                                          <p:spTgt spid="13"/>
                                        </p:tgtEl>
                                        <p:attrNameLst>
                                          <p:attrName>style.rotation</p:attrName>
                                        </p:attrNameLst>
                                      </p:cBhvr>
                                      <p:tavLst>
                                        <p:tav tm="0">
                                          <p:val>
                                            <p:fltVal val="-90"/>
                                          </p:val>
                                        </p:tav>
                                        <p:tav tm="100000">
                                          <p:val>
                                            <p:fltVal val="0"/>
                                          </p:val>
                                        </p:tav>
                                      </p:tavLst>
                                    </p:anim>
                                    <p:anim calcmode="lin" valueType="num">
                                      <p:cBhvr>
                                        <p:cTn id="9" dur="800" decel="100000" fill="hold"/>
                                        <p:tgtEl>
                                          <p:spTgt spid="13"/>
                                        </p:tgtEl>
                                        <p:attrNameLst>
                                          <p:attrName>ppt_x</p:attrName>
                                        </p:attrNameLst>
                                      </p:cBhvr>
                                      <p:tavLst>
                                        <p:tav tm="0">
                                          <p:val>
                                            <p:strVal val="#ppt_x+0.4"/>
                                          </p:val>
                                        </p:tav>
                                        <p:tav tm="100000">
                                          <p:val>
                                            <p:strVal val="#ppt_x-0.05"/>
                                          </p:val>
                                        </p:tav>
                                      </p:tavLst>
                                    </p:anim>
                                    <p:anim calcmode="lin" valueType="num">
                                      <p:cBhvr>
                                        <p:cTn id="10" dur="800" decel="100000" fill="hold"/>
                                        <p:tgtEl>
                                          <p:spTgt spid="1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bldLvl="3"/>
    </p:bldLst>
  </p:timing>
</p:sld>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Whirligig design templat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4">
            <a:shade val="50000"/>
          </a:schemeClr>
        </a:lnRef>
        <a:fillRef idx="1">
          <a:schemeClr val="accent4"/>
        </a:fillRef>
        <a:effectRef idx="0">
          <a:schemeClr val="accent4"/>
        </a:effectRef>
        <a:fontRef idx="minor">
          <a:schemeClr val="lt1"/>
        </a:fontRef>
      </a:style>
    </a:spDef>
    <a:lnDef>
      <a:spPr/>
      <a:bodyPr/>
      <a:lstStyle/>
      <a:style>
        <a:lnRef idx="1">
          <a:schemeClr val="accent4"/>
        </a:lnRef>
        <a:fillRef idx="0">
          <a:schemeClr val="accent4"/>
        </a:fillRef>
        <a:effectRef idx="0">
          <a:schemeClr val="accent4"/>
        </a:effectRef>
        <a:fontRef idx="minor">
          <a:schemeClr val="tx1"/>
        </a:fontRef>
      </a:style>
    </a:lnDef>
    <a:txDef>
      <a:spPr>
        <a:noFill/>
        <a:ln>
          <a:solidFill>
            <a:schemeClr val="accent4">
              <a:lumMod val="50000"/>
            </a:schemeClr>
          </a:solidFill>
        </a:ln>
      </a:spPr>
      <a:bodyPr wrap="square" rtlCol="0" anchor="ctr" anchorCtr="1">
        <a:spAutoFit/>
      </a:bodyPr>
      <a:lstStyle>
        <a:defPPr>
          <a:defRPr dirty="0"/>
        </a:defPPr>
      </a:lstStyle>
    </a:txDef>
  </a:objectDefaults>
  <a:extraClrSchemeLst/>
  <a:extLst>
    <a:ext uri="{05A4C25C-085E-4340-85A3-A5531E510DB2}">
      <thm15:themeFamily xmlns:a="http://schemas.openxmlformats.org/drawingml/2006/main" xmlns="" xmlns:thm15="http://schemas.microsoft.com/office/thememl/2012/main" name="Whirligig design template" id="{C20C433A-93F8-478B-AC4D-DD4E52A28B92}" vid="{C901235C-D99E-4DA4-B3B6-5E8DC515C8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ashell visions design templat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3494BA"/>
      </a:accent6>
      <a:hlink>
        <a:srgbClr val="6B9F25"/>
      </a:hlink>
      <a:folHlink>
        <a:srgbClr val="9F6715"/>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extLst>
    <a:ext uri="{05A4C25C-085E-4340-85A3-A5531E510DB2}">
      <thm15:themeFamily xmlns:a="http://schemas.openxmlformats.org/drawingml/2006/main" xmlns="" xmlns:thm15="http://schemas.microsoft.com/office/thememl/2012/main" name="Seashell visions design template" id="{3D1C4A65-2DA3-43E1-BE44-A17265CA9BDC}" vid="{942B2B7F-D40A-42C2-BE09-CB9A6492BD69}"/>
    </a:ext>
  </a:extLst>
</a:theme>
</file>

<file path=ppt/theme/theme4.xml><?xml version="1.0" encoding="utf-8"?>
<a:theme xmlns:a="http://schemas.openxmlformats.org/drawingml/2006/main" name="Snowflakes design templat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a="http://schemas.openxmlformats.org/drawingml/2006/main" xmlns="" xmlns:thm15="http://schemas.microsoft.com/office/thememl/2012/main" name="Snowflakes design template" id="{2618DECD-A475-45B8-BA96-9EC0437A6A93}" vid="{5ABF5A55-EA92-4AA4-9786-855F61ED68CC}"/>
    </a:ext>
  </a:extLst>
</a:theme>
</file>

<file path=ppt/theme/theme5.xml><?xml version="1.0" encoding="utf-8"?>
<a:theme xmlns:a="http://schemas.openxmlformats.org/drawingml/2006/main" name="1_Snowflakes design templat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a="http://schemas.openxmlformats.org/drawingml/2006/main" xmlns="" xmlns:thm15="http://schemas.microsoft.com/office/thememl/2012/main" name="Snowflakes design template" id="{2618DECD-A475-45B8-BA96-9EC0437A6A93}" vid="{5ABF5A55-EA92-4AA4-9786-855F61ED68CC}"/>
    </a:ext>
  </a:extLst>
</a:theme>
</file>

<file path=ppt/theme/theme6.xml><?xml version="1.0" encoding="utf-8"?>
<a:theme xmlns:a="http://schemas.openxmlformats.org/drawingml/2006/main" name="Vertical Lexicon design templat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a:defPPr>
      </a:lstStyle>
      <a:style>
        <a:lnRef idx="2">
          <a:schemeClr val="accent2">
            <a:shade val="50000"/>
          </a:schemeClr>
        </a:lnRef>
        <a:fillRef idx="1">
          <a:schemeClr val="accent2"/>
        </a:fillRef>
        <a:effectRef idx="0">
          <a:schemeClr val="accent2"/>
        </a:effectRef>
        <a:fontRef idx="minor">
          <a:schemeClr val="lt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tx2"/>
          </a:solidFill>
        </a:ln>
      </a:spPr>
      <a:bodyPr wrap="none" rtlCol="0">
        <a:spAutoFit/>
      </a:bodyPr>
      <a:lstStyle>
        <a:defPPr>
          <a:defRPr dirty="0" err="1" smtClean="0"/>
        </a:defPPr>
      </a:lstStyle>
    </a:txDef>
  </a:objectDefaults>
  <a:extraClrSchemeLst/>
  <a:extLst>
    <a:ext uri="{05A4C25C-085E-4340-85A3-A5531E510DB2}">
      <thm15:themeFamily xmlns:a="http://schemas.openxmlformats.org/drawingml/2006/main" xmlns="" xmlns:thm15="http://schemas.microsoft.com/office/thememl/2012/main" name="Vertical Lexicon design template" id="{E3A5883B-E8CE-46E1-BD06-0BEE2E0AFA71}" vid="{B9CB0296-E107-40DB-82AD-8FB388C56E4D}"/>
    </a:ext>
  </a:extLst>
</a:theme>
</file>

<file path=ppt/theme/theme7.xml><?xml version="1.0" encoding="utf-8"?>
<a:theme xmlns:a="http://schemas.openxmlformats.org/drawingml/2006/main" name="1_Vertical Lexicon design templat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a:defPPr>
      </a:lstStyle>
      <a:style>
        <a:lnRef idx="2">
          <a:schemeClr val="accent2">
            <a:shade val="50000"/>
          </a:schemeClr>
        </a:lnRef>
        <a:fillRef idx="1">
          <a:schemeClr val="accent2"/>
        </a:fillRef>
        <a:effectRef idx="0">
          <a:schemeClr val="accent2"/>
        </a:effectRef>
        <a:fontRef idx="minor">
          <a:schemeClr val="lt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tx2"/>
          </a:solidFill>
        </a:ln>
      </a:spPr>
      <a:bodyPr wrap="none" rtlCol="0">
        <a:spAutoFit/>
      </a:bodyPr>
      <a:lstStyle>
        <a:defPPr>
          <a:defRPr dirty="0" err="1" smtClean="0"/>
        </a:defPPr>
      </a:lstStyle>
    </a:txDef>
  </a:objectDefaults>
  <a:extraClrSchemeLst/>
  <a:extLst>
    <a:ext uri="{05A4C25C-085E-4340-85A3-A5531E510DB2}">
      <thm15:themeFamily xmlns:a="http://schemas.openxmlformats.org/drawingml/2006/main" xmlns="" xmlns:thm15="http://schemas.microsoft.com/office/thememl/2012/main" name="Vertical Lexicon design template" id="{E3A5883B-E8CE-46E1-BD06-0BEE2E0AFA71}" vid="{B9CB0296-E107-40DB-82AD-8FB388C56E4D}"/>
    </a:ext>
  </a:extLst>
</a:theme>
</file>

<file path=ppt/theme/theme8.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a="http://schemas.openxmlformats.org/drawingml/2006/main"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a="http://schemas.openxmlformats.org/drawingml/2006/main"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F9C49E1-11F2-4EB9-9390-F2D155C1AA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3480</Words>
  <Application>Microsoft Macintosh PowerPoint</Application>
  <PresentationFormat>On-screen Show (4:3)</PresentationFormat>
  <Paragraphs>249</Paragraphs>
  <Slides>53</Slides>
  <Notes>29</Notes>
  <HiddenSlides>0</HiddenSlides>
  <MMClips>0</MMClips>
  <ScaleCrop>false</ScaleCrop>
  <HeadingPairs>
    <vt:vector size="4" baseType="variant">
      <vt:variant>
        <vt:lpstr>Design Template</vt:lpstr>
      </vt:variant>
      <vt:variant>
        <vt:i4>7</vt:i4>
      </vt:variant>
      <vt:variant>
        <vt:lpstr>Slide Titles</vt:lpstr>
      </vt:variant>
      <vt:variant>
        <vt:i4>53</vt:i4>
      </vt:variant>
    </vt:vector>
  </HeadingPairs>
  <TitlesOfParts>
    <vt:vector size="60" baseType="lpstr">
      <vt:lpstr>Whirligig design template</vt:lpstr>
      <vt:lpstr>Office Theme</vt:lpstr>
      <vt:lpstr>Seashell visions design template</vt:lpstr>
      <vt:lpstr>Snowflakes design template</vt:lpstr>
      <vt:lpstr>1_Snowflakes design template</vt:lpstr>
      <vt:lpstr>Vertical Lexicon design template</vt:lpstr>
      <vt:lpstr>1_Vertical Lexicon design template</vt:lpstr>
      <vt:lpstr>Redefining Marriage</vt:lpstr>
      <vt:lpstr>Slide 2</vt:lpstr>
      <vt:lpstr>Slide 3</vt:lpstr>
      <vt:lpstr>Slide 4</vt:lpstr>
      <vt:lpstr>Christians Must Understand</vt:lpstr>
      <vt:lpstr>The Biblical Definition of Marriage</vt:lpstr>
      <vt:lpstr>The Marriage Constitution</vt:lpstr>
      <vt:lpstr>The Marriage Constitution</vt:lpstr>
      <vt:lpstr>“Wife by Covenant”</vt:lpstr>
      <vt:lpstr>“Wife by Covenant”</vt:lpstr>
      <vt:lpstr>Redefinitions Throughout History</vt:lpstr>
      <vt:lpstr>Polygamy</vt:lpstr>
      <vt:lpstr>Ancient Polygamy and Concubinage</vt:lpstr>
      <vt:lpstr>Concubine Surrogacy. </vt:lpstr>
      <vt:lpstr>Concubine Surrogacy. </vt:lpstr>
      <vt:lpstr>God never commanded such customs—the family of Abraham followed the manmade customs of the people around them.</vt:lpstr>
      <vt:lpstr>Biblical  Accounts</vt:lpstr>
      <vt:lpstr>Biblical  Accounts</vt:lpstr>
      <vt:lpstr>Biblical  Accounts</vt:lpstr>
      <vt:lpstr>Polygamy in More Recent History</vt:lpstr>
      <vt:lpstr>Polygamy in More Recent History</vt:lpstr>
      <vt:lpstr>Smith’s False Vision Doctrine and Covenants 132</vt:lpstr>
      <vt:lpstr>Jesus said, “those who are counted worthy to attain that age, and the resurrection from the dead, neither marry nor are given in marriage” (Luke 20:35). </vt:lpstr>
      <vt:lpstr>Mormon Hopes</vt:lpstr>
      <vt:lpstr>On the Brink of War</vt:lpstr>
      <vt:lpstr>On the Brink of War</vt:lpstr>
      <vt:lpstr>On the Brink of War</vt:lpstr>
      <vt:lpstr>The Abolition of Mormon Polygamy</vt:lpstr>
      <vt:lpstr>The Abolition of Mormon Polygamy</vt:lpstr>
      <vt:lpstr>Homosexuality</vt:lpstr>
      <vt:lpstr>The Men of Sodom</vt:lpstr>
      <vt:lpstr>The Men of Sodom</vt:lpstr>
      <vt:lpstr>Mosaic Law</vt:lpstr>
      <vt:lpstr>Mosaic Law</vt:lpstr>
      <vt:lpstr>Male Cult   Prostitution</vt:lpstr>
      <vt:lpstr>Male Cult   Prostitution</vt:lpstr>
      <vt:lpstr>Male Cult   Prostitution</vt:lpstr>
      <vt:lpstr>Male Cult   Prostitution</vt:lpstr>
      <vt:lpstr>Male Cult   Prostitution</vt:lpstr>
      <vt:lpstr>Some Scholars and Gay Advocates Question this View</vt:lpstr>
      <vt:lpstr>Some Scholars and Gay Advocates Question this View</vt:lpstr>
      <vt:lpstr>Was a Qādēš a Homosexual Harlot?</vt:lpstr>
      <vt:lpstr>Was a Qādēš a Homosexual Harlot?</vt:lpstr>
      <vt:lpstr>“Perverted Persons”    In the Temple</vt:lpstr>
      <vt:lpstr>“Perverted Persons”    In the Temple</vt:lpstr>
      <vt:lpstr>Homosexuality in the New Testament World</vt:lpstr>
      <vt:lpstr>Homosexuality in the New Testament World</vt:lpstr>
      <vt:lpstr>Pederasty in the Ancient World</vt:lpstr>
      <vt:lpstr>Into This World of Sin the Gospel Was Born</vt:lpstr>
      <vt:lpstr>Homosexual Marriage in the Ancient World</vt:lpstr>
      <vt:lpstr>Homosexual Marriage in the Ancient World</vt:lpstr>
      <vt:lpstr>Homosexual Marriage in the Ancient World</vt:lpstr>
      <vt:lpstr>Homosexual Marriage in the Ancient World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2013-07-17T08:57:28Z</dcterms:created>
  <dcterms:modified xsi:type="dcterms:W3CDTF">2013-07-17T09:00:29Z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TC034606169991</vt:lpwstr>
  </property>
</Properties>
</file>