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slideMasters/slideMaster7.xml" ContentType="application/vnd.openxmlformats-officedocument.presentationml.slideMaster+xml"/>
  <Override PartName="/ppt/slides/slide47.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slideLayouts/slideLayout15.xml" ContentType="application/vnd.openxmlformats-officedocument.presentationml.slideLayout+xml"/>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Override PartName="/ppt/theme/theme7.xml" ContentType="application/vnd.openxmlformats-officedocument.theme+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s/slide42.xml" ContentType="application/vnd.openxmlformats-officedocument.presentationml.slide+xml"/>
  <Override PartName="/ppt/notesSlides/notesSlide17.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71.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16.xml" ContentType="application/vnd.openxmlformats-officedocument.presentationml.slideLayout+xml"/>
  <Override PartName="/ppt/slides/slide67.xml" ContentType="application/vnd.openxmlformats-officedocument.presentationml.slide+xml"/>
  <Override PartName="/ppt/theme/theme2.xml" ContentType="application/vnd.openxmlformats-officedocument.theme+xml"/>
  <Override PartName="/docProps/custom.xml" ContentType="application/vnd.openxmlformats-officedocument.custom-properties+xml"/>
  <Override PartName="/ppt/notesSlides/notesSlide3.xml" ContentType="application/vnd.openxmlformats-officedocument.presentationml.notesSlide+xml"/>
  <Override PartName="/ppt/theme/theme8.xml" ContentType="application/vnd.openxmlformats-officedocument.them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slideMasters/slideMaster3.xml" ContentType="application/vnd.openxmlformats-officedocument.presentationml.slideMaster+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Default Extension="wdp" ContentType="image/vnd.ms-photo"/>
  <Override PartName="/ppt/slides/slide52.xml" ContentType="application/vnd.openxmlformats-officedocument.presentationml.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docProps/app.xml" ContentType="application/vnd.openxmlformats-officedocument.extended-properties+xml"/>
  <Override PartName="/ppt/slides/slide39.xml" ContentType="application/vnd.openxmlformats-officedocument.presentationml.slide+xml"/>
  <Override PartName="/ppt/slides/slide49.xml" ContentType="application/vnd.openxmlformats-officedocument.presentationml.slide+xml"/>
  <Override PartName="/ppt/slides/slide58.xml" ContentType="application/vnd.openxmlformats-officedocument.presentationml.slide+xml"/>
  <Override PartName="/docProps/core.xml" ContentType="application/vnd.openxmlformats-package.core-properties+xml"/>
  <Override PartName="/ppt/slideLayouts/slideLayout17.xml" ContentType="application/vnd.openxmlformats-officedocument.presentationml.slideLayout+xml"/>
  <Override PartName="/ppt/slides/slide68.xml" ContentType="application/vnd.openxmlformats-officedocument.presentationml.slide+xml"/>
  <Override PartName="/ppt/theme/theme3.xml" ContentType="application/vnd.openxmlformats-officedocument.them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theme/theme9.xml" ContentType="application/vnd.openxmlformats-officedocument.theme+xml"/>
  <Override PartName="/ppt/notesSlides/notesSlide9.xml" ContentType="application/vnd.openxmlformats-officedocument.presentationml.notesSlide+xml"/>
  <Override PartName="/ppt/notesSlides/notesSlide13.xml" ContentType="application/vnd.openxmlformats-officedocument.presentationml.notesSlide+xml"/>
  <Default Extension="gif" ContentType="image/gif"/>
  <Override PartName="/ppt/slides/slide15.xml" ContentType="application/vnd.openxmlformats-officedocument.presentationml.slide+xml"/>
  <Override PartName="/ppt/notesSlides/notesSlide23.xml" ContentType="application/vnd.openxmlformats-officedocument.presentationml.notesSlide+xml"/>
  <Override PartName="/customXml/itemProps1.xml" ContentType="application/vnd.openxmlformats-officedocument.customXmlProperties+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Masters/slideMaster4.xml" ContentType="application/vnd.openxmlformats-officedocument.presentationml.slideMaster+xml"/>
  <Override PartName="/ppt/slides/slide44.xml" ContentType="application/vnd.openxmlformats-officedocument.presentationml.slide+xml"/>
  <Override PartName="/ppt/notesSlides/notesSlide19.xml" ContentType="application/vnd.openxmlformats-officedocument.presentationml.notesSlide+xml"/>
  <Override PartName="/ppt/slides/slide53.xml" ContentType="application/vnd.openxmlformats-officedocument.presentationml.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slides/slide63.xml" ContentType="application/vnd.openxmlformats-officedocument.presentationml.slide+xml"/>
  <Override PartName="/ppt/slides/slide72.xml" ContentType="application/vnd.openxmlformats-officedocument.presentationml.slide+xml"/>
  <Override PartName="/ppt/slides/slide59.xml" ContentType="application/vnd.openxmlformats-officedocument.presentationml.slide+xml"/>
  <Override PartName="/ppt/slideLayouts/slideLayout18.xml" ContentType="application/vnd.openxmlformats-officedocument.presentationml.slideLayout+xml"/>
  <Override PartName="/ppt/slides/slide69.xml" ContentType="application/vnd.openxmlformats-officedocument.presentationml.slide+xml"/>
  <Override PartName="/ppt/theme/theme4.xml" ContentType="application/vnd.openxmlformats-officedocument.theme+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slides/slide35.xml" ContentType="application/vnd.openxmlformats-officedocument.presentationml.slide+xml"/>
  <Override PartName="/ppt/slides/slide7.xml" ContentType="application/vnd.openxmlformats-officedocument.presentationml.slide+xml"/>
  <Override PartName="/ppt/slideLayouts/slideLayout8.xml" ContentType="application/vnd.openxmlformats-officedocument.presentationml.slideLayout+xml"/>
  <Override PartName="/ppt/slideMasters/slideMaster5.xml" ContentType="application/vnd.openxmlformats-officedocument.presentationml.slideMaster+xml"/>
  <Override PartName="/ppt/slides/slide45.xml" ContentType="application/vnd.openxmlformats-officedocument.presentationml.slide+xml"/>
  <Override PartName="/ppt/slides/slide54.xml" ContentType="application/vnd.openxmlformats-officedocument.presentationml.slide+xml"/>
  <Override PartName="/ppt/slideLayouts/slideLayout13.xml" ContentType="application/vnd.openxmlformats-officedocument.presentationml.slideLayout+xml"/>
  <Override PartName="/ppt/slides/slide64.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Default Extension="tiff" ContentType="image/tiff"/>
  <Override PartName="/ppt/theme/theme5.xml" ContentType="application/vnd.openxmlformats-officedocument.them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Masters/slideMaster6.xml" ContentType="application/vnd.openxmlformats-officedocument.presentationml.slideMaster+xml"/>
  <Override PartName="/ppt/slides/slide46.xml" ContentType="application/vnd.openxmlformats-officedocument.presentationml.slide+xml"/>
  <Override PartName="/ppt/slides/slide55.xml" ContentType="application/vnd.openxmlformats-officedocument.presentationml.slide+xml"/>
  <Override PartName="/ppt/slideLayouts/slideLayout14.xml" ContentType="application/vnd.openxmlformats-officedocument.presentationml.slideLayout+xml"/>
  <Override PartName="/ppt/slides/slide65.xml" ContentType="application/vnd.openxmlformats-officedocument.presentationml.slide+xml"/>
  <Override PartName="/ppt/notesSlides/notesSlide1.xml" ContentType="application/vnd.openxmlformats-officedocument.presentationml.notesSlide+xml"/>
  <Override PartName="/ppt/theme/theme6.xml" ContentType="application/vnd.openxmlformats-officedocument.them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removePersonalInfoOnSave="1" saveSubsetFonts="1">
  <p:sldMasterIdLst>
    <p:sldMasterId id="2147483672" r:id="rId2"/>
    <p:sldMasterId id="2147483684" r:id="rId3"/>
    <p:sldMasterId id="2147483689" r:id="rId4"/>
    <p:sldMasterId id="2147483691" r:id="rId5"/>
    <p:sldMasterId id="2147483693" r:id="rId6"/>
    <p:sldMasterId id="2147483695" r:id="rId7"/>
    <p:sldMasterId id="2147483697" r:id="rId8"/>
  </p:sldMasterIdLst>
  <p:notesMasterIdLst>
    <p:notesMasterId r:id="rId81"/>
  </p:notesMasterIdLst>
  <p:handoutMasterIdLst>
    <p:handoutMasterId r:id="rId82"/>
  </p:handoutMasterIdLst>
  <p:sldIdLst>
    <p:sldId id="321" r:id="rId9"/>
    <p:sldId id="297" r:id="rId10"/>
    <p:sldId id="309" r:id="rId11"/>
    <p:sldId id="347" r:id="rId12"/>
    <p:sldId id="405" r:id="rId13"/>
    <p:sldId id="323" r:id="rId14"/>
    <p:sldId id="349" r:id="rId15"/>
    <p:sldId id="348" r:id="rId16"/>
    <p:sldId id="350" r:id="rId17"/>
    <p:sldId id="351" r:id="rId18"/>
    <p:sldId id="353" r:id="rId19"/>
    <p:sldId id="354" r:id="rId20"/>
    <p:sldId id="355" r:id="rId21"/>
    <p:sldId id="356" r:id="rId22"/>
    <p:sldId id="357" r:id="rId23"/>
    <p:sldId id="358" r:id="rId24"/>
    <p:sldId id="360" r:id="rId25"/>
    <p:sldId id="359" r:id="rId26"/>
    <p:sldId id="362" r:id="rId27"/>
    <p:sldId id="376" r:id="rId28"/>
    <p:sldId id="363" r:id="rId29"/>
    <p:sldId id="364" r:id="rId30"/>
    <p:sldId id="365" r:id="rId31"/>
    <p:sldId id="366" r:id="rId32"/>
    <p:sldId id="310" r:id="rId33"/>
    <p:sldId id="390" r:id="rId34"/>
    <p:sldId id="389" r:id="rId35"/>
    <p:sldId id="391" r:id="rId36"/>
    <p:sldId id="392" r:id="rId37"/>
    <p:sldId id="393" r:id="rId38"/>
    <p:sldId id="394" r:id="rId39"/>
    <p:sldId id="395" r:id="rId40"/>
    <p:sldId id="396" r:id="rId41"/>
    <p:sldId id="398" r:id="rId42"/>
    <p:sldId id="399" r:id="rId43"/>
    <p:sldId id="400" r:id="rId44"/>
    <p:sldId id="401" r:id="rId45"/>
    <p:sldId id="402" r:id="rId46"/>
    <p:sldId id="403" r:id="rId47"/>
    <p:sldId id="311" r:id="rId48"/>
    <p:sldId id="346" r:id="rId49"/>
    <p:sldId id="322" r:id="rId50"/>
    <p:sldId id="367" r:id="rId51"/>
    <p:sldId id="368" r:id="rId52"/>
    <p:sldId id="369" r:id="rId53"/>
    <p:sldId id="370" r:id="rId54"/>
    <p:sldId id="371" r:id="rId55"/>
    <p:sldId id="372" r:id="rId56"/>
    <p:sldId id="373" r:id="rId57"/>
    <p:sldId id="374" r:id="rId58"/>
    <p:sldId id="375" r:id="rId59"/>
    <p:sldId id="361" r:id="rId60"/>
    <p:sldId id="406" r:id="rId61"/>
    <p:sldId id="377" r:id="rId62"/>
    <p:sldId id="378" r:id="rId63"/>
    <p:sldId id="379" r:id="rId64"/>
    <p:sldId id="380" r:id="rId65"/>
    <p:sldId id="381" r:id="rId66"/>
    <p:sldId id="382" r:id="rId67"/>
    <p:sldId id="383" r:id="rId68"/>
    <p:sldId id="384" r:id="rId69"/>
    <p:sldId id="385" r:id="rId70"/>
    <p:sldId id="386" r:id="rId71"/>
    <p:sldId id="387" r:id="rId72"/>
    <p:sldId id="407" r:id="rId73"/>
    <p:sldId id="388" r:id="rId74"/>
    <p:sldId id="296" r:id="rId75"/>
    <p:sldId id="298" r:id="rId76"/>
    <p:sldId id="282" r:id="rId77"/>
    <p:sldId id="283" r:id="rId78"/>
    <p:sldId id="279" r:id="rId79"/>
    <p:sldId id="284"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a="http://schemas.openxmlformats.org/drawingml/2006/main" xmlns:r="http://schemas.openxmlformats.org/officeDocument/2006/relationships" xmlns:p="http://schemas.openxmlformats.org/presentationml/2006/main" xmlns="" xmlns:p15="http://schemas.microsoft.com/office/powerpoint/2012/main" xmlns:mv="urn:schemas-microsoft-com:mac:vml" xmlns:mc="http://schemas.openxmlformats.org/markup-compatibility/2006">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67223A"/>
    <a:srgbClr val="804000"/>
    <a:srgbClr val="800040"/>
    <a:srgbClr val="643224"/>
    <a:srgbClr val="1B0A04"/>
    <a:srgbClr val="00FFFF"/>
    <a:srgbClr val="010102"/>
  </p:clrMru>
  <p:extLst>
    <p:ext uri="{E76CE94A-603C-4142-B9EB-6D1370010A27}">
      <p14:discardImageEditData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0"/>
    </p:ext>
    <p:ext uri="{D31A062A-798A-4329-ABDD-BBA856620510}">
      <p14:defaultImageDpi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20"/>
    </p:ext>
    <p:ext uri="{FD5EFAAD-0ECE-453E-9831-46B23BE46B34}">
      <p15:chartTrackingRefBased xmlns:a="http://schemas.openxmlformats.org/drawingml/2006/main" xmlns:r="http://schemas.openxmlformats.org/officeDocument/2006/relationships" xmlns:p="http://schemas.openxmlformats.org/presentationml/2006/main" xmlns="" xmlns:p15="http://schemas.microsoft.com/office/powerpoint/2012/main" xmlns:mv="urn:schemas-microsoft-com:mac:vml" xmlns:mc="http://schemas.openxmlformats.org/markup-compatibility/2006"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horzBarState="maximized">
    <p:restoredLeft sz="20747" autoAdjust="0"/>
    <p:restoredTop sz="80516" autoAdjust="0"/>
  </p:normalViewPr>
  <p:slideViewPr>
    <p:cSldViewPr snapToGrid="0" showGuides="1">
      <p:cViewPr varScale="1">
        <p:scale>
          <a:sx n="123" d="100"/>
          <a:sy n="123" d="100"/>
        </p:scale>
        <p:origin x="-112" y="-112"/>
      </p:cViewPr>
      <p:guideLst>
        <p:guide orient="horz" pos="2160"/>
        <p:guide pos="2880"/>
      </p:guideLst>
    </p:cSldViewPr>
  </p:slideViewPr>
  <p:notesTextViewPr>
    <p:cViewPr>
      <p:scale>
        <a:sx n="3" d="2"/>
        <a:sy n="3" d="2"/>
      </p:scale>
      <p:origin x="0" y="0"/>
    </p:cViewPr>
  </p:notesTextViewPr>
  <p:sorterViewPr>
    <p:cViewPr>
      <p:scale>
        <a:sx n="80" d="100"/>
        <a:sy n="80" d="100"/>
      </p:scale>
      <p:origin x="0" y="7216"/>
    </p:cViewPr>
  </p:sorterViewPr>
  <p:notesViewPr>
    <p:cSldViewPr snapToGrid="0" showGuides="1">
      <p:cViewPr varScale="1">
        <p:scale>
          <a:sx n="79" d="100"/>
          <a:sy n="79" d="100"/>
        </p:scale>
        <p:origin x="2346" y="96"/>
      </p:cViewPr>
      <p:guideLst/>
    </p:cSldViewPr>
  </p:notes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70" Type="http://schemas.openxmlformats.org/officeDocument/2006/relationships/slide" Target="slides/slide62.xml"/><Relationship Id="rId71" Type="http://schemas.openxmlformats.org/officeDocument/2006/relationships/slide" Target="slides/slide63.xml"/><Relationship Id="rId72" Type="http://schemas.openxmlformats.org/officeDocument/2006/relationships/slide" Target="slides/slide64.xml"/><Relationship Id="rId73" Type="http://schemas.openxmlformats.org/officeDocument/2006/relationships/slide" Target="slides/slide65.xml"/><Relationship Id="rId74" Type="http://schemas.openxmlformats.org/officeDocument/2006/relationships/slide" Target="slides/slide66.xml"/><Relationship Id="rId75" Type="http://schemas.openxmlformats.org/officeDocument/2006/relationships/slide" Target="slides/slide67.xml"/><Relationship Id="rId76" Type="http://schemas.openxmlformats.org/officeDocument/2006/relationships/slide" Target="slides/slide68.xml"/><Relationship Id="rId77" Type="http://schemas.openxmlformats.org/officeDocument/2006/relationships/slide" Target="slides/slide69.xml"/><Relationship Id="rId78" Type="http://schemas.openxmlformats.org/officeDocument/2006/relationships/slide" Target="slides/slide70.xml"/><Relationship Id="rId79" Type="http://schemas.openxmlformats.org/officeDocument/2006/relationships/slide" Target="slides/slide7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63" Type="http://schemas.openxmlformats.org/officeDocument/2006/relationships/slide" Target="slides/slide55.xml"/><Relationship Id="rId64" Type="http://schemas.openxmlformats.org/officeDocument/2006/relationships/slide" Target="slides/slide56.xml"/><Relationship Id="rId65" Type="http://schemas.openxmlformats.org/officeDocument/2006/relationships/slide" Target="slides/slide57.xml"/><Relationship Id="rId66" Type="http://schemas.openxmlformats.org/officeDocument/2006/relationships/slide" Target="slides/slide58.xml"/><Relationship Id="rId67" Type="http://schemas.openxmlformats.org/officeDocument/2006/relationships/slide" Target="slides/slide59.xml"/><Relationship Id="rId68" Type="http://schemas.openxmlformats.org/officeDocument/2006/relationships/slide" Target="slides/slide60.xml"/><Relationship Id="rId69" Type="http://schemas.openxmlformats.org/officeDocument/2006/relationships/slide" Target="slides/slide61.xml"/><Relationship Id="rId80" Type="http://schemas.openxmlformats.org/officeDocument/2006/relationships/slide" Target="slides/slide72.xml"/><Relationship Id="rId81" Type="http://schemas.openxmlformats.org/officeDocument/2006/relationships/notesMaster" Target="notesMasters/notesMaster1.xml"/><Relationship Id="rId82" Type="http://schemas.openxmlformats.org/officeDocument/2006/relationships/handoutMaster" Target="handoutMasters/handoutMaster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999BDA-BD19-4064-BF2C-14D89FF3C190}" type="datetimeFigureOut">
              <a:rPr lang="en-US" smtClean="0"/>
              <a:pPr/>
              <a:t>7/17/13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328E8E-C91D-44A0-93D6-1E4294D2C6F9}"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881808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DF147-A9B1-468D-860B-052CCDB90DB6}" type="datetimeFigureOut">
              <a:rPr lang="en-US" smtClean="0"/>
              <a:pPr/>
              <a:t>7/17/13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68310F-3F7A-4A9C-892D-242CD6C3803D}"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536054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4CD04B-72E2-4456-974D-524CCA08AB88}" type="slidenum">
              <a:rPr lang="en-US" smtClean="0"/>
              <a:pPr/>
              <a:t>1</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970341916"/>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8310F-3F7A-4A9C-892D-242CD6C3803D}" type="slidenum">
              <a:rPr lang="en-US" smtClean="0"/>
              <a:pPr/>
              <a:t>17</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327900632"/>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8310F-3F7A-4A9C-892D-242CD6C3803D}" type="slidenum">
              <a:rPr lang="en-US" smtClean="0"/>
              <a:pPr/>
              <a:t>18</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327900632"/>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7CD11A-EED3-40CE-98A3-28FEE84867B3}"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491160255"/>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8310F-3F7A-4A9C-892D-242CD6C3803D}" type="slidenum">
              <a:rPr lang="en-US" smtClean="0"/>
              <a:pPr/>
              <a:t>21</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327900632"/>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b="1" dirty="0" smtClean="0"/>
              <a:t>Textured and layered background</a:t>
            </a:r>
            <a:r>
              <a:rPr lang="en-US" sz="1400" b="1" baseline="0" dirty="0" smtClean="0"/>
              <a:t> </a:t>
            </a:r>
            <a:r>
              <a:rPr lang="en-US" sz="1400" b="1" dirty="0" smtClean="0"/>
              <a:t>with</a:t>
            </a:r>
            <a:r>
              <a:rPr lang="en-US" sz="1400" b="1" baseline="0" dirty="0" smtClean="0"/>
              <a:t> title</a:t>
            </a:r>
            <a:endParaRPr lang="en-US" sz="1400" b="1" dirty="0" smtClean="0"/>
          </a:p>
          <a:p>
            <a:r>
              <a:rPr lang="en-US" sz="1400" dirty="0" smtClean="0"/>
              <a:t>(Advanced)</a:t>
            </a:r>
          </a:p>
          <a:p>
            <a:endParaRPr lang="en-US" sz="1400" dirty="0" smtClean="0"/>
          </a:p>
          <a:p>
            <a:endParaRPr lang="en-US" dirty="0" smtClean="0"/>
          </a:p>
          <a:p>
            <a:r>
              <a:rPr lang="en-US" sz="1200" b="1" kern="1200" dirty="0" smtClean="0">
                <a:solidFill>
                  <a:schemeClr val="tx1"/>
                </a:solidFill>
                <a:effectLst/>
                <a:latin typeface="+mn-lt"/>
                <a:ea typeface="+mn-ea"/>
                <a:cs typeface="+mn-cs"/>
              </a:rPr>
              <a:t>Tip</a:t>
            </a:r>
            <a:r>
              <a:rPr lang="en-US" sz="1200" kern="1200" dirty="0" smtClean="0">
                <a:solidFill>
                  <a:schemeClr val="tx1"/>
                </a:solidFill>
                <a:effectLst/>
                <a:latin typeface="+mn-lt"/>
                <a:ea typeface="+mn-ea"/>
                <a:cs typeface="+mn-cs"/>
              </a:rPr>
              <a:t>: Some shape effects on this slide are created with the </a:t>
            </a:r>
            <a:r>
              <a:rPr lang="en-US" sz="1200" b="1" kern="1200" dirty="0" smtClean="0">
                <a:solidFill>
                  <a:schemeClr val="tx1"/>
                </a:solidFill>
                <a:effectLst/>
                <a:latin typeface="+mn-lt"/>
                <a:ea typeface="+mn-ea"/>
                <a:cs typeface="+mn-cs"/>
              </a:rPr>
              <a:t>Combine Shapes </a:t>
            </a:r>
            <a:r>
              <a:rPr lang="en-US" sz="1200" kern="1200" dirty="0" smtClean="0">
                <a:solidFill>
                  <a:schemeClr val="tx1"/>
                </a:solidFill>
                <a:effectLst/>
                <a:latin typeface="+mn-lt"/>
                <a:ea typeface="+mn-ea"/>
                <a:cs typeface="+mn-cs"/>
              </a:rPr>
              <a:t>commands. To access this command, you must add it to the Quick Access Toolbar, located above the </a:t>
            </a:r>
            <a:r>
              <a:rPr lang="en-US" sz="1200" b="1" kern="1200" dirty="0" smtClean="0">
                <a:solidFill>
                  <a:schemeClr val="tx1"/>
                </a:solidFill>
                <a:effectLst/>
                <a:latin typeface="+mn-lt"/>
                <a:ea typeface="+mn-ea"/>
                <a:cs typeface="+mn-cs"/>
              </a:rPr>
              <a:t>File</a:t>
            </a:r>
            <a:r>
              <a:rPr lang="en-US" sz="1200" kern="1200" dirty="0" smtClean="0">
                <a:solidFill>
                  <a:schemeClr val="tx1"/>
                </a:solidFill>
                <a:effectLst/>
                <a:latin typeface="+mn-lt"/>
                <a:ea typeface="+mn-ea"/>
                <a:cs typeface="+mn-cs"/>
              </a:rPr>
              <a:t> tab.  To customize the Quick Access Toolbar, do the following:</a:t>
            </a:r>
          </a:p>
          <a:p>
            <a:pPr lvl="0"/>
            <a:r>
              <a:rPr lang="en-US" sz="1200" kern="1200" dirty="0" smtClean="0">
                <a:solidFill>
                  <a:schemeClr val="tx1"/>
                </a:solidFill>
                <a:effectLst/>
                <a:latin typeface="+mn-lt"/>
                <a:ea typeface="+mn-ea"/>
                <a:cs typeface="+mn-cs"/>
              </a:rPr>
              <a:t>Click the arrow next to the Quick Access Toolbar, and then under </a:t>
            </a:r>
            <a:r>
              <a:rPr lang="en-US" sz="1200" b="1" kern="1200" dirty="0" smtClean="0">
                <a:solidFill>
                  <a:schemeClr val="tx1"/>
                </a:solidFill>
                <a:effectLst/>
                <a:latin typeface="+mn-lt"/>
                <a:ea typeface="+mn-ea"/>
                <a:cs typeface="+mn-cs"/>
              </a:rPr>
              <a:t>Customize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Quick</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Access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Toolbar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Commands</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PowerPoint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Options</a:t>
            </a:r>
            <a:r>
              <a:rPr lang="en-US" sz="1200" kern="1200" dirty="0" smtClean="0">
                <a:solidFill>
                  <a:schemeClr val="tx1"/>
                </a:solidFill>
                <a:effectLst/>
                <a:latin typeface="+mn-lt"/>
                <a:ea typeface="+mn-ea"/>
                <a:cs typeface="+mn-cs"/>
              </a:rPr>
              <a:t> dialog box, in the </a:t>
            </a:r>
            <a:r>
              <a:rPr lang="en-US" sz="1200" b="1" kern="1200" dirty="0" smtClean="0">
                <a:solidFill>
                  <a:schemeClr val="tx1"/>
                </a:solidFill>
                <a:effectLst/>
                <a:latin typeface="+mn-lt"/>
                <a:ea typeface="+mn-ea"/>
                <a:cs typeface="+mn-cs"/>
              </a:rPr>
              <a:t>Choose commands from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All Commands</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In the list of commands, click </a:t>
            </a:r>
            <a:r>
              <a:rPr lang="en-US" sz="1200" b="1" kern="1200" dirty="0" smtClean="0">
                <a:solidFill>
                  <a:schemeClr val="tx1"/>
                </a:solidFill>
                <a:effectLst/>
                <a:latin typeface="+mn-lt"/>
                <a:ea typeface="+mn-ea"/>
                <a:cs typeface="+mn-cs"/>
              </a:rPr>
              <a:t>Combine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Shapes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a:t>
            </a:r>
            <a:endParaRPr lang="en-US" dirty="0" smtClean="0"/>
          </a:p>
          <a:p>
            <a:endParaRPr lang="en-US" dirty="0" smtClean="0"/>
          </a:p>
          <a:p>
            <a:endParaRPr lang="en-US" dirty="0" smtClean="0"/>
          </a:p>
          <a:p>
            <a:pPr marL="0" indent="0">
              <a:buFont typeface="+mj-lt"/>
              <a:buNone/>
            </a:pPr>
            <a:r>
              <a:rPr lang="en-US" baseline="0" dirty="0" smtClean="0"/>
              <a:t>To reproduce the shape effects on this slide, do the following:</a:t>
            </a:r>
          </a:p>
          <a:p>
            <a:pPr marL="228600" indent="-228600">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Slides</a:t>
            </a:r>
            <a:r>
              <a:rPr lang="en-US" baseline="0" dirty="0" smtClean="0"/>
              <a:t> group, click </a:t>
            </a:r>
            <a:r>
              <a:rPr lang="en-US" b="1" baseline="0" dirty="0" smtClean="0"/>
              <a:t>Layout</a:t>
            </a:r>
            <a:r>
              <a:rPr lang="en-US" baseline="0" dirty="0" smtClean="0"/>
              <a:t>, and then click </a:t>
            </a:r>
            <a:r>
              <a:rPr lang="en-US" b="1" baseline="0" dirty="0" smtClean="0"/>
              <a:t>Blank</a:t>
            </a:r>
            <a:r>
              <a:rPr lang="en-US" baseline="0" dirty="0" smtClean="0"/>
              <a:t>.</a:t>
            </a:r>
          </a:p>
          <a:p>
            <a:pPr marL="228600" indent="-228600">
              <a:buFont typeface="+mj-lt"/>
              <a:buAutoNum type="arabicPeriod"/>
            </a:pPr>
            <a:r>
              <a:rPr lang="en-US" baseline="0" dirty="0" smtClean="0"/>
              <a:t>Also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Shapes</a:t>
            </a:r>
            <a:r>
              <a:rPr lang="en-US" baseline="0" dirty="0" smtClean="0"/>
              <a:t>, and then under </a:t>
            </a:r>
            <a:r>
              <a:rPr lang="en-US" b="1" baseline="0" dirty="0" smtClean="0"/>
              <a:t>Rectangles</a:t>
            </a:r>
            <a:r>
              <a:rPr lang="en-US" baseline="0" dirty="0" smtClean="0"/>
              <a:t> click </a:t>
            </a:r>
            <a:r>
              <a:rPr lang="en-US" b="1" baseline="0" dirty="0" smtClean="0"/>
              <a:t>Rectangle</a:t>
            </a:r>
            <a:r>
              <a:rPr lang="en-US" baseline="0" dirty="0" smtClean="0"/>
              <a:t>.</a:t>
            </a:r>
          </a:p>
          <a:p>
            <a:pPr marL="228600" indent="-228600">
              <a:buFont typeface="+mj-lt"/>
              <a:buAutoNum type="arabicPeriod"/>
            </a:pPr>
            <a:r>
              <a:rPr lang="en-US" baseline="0" dirty="0" smtClean="0"/>
              <a:t>On the slide, drag to draw a rectangle.</a:t>
            </a:r>
          </a:p>
          <a:p>
            <a:pPr marL="228600" indent="-228600">
              <a:buFont typeface="+mj-lt"/>
              <a:buAutoNum type="arabicPeriod"/>
            </a:pPr>
            <a:r>
              <a:rPr lang="en-US" baseline="0" dirty="0" smtClean="0"/>
              <a:t>Select the rectangle.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Shape</a:t>
            </a:r>
            <a:r>
              <a:rPr lang="en-US" baseline="0" dirty="0" smtClean="0"/>
              <a:t> </a:t>
            </a:r>
            <a:r>
              <a:rPr lang="en-US" b="1" baseline="0" dirty="0" smtClean="0"/>
              <a:t>Styles</a:t>
            </a:r>
            <a:r>
              <a:rPr lang="en-US" baseline="0" dirty="0" smtClean="0"/>
              <a:t> group, click </a:t>
            </a:r>
            <a:r>
              <a:rPr lang="en-US" b="1" baseline="0" dirty="0" smtClean="0"/>
              <a:t>Shape Fill</a:t>
            </a:r>
            <a:r>
              <a:rPr lang="en-US" baseline="0" dirty="0" smtClean="0"/>
              <a:t>, point to </a:t>
            </a:r>
            <a:r>
              <a:rPr lang="en-US" b="1" baseline="0" dirty="0" smtClean="0"/>
              <a:t>Gradient</a:t>
            </a:r>
            <a:r>
              <a:rPr lang="en-US" baseline="0" dirty="0" smtClean="0"/>
              <a:t>, and then click </a:t>
            </a:r>
            <a:r>
              <a:rPr lang="en-US" b="1" baseline="0" dirty="0" smtClean="0"/>
              <a:t>More Gradients</a:t>
            </a:r>
            <a:r>
              <a:rPr lang="en-US" baseline="0" dirty="0" smtClean="0"/>
              <a:t>. In the </a:t>
            </a:r>
            <a:r>
              <a:rPr lang="en-US" b="1" baseline="0" dirty="0" smtClean="0"/>
              <a:t>Format Shape </a:t>
            </a:r>
            <a:r>
              <a:rPr lang="en-US" baseline="0" dirty="0" smtClean="0"/>
              <a:t>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Gradient fill</a:t>
            </a:r>
            <a:r>
              <a:rPr lang="en-US" baseline="0" dirty="0" smtClean="0"/>
              <a:t>, and then do the following:</a:t>
            </a:r>
          </a:p>
          <a:p>
            <a:pPr marL="685800" lvl="1" indent="-228600">
              <a:buFont typeface="+mj-lt"/>
              <a:buAutoNum type="arabicPeriod"/>
            </a:pPr>
            <a:r>
              <a:rPr lang="en-US" baseline="0" dirty="0" smtClean="0"/>
              <a:t>In the </a:t>
            </a:r>
            <a:r>
              <a:rPr lang="en-US" b="1" baseline="0" dirty="0" smtClean="0"/>
              <a:t>Type</a:t>
            </a:r>
            <a:r>
              <a:rPr lang="en-US" baseline="0" dirty="0" smtClean="0"/>
              <a:t> list, select </a:t>
            </a:r>
            <a:r>
              <a:rPr lang="en-US" b="1" baseline="0" dirty="0" smtClean="0"/>
              <a:t>Linear</a:t>
            </a:r>
            <a:r>
              <a:rPr lang="en-US" baseline="0" dirty="0" smtClean="0"/>
              <a:t>.</a:t>
            </a:r>
          </a:p>
          <a:p>
            <a:pPr marL="685800" lvl="1" indent="-228600">
              <a:buFont typeface="+mj-lt"/>
              <a:buAutoNum type="arabicPeriod"/>
            </a:pPr>
            <a:r>
              <a:rPr lang="en-US" baseline="0" dirty="0" smtClean="0"/>
              <a:t>In the </a:t>
            </a:r>
            <a:r>
              <a:rPr lang="en-US" b="1" baseline="0" dirty="0" smtClean="0"/>
              <a:t>Angle</a:t>
            </a:r>
            <a:r>
              <a:rPr lang="en-US" baseline="0" dirty="0" smtClean="0"/>
              <a:t> box, enter </a:t>
            </a:r>
            <a:r>
              <a:rPr lang="en-US" b="1" baseline="0" dirty="0" smtClean="0"/>
              <a:t>160°</a:t>
            </a:r>
            <a:r>
              <a:rPr lang="en-US" b="0" baseline="0" dirty="0" smtClean="0"/>
              <a:t>.</a:t>
            </a:r>
            <a:endParaRPr lang="en-US" b="1" baseline="0" dirty="0" smtClean="0"/>
          </a:p>
          <a:p>
            <a:pPr marL="685800" lvl="1"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effectLst/>
                <a:latin typeface="+mn-lt"/>
                <a:ea typeface="+mn-ea"/>
                <a:cs typeface="+mn-cs"/>
              </a:rPr>
              <a:t> until four stops appear in the slider.</a:t>
            </a:r>
            <a:endParaRPr lang="en-US" baseline="0" dirty="0" smtClean="0"/>
          </a:p>
          <a:p>
            <a:pPr marL="228600" indent="-228600">
              <a:buFont typeface="+mj-lt"/>
              <a:buAutoNum type="arabicPeriod"/>
            </a:pPr>
            <a:r>
              <a:rPr lang="en-US" baseline="0" dirty="0" smtClean="0"/>
              <a:t>Also under </a:t>
            </a:r>
            <a:r>
              <a:rPr lang="en-US" b="1" baseline="0" dirty="0" smtClean="0"/>
              <a:t>Gradient stops</a:t>
            </a:r>
            <a:r>
              <a:rPr lang="en-US" baseline="0" dirty="0" smtClean="0"/>
              <a:t>, customize the gradient stops as follows:</a:t>
            </a:r>
          </a:p>
          <a:p>
            <a:pPr marL="685800" lvl="1" indent="-228600">
              <a:buFont typeface="Arial" pitchFamily="34" charset="0"/>
              <a:buChar char="•"/>
            </a:pPr>
            <a:r>
              <a:rPr lang="en-US" baseline="0" dirty="0" smtClean="0"/>
              <a:t>Select the first stop in the slider, and then do the following:</a:t>
            </a:r>
          </a:p>
          <a:p>
            <a:pPr marL="1143000" lvl="2" indent="-228600">
              <a:buFont typeface="Arial" pitchFamily="34" charset="0"/>
              <a:buChar char="•"/>
            </a:pPr>
            <a:r>
              <a:rPr lang="en-US" baseline="0" dirty="0" smtClean="0"/>
              <a:t>In the </a:t>
            </a:r>
            <a:r>
              <a:rPr lang="en-US" b="1" baseline="0" dirty="0" smtClean="0"/>
              <a:t>Position</a:t>
            </a:r>
            <a:r>
              <a:rPr lang="en-US" baseline="0" dirty="0" smtClean="0"/>
              <a:t> box, enter </a:t>
            </a:r>
            <a:r>
              <a:rPr lang="en-US" b="1" baseline="0" dirty="0" smtClean="0"/>
              <a:t>0%</a:t>
            </a:r>
            <a:r>
              <a:rPr lang="en-US" baseline="0" dirty="0" smtClean="0"/>
              <a:t>.</a:t>
            </a:r>
          </a:p>
          <a:p>
            <a:pPr marL="1143000" lvl="2" indent="-228600">
              <a:buFont typeface="Arial" pitchFamily="34" charset="0"/>
              <a:buChar char="•"/>
            </a:pPr>
            <a:r>
              <a:rPr lang="en-US" baseline="0" dirty="0" smtClean="0"/>
              <a:t>Click the button next to </a:t>
            </a:r>
            <a:r>
              <a:rPr lang="en-US" b="1" baseline="0" dirty="0" smtClean="0"/>
              <a:t>Color</a:t>
            </a:r>
            <a:r>
              <a:rPr lang="en-US" baseline="0" dirty="0" smtClean="0"/>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200</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149</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79%</a:t>
            </a:r>
            <a:r>
              <a:rPr lang="en-US" sz="1200" kern="1200" baseline="0" dirty="0" smtClean="0">
                <a:solidFill>
                  <a:schemeClr val="tx1"/>
                </a:solidFill>
                <a:effectLst/>
                <a:latin typeface="+mn-lt"/>
                <a:ea typeface="+mn-ea"/>
                <a:cs typeface="+mn-cs"/>
              </a:rPr>
              <a:t>.</a:t>
            </a:r>
            <a:endParaRPr lang="en-US" baseline="0" dirty="0" smtClean="0"/>
          </a:p>
          <a:p>
            <a:pPr marL="685800" lvl="1" indent="-228600">
              <a:buFont typeface="Arial" pitchFamily="34" charset="0"/>
              <a:buChar char="•"/>
            </a:pPr>
            <a:r>
              <a:rPr lang="en-US" baseline="0" dirty="0" smtClean="0"/>
              <a:t>Select the next stop in the slider, and then do the following:</a:t>
            </a:r>
          </a:p>
          <a:p>
            <a:pPr marL="1143000" lvl="2" indent="-228600">
              <a:buFont typeface="Arial" pitchFamily="34" charset="0"/>
              <a:buChar char="•"/>
            </a:pPr>
            <a:r>
              <a:rPr lang="en-US" baseline="0" dirty="0" smtClean="0"/>
              <a:t>In the </a:t>
            </a:r>
            <a:r>
              <a:rPr lang="en-US" b="1" baseline="0" dirty="0" smtClean="0"/>
              <a:t>Position</a:t>
            </a:r>
            <a:r>
              <a:rPr lang="en-US" baseline="0" dirty="0" smtClean="0"/>
              <a:t> box, enter </a:t>
            </a:r>
            <a:r>
              <a:rPr lang="en-US" b="1" baseline="0" dirty="0" smtClean="0"/>
              <a:t>29%</a:t>
            </a:r>
            <a:r>
              <a:rPr lang="en-US" baseline="0" dirty="0" smtClean="0"/>
              <a:t>.</a:t>
            </a:r>
          </a:p>
          <a:p>
            <a:pPr marL="1143000" lvl="2" indent="-228600">
              <a:buFont typeface="Arial" pitchFamily="34" charset="0"/>
              <a:buChar char="•"/>
            </a:pPr>
            <a:r>
              <a:rPr lang="en-US" baseline="0" dirty="0" smtClean="0"/>
              <a:t>Click the button next to </a:t>
            </a:r>
            <a:r>
              <a:rPr lang="en-US" b="1" baseline="0" dirty="0" smtClean="0"/>
              <a:t>Color</a:t>
            </a:r>
            <a:r>
              <a:rPr lang="en-US" baseline="0" dirty="0" smtClean="0"/>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124</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93</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30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84%</a:t>
            </a:r>
            <a:r>
              <a:rPr lang="en-US" sz="1200" kern="1200" baseline="0" dirty="0" smtClean="0">
                <a:solidFill>
                  <a:schemeClr val="tx1"/>
                </a:solidFill>
                <a:effectLst/>
                <a:latin typeface="+mn-lt"/>
                <a:ea typeface="+mn-ea"/>
                <a:cs typeface="+mn-cs"/>
              </a:rPr>
              <a:t>.</a:t>
            </a:r>
            <a:endParaRPr lang="en-US" baseline="0" dirty="0" smtClean="0"/>
          </a:p>
          <a:p>
            <a:pPr marL="685800" lvl="1" indent="-228600">
              <a:buFont typeface="Arial" pitchFamily="34" charset="0"/>
              <a:buChar char="•"/>
            </a:pPr>
            <a:r>
              <a:rPr lang="en-US" baseline="0" dirty="0" smtClean="0"/>
              <a:t>Select the next stop in the slider, and then do the following:</a:t>
            </a:r>
          </a:p>
          <a:p>
            <a:pPr marL="1143000" lvl="2" indent="-228600">
              <a:buFont typeface="Arial" pitchFamily="34" charset="0"/>
              <a:buChar char="•"/>
            </a:pPr>
            <a:r>
              <a:rPr lang="en-US" baseline="0" dirty="0" smtClean="0"/>
              <a:t>In the </a:t>
            </a:r>
            <a:r>
              <a:rPr lang="en-US" b="1" baseline="0" dirty="0" smtClean="0"/>
              <a:t>Position</a:t>
            </a:r>
            <a:r>
              <a:rPr lang="en-US" baseline="0" dirty="0" smtClean="0"/>
              <a:t> box, enter </a:t>
            </a:r>
            <a:r>
              <a:rPr lang="en-US" b="1" baseline="0" dirty="0" smtClean="0"/>
              <a:t>68%</a:t>
            </a:r>
            <a:r>
              <a:rPr lang="en-US" baseline="0" dirty="0" smtClean="0"/>
              <a:t>.</a:t>
            </a:r>
          </a:p>
          <a:p>
            <a:pPr marL="1143000" lvl="2" indent="-228600">
              <a:buFont typeface="Arial" pitchFamily="34" charset="0"/>
              <a:buChar char="•"/>
            </a:pPr>
            <a:r>
              <a:rPr lang="en-US" baseline="0" dirty="0" smtClean="0"/>
              <a:t>Click the button next to </a:t>
            </a:r>
            <a:r>
              <a:rPr lang="en-US" b="1" baseline="0" dirty="0" smtClean="0"/>
              <a:t>Color</a:t>
            </a:r>
            <a:r>
              <a:rPr lang="en-US" baseline="0" dirty="0" smtClean="0"/>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131</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104</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7</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74%</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baseline="0" dirty="0" smtClean="0"/>
              <a:t>Select the last stop in the slider, and then do the following:</a:t>
            </a:r>
          </a:p>
          <a:p>
            <a:pPr marL="1143000" lvl="2" indent="-228600">
              <a:buFont typeface="Arial" pitchFamily="34" charset="0"/>
              <a:buChar char="•"/>
            </a:pPr>
            <a:r>
              <a:rPr lang="en-US" baseline="0" dirty="0" smtClean="0"/>
              <a:t>In the </a:t>
            </a:r>
            <a:r>
              <a:rPr lang="en-US" b="1" baseline="0" dirty="0" smtClean="0"/>
              <a:t>Position</a:t>
            </a:r>
            <a:r>
              <a:rPr lang="en-US" baseline="0" dirty="0" smtClean="0"/>
              <a:t> box, enter </a:t>
            </a:r>
            <a:r>
              <a:rPr lang="en-US" b="1" baseline="0" dirty="0" smtClean="0"/>
              <a:t>100%</a:t>
            </a:r>
            <a:r>
              <a:rPr lang="en-US" baseline="0" dirty="0" smtClean="0"/>
              <a:t>.</a:t>
            </a:r>
          </a:p>
          <a:p>
            <a:pPr marL="1143000" lvl="2" indent="-228600">
              <a:buFont typeface="Arial" pitchFamily="34" charset="0"/>
              <a:buChar char="•"/>
            </a:pPr>
            <a:r>
              <a:rPr lang="en-US" baseline="0" dirty="0" smtClean="0"/>
              <a:t>Click the button next to </a:t>
            </a:r>
            <a:r>
              <a:rPr lang="en-US" b="1" baseline="0" dirty="0" smtClean="0"/>
              <a:t>Color</a:t>
            </a:r>
            <a:r>
              <a:rPr lang="en-US" baseline="0" dirty="0" smtClean="0"/>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98</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61</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40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51%</a:t>
            </a:r>
            <a:r>
              <a:rPr lang="en-US" sz="1200" kern="1200" baseline="0" dirty="0" smtClean="0">
                <a:solidFill>
                  <a:schemeClr val="tx1"/>
                </a:solidFill>
                <a:effectLst/>
                <a:latin typeface="+mn-lt"/>
                <a:ea typeface="+mn-ea"/>
                <a:cs typeface="+mn-cs"/>
              </a:rPr>
              <a:t>.</a:t>
            </a:r>
          </a:p>
          <a:p>
            <a:pPr marL="228600" lvl="0" indent="-228600">
              <a:buFont typeface="+mj-lt"/>
              <a:buAutoNum type="arabicPeriod"/>
            </a:pPr>
            <a:r>
              <a:rPr lang="en-US" kern="1200" baseline="0" dirty="0" smtClean="0">
                <a:solidFill>
                  <a:schemeClr val="tx1"/>
                </a:solidFill>
                <a:effectLst/>
                <a:latin typeface="+mn-lt"/>
                <a:ea typeface="+mn-ea"/>
                <a:cs typeface="+mn-cs"/>
              </a:rPr>
              <a:t>Also in the </a:t>
            </a:r>
            <a:r>
              <a:rPr lang="en-US" b="1" kern="1200" baseline="0" dirty="0" smtClean="0">
                <a:solidFill>
                  <a:schemeClr val="tx1"/>
                </a:solidFill>
                <a:effectLst/>
                <a:latin typeface="+mn-lt"/>
                <a:ea typeface="+mn-ea"/>
                <a:cs typeface="+mn-cs"/>
              </a:rPr>
              <a:t>Format</a:t>
            </a:r>
            <a:r>
              <a:rPr lang="en-US" kern="1200" baseline="0" dirty="0" smtClean="0">
                <a:solidFill>
                  <a:schemeClr val="tx1"/>
                </a:solidFill>
                <a:effectLst/>
                <a:latin typeface="+mn-lt"/>
                <a:ea typeface="+mn-ea"/>
                <a:cs typeface="+mn-cs"/>
              </a:rPr>
              <a:t> </a:t>
            </a:r>
            <a:r>
              <a:rPr lang="en-US" b="1" kern="1200" baseline="0" dirty="0" smtClean="0">
                <a:solidFill>
                  <a:schemeClr val="tx1"/>
                </a:solidFill>
                <a:effectLst/>
                <a:latin typeface="+mn-lt"/>
                <a:ea typeface="+mn-ea"/>
                <a:cs typeface="+mn-cs"/>
              </a:rPr>
              <a:t>Shape</a:t>
            </a:r>
            <a:r>
              <a:rPr lang="en-US" kern="1200" baseline="0" dirty="0" smtClean="0">
                <a:solidFill>
                  <a:schemeClr val="tx1"/>
                </a:solidFill>
                <a:effectLst/>
                <a:latin typeface="+mn-lt"/>
                <a:ea typeface="+mn-ea"/>
                <a:cs typeface="+mn-cs"/>
              </a:rPr>
              <a:t> dialog box, click </a:t>
            </a:r>
            <a:r>
              <a:rPr lang="en-US" b="1" kern="1200" baseline="0" dirty="0" smtClean="0">
                <a:solidFill>
                  <a:schemeClr val="tx1"/>
                </a:solidFill>
                <a:effectLst/>
                <a:latin typeface="+mn-lt"/>
                <a:ea typeface="+mn-ea"/>
                <a:cs typeface="+mn-cs"/>
              </a:rPr>
              <a:t>Line</a:t>
            </a:r>
            <a:r>
              <a:rPr lang="en-US" kern="1200" baseline="0" dirty="0" smtClean="0">
                <a:solidFill>
                  <a:schemeClr val="tx1"/>
                </a:solidFill>
                <a:effectLst/>
                <a:latin typeface="+mn-lt"/>
                <a:ea typeface="+mn-ea"/>
                <a:cs typeface="+mn-cs"/>
              </a:rPr>
              <a:t> </a:t>
            </a:r>
            <a:r>
              <a:rPr lang="en-US" b="1" kern="1200" baseline="0" dirty="0" smtClean="0">
                <a:solidFill>
                  <a:schemeClr val="tx1"/>
                </a:solidFill>
                <a:effectLst/>
                <a:latin typeface="+mn-lt"/>
                <a:ea typeface="+mn-ea"/>
                <a:cs typeface="+mn-cs"/>
              </a:rPr>
              <a:t>Color</a:t>
            </a:r>
            <a:r>
              <a:rPr lang="en-US" kern="1200" baseline="0" dirty="0" smtClean="0">
                <a:solidFill>
                  <a:schemeClr val="tx1"/>
                </a:solidFill>
                <a:effectLst/>
                <a:latin typeface="+mn-lt"/>
                <a:ea typeface="+mn-ea"/>
                <a:cs typeface="+mn-cs"/>
              </a:rPr>
              <a:t> in the left pane, in the </a:t>
            </a:r>
            <a:r>
              <a:rPr lang="en-US" b="1" kern="1200" baseline="0" dirty="0" smtClean="0">
                <a:solidFill>
                  <a:schemeClr val="tx1"/>
                </a:solidFill>
                <a:effectLst/>
                <a:latin typeface="+mn-lt"/>
                <a:ea typeface="+mn-ea"/>
                <a:cs typeface="+mn-cs"/>
              </a:rPr>
              <a:t>Line</a:t>
            </a:r>
            <a:r>
              <a:rPr lang="en-US" kern="1200" baseline="0" dirty="0" smtClean="0">
                <a:solidFill>
                  <a:schemeClr val="tx1"/>
                </a:solidFill>
                <a:effectLst/>
                <a:latin typeface="+mn-lt"/>
                <a:ea typeface="+mn-ea"/>
                <a:cs typeface="+mn-cs"/>
              </a:rPr>
              <a:t> </a:t>
            </a:r>
            <a:r>
              <a:rPr lang="en-US" b="1" kern="1200" baseline="0" dirty="0" smtClean="0">
                <a:solidFill>
                  <a:schemeClr val="tx1"/>
                </a:solidFill>
                <a:effectLst/>
                <a:latin typeface="+mn-lt"/>
                <a:ea typeface="+mn-ea"/>
                <a:cs typeface="+mn-cs"/>
              </a:rPr>
              <a:t>Color</a:t>
            </a:r>
            <a:r>
              <a:rPr lang="en-US" kern="1200" baseline="0" dirty="0" smtClean="0">
                <a:solidFill>
                  <a:schemeClr val="tx1"/>
                </a:solidFill>
                <a:effectLst/>
                <a:latin typeface="+mn-lt"/>
                <a:ea typeface="+mn-ea"/>
                <a:cs typeface="+mn-cs"/>
              </a:rPr>
              <a:t> pane, select </a:t>
            </a:r>
            <a:r>
              <a:rPr lang="en-US" b="1" kern="1200" baseline="0" dirty="0" smtClean="0">
                <a:solidFill>
                  <a:schemeClr val="tx1"/>
                </a:solidFill>
                <a:effectLst/>
                <a:latin typeface="+mn-lt"/>
                <a:ea typeface="+mn-ea"/>
                <a:cs typeface="+mn-cs"/>
              </a:rPr>
              <a:t>No</a:t>
            </a:r>
            <a:r>
              <a:rPr lang="en-US" kern="1200" baseline="0" dirty="0" smtClean="0">
                <a:solidFill>
                  <a:schemeClr val="tx1"/>
                </a:solidFill>
                <a:effectLst/>
                <a:latin typeface="+mn-lt"/>
                <a:ea typeface="+mn-ea"/>
                <a:cs typeface="+mn-cs"/>
              </a:rPr>
              <a:t> </a:t>
            </a:r>
            <a:r>
              <a:rPr lang="en-US" b="1" kern="1200" baseline="0" dirty="0" smtClean="0">
                <a:solidFill>
                  <a:schemeClr val="tx1"/>
                </a:solidFill>
                <a:effectLst/>
                <a:latin typeface="+mn-lt"/>
                <a:ea typeface="+mn-ea"/>
                <a:cs typeface="+mn-cs"/>
              </a:rPr>
              <a:t>line</a:t>
            </a:r>
            <a:r>
              <a:rPr lang="en-US" kern="1200" baseline="0" dirty="0" smtClean="0">
                <a:solidFill>
                  <a:schemeClr val="tx1"/>
                </a:solidFill>
                <a:effectLst/>
                <a:latin typeface="+mn-lt"/>
                <a:ea typeface="+mn-ea"/>
                <a:cs typeface="+mn-cs"/>
              </a:rPr>
              <a:t>.</a:t>
            </a:r>
          </a:p>
          <a:p>
            <a:pPr marL="228600" lvl="0" indent="-228600">
              <a:buFont typeface="+mj-lt"/>
              <a:buAutoNum type="arabicPeriod"/>
            </a:pPr>
            <a:r>
              <a:rPr lang="en-US" kern="1200" baseline="0" dirty="0" smtClean="0">
                <a:solidFill>
                  <a:schemeClr val="tx1"/>
                </a:solidFill>
                <a:effectLst/>
                <a:latin typeface="+mn-lt"/>
                <a:ea typeface="+mn-ea"/>
                <a:cs typeface="+mn-cs"/>
              </a:rPr>
              <a:t>Also in the </a:t>
            </a:r>
            <a:r>
              <a:rPr lang="en-US" b="1" kern="1200" baseline="0" dirty="0" smtClean="0">
                <a:solidFill>
                  <a:schemeClr val="tx1"/>
                </a:solidFill>
                <a:effectLst/>
                <a:latin typeface="+mn-lt"/>
                <a:ea typeface="+mn-ea"/>
                <a:cs typeface="+mn-cs"/>
              </a:rPr>
              <a:t>Format</a:t>
            </a:r>
            <a:r>
              <a:rPr lang="en-US" kern="1200" baseline="0" dirty="0" smtClean="0">
                <a:solidFill>
                  <a:schemeClr val="tx1"/>
                </a:solidFill>
                <a:effectLst/>
                <a:latin typeface="+mn-lt"/>
                <a:ea typeface="+mn-ea"/>
                <a:cs typeface="+mn-cs"/>
              </a:rPr>
              <a:t> </a:t>
            </a:r>
            <a:r>
              <a:rPr lang="en-US" b="1" kern="1200" baseline="0" dirty="0" smtClean="0">
                <a:solidFill>
                  <a:schemeClr val="tx1"/>
                </a:solidFill>
                <a:effectLst/>
                <a:latin typeface="+mn-lt"/>
                <a:ea typeface="+mn-ea"/>
                <a:cs typeface="+mn-cs"/>
              </a:rPr>
              <a:t>Shape</a:t>
            </a:r>
            <a:r>
              <a:rPr lang="en-US" kern="1200" baseline="0" dirty="0" smtClean="0">
                <a:solidFill>
                  <a:schemeClr val="tx1"/>
                </a:solidFill>
                <a:effectLst/>
                <a:latin typeface="+mn-lt"/>
                <a:ea typeface="+mn-ea"/>
                <a:cs typeface="+mn-cs"/>
              </a:rPr>
              <a:t> dialog box, click </a:t>
            </a:r>
            <a:r>
              <a:rPr lang="en-US" b="1" kern="1200" baseline="0" dirty="0" smtClean="0">
                <a:solidFill>
                  <a:schemeClr val="tx1"/>
                </a:solidFill>
                <a:effectLst/>
                <a:latin typeface="+mn-lt"/>
                <a:ea typeface="+mn-ea"/>
                <a:cs typeface="+mn-cs"/>
              </a:rPr>
              <a:t>Glow and Soft Edges </a:t>
            </a:r>
            <a:r>
              <a:rPr lang="en-US" kern="1200" baseline="0" dirty="0" smtClean="0">
                <a:solidFill>
                  <a:schemeClr val="tx1"/>
                </a:solidFill>
                <a:effectLst/>
                <a:latin typeface="+mn-lt"/>
                <a:ea typeface="+mn-ea"/>
                <a:cs typeface="+mn-cs"/>
              </a:rPr>
              <a:t>in the left pane, in the </a:t>
            </a:r>
            <a:r>
              <a:rPr lang="en-US" b="1" kern="1200" baseline="0" dirty="0" smtClean="0">
                <a:solidFill>
                  <a:schemeClr val="tx1"/>
                </a:solidFill>
                <a:effectLst/>
                <a:latin typeface="+mn-lt"/>
                <a:ea typeface="+mn-ea"/>
                <a:cs typeface="+mn-cs"/>
              </a:rPr>
              <a:t>Glow and Soft Edges </a:t>
            </a:r>
            <a:r>
              <a:rPr lang="en-US" kern="1200" baseline="0" dirty="0" smtClean="0">
                <a:solidFill>
                  <a:schemeClr val="tx1"/>
                </a:solidFill>
                <a:effectLst/>
                <a:latin typeface="+mn-lt"/>
                <a:ea typeface="+mn-ea"/>
                <a:cs typeface="+mn-cs"/>
              </a:rPr>
              <a:t>pane, under </a:t>
            </a:r>
            <a:r>
              <a:rPr lang="en-US" b="1" kern="1200" baseline="0" dirty="0" smtClean="0">
                <a:solidFill>
                  <a:schemeClr val="tx1"/>
                </a:solidFill>
                <a:effectLst/>
                <a:latin typeface="+mn-lt"/>
                <a:ea typeface="+mn-ea"/>
                <a:cs typeface="+mn-cs"/>
              </a:rPr>
              <a:t>Soft Edges</a:t>
            </a:r>
            <a:r>
              <a:rPr lang="en-US" kern="1200" baseline="0" dirty="0" smtClean="0">
                <a:solidFill>
                  <a:schemeClr val="tx1"/>
                </a:solidFill>
                <a:effectLst/>
                <a:latin typeface="+mn-lt"/>
                <a:ea typeface="+mn-ea"/>
                <a:cs typeface="+mn-cs"/>
              </a:rPr>
              <a:t>, in the </a:t>
            </a:r>
            <a:r>
              <a:rPr lang="en-US" b="1" kern="1200" baseline="0" dirty="0" smtClean="0">
                <a:solidFill>
                  <a:schemeClr val="tx1"/>
                </a:solidFill>
                <a:effectLst/>
                <a:latin typeface="+mn-lt"/>
                <a:ea typeface="+mn-ea"/>
                <a:cs typeface="+mn-cs"/>
              </a:rPr>
              <a:t>Size</a:t>
            </a:r>
            <a:r>
              <a:rPr lang="en-US" kern="1200" baseline="0" dirty="0" smtClean="0">
                <a:solidFill>
                  <a:schemeClr val="tx1"/>
                </a:solidFill>
                <a:effectLst/>
                <a:latin typeface="+mn-lt"/>
                <a:ea typeface="+mn-ea"/>
                <a:cs typeface="+mn-cs"/>
              </a:rPr>
              <a:t> box, </a:t>
            </a:r>
            <a:r>
              <a:rPr lang="en-US" b="1" kern="1200" baseline="0" dirty="0" smtClean="0">
                <a:solidFill>
                  <a:schemeClr val="tx1"/>
                </a:solidFill>
                <a:effectLst/>
                <a:latin typeface="+mn-lt"/>
                <a:ea typeface="+mn-ea"/>
                <a:cs typeface="+mn-cs"/>
              </a:rPr>
              <a:t>enter 5 pt</a:t>
            </a:r>
            <a:r>
              <a:rPr lang="en-US" kern="1200" baseline="0" dirty="0" smtClean="0">
                <a:solidFill>
                  <a:schemeClr val="tx1"/>
                </a:solidFill>
                <a:effectLst/>
                <a:latin typeface="+mn-lt"/>
                <a:ea typeface="+mn-ea"/>
                <a:cs typeface="+mn-cs"/>
              </a:rPr>
              <a:t>.</a:t>
            </a:r>
          </a:p>
          <a:p>
            <a:pPr marL="228600" lvl="0" indent="-228600">
              <a:buFont typeface="+mj-lt"/>
              <a:buAutoNum type="arabicPeriod"/>
            </a:pPr>
            <a:r>
              <a:rPr lang="en-US" kern="1200" baseline="0" dirty="0" smtClean="0">
                <a:solidFill>
                  <a:schemeClr val="tx1"/>
                </a:solidFill>
                <a:effectLst/>
                <a:latin typeface="+mn-lt"/>
                <a:ea typeface="+mn-ea"/>
                <a:cs typeface="+mn-cs"/>
              </a:rPr>
              <a:t>Also in the </a:t>
            </a:r>
            <a:r>
              <a:rPr lang="en-US" b="1" kern="1200" baseline="0" dirty="0" smtClean="0">
                <a:solidFill>
                  <a:schemeClr val="tx1"/>
                </a:solidFill>
                <a:effectLst/>
                <a:latin typeface="+mn-lt"/>
                <a:ea typeface="+mn-ea"/>
                <a:cs typeface="+mn-cs"/>
              </a:rPr>
              <a:t>Format Shape </a:t>
            </a:r>
            <a:r>
              <a:rPr lang="en-US" kern="1200" baseline="0" dirty="0" smtClean="0">
                <a:solidFill>
                  <a:schemeClr val="tx1"/>
                </a:solidFill>
                <a:effectLst/>
                <a:latin typeface="+mn-lt"/>
                <a:ea typeface="+mn-ea"/>
                <a:cs typeface="+mn-cs"/>
              </a:rPr>
              <a:t>dialog box, click </a:t>
            </a:r>
            <a:r>
              <a:rPr lang="en-US" b="1" kern="1200" baseline="0" dirty="0" smtClean="0">
                <a:solidFill>
                  <a:schemeClr val="tx1"/>
                </a:solidFill>
                <a:effectLst/>
                <a:latin typeface="+mn-lt"/>
                <a:ea typeface="+mn-ea"/>
                <a:cs typeface="+mn-cs"/>
              </a:rPr>
              <a:t>Size</a:t>
            </a:r>
            <a:r>
              <a:rPr lang="en-US" kern="1200" baseline="0" dirty="0" smtClean="0">
                <a:solidFill>
                  <a:schemeClr val="tx1"/>
                </a:solidFill>
                <a:effectLst/>
                <a:latin typeface="+mn-lt"/>
                <a:ea typeface="+mn-ea"/>
                <a:cs typeface="+mn-cs"/>
              </a:rPr>
              <a:t> in the left pane, in the </a:t>
            </a:r>
            <a:r>
              <a:rPr lang="en-US" b="1" kern="1200" baseline="0" dirty="0" smtClean="0">
                <a:solidFill>
                  <a:schemeClr val="tx1"/>
                </a:solidFill>
                <a:effectLst/>
                <a:latin typeface="+mn-lt"/>
                <a:ea typeface="+mn-ea"/>
                <a:cs typeface="+mn-cs"/>
              </a:rPr>
              <a:t>Size</a:t>
            </a:r>
            <a:r>
              <a:rPr lang="en-US" kern="1200" baseline="0" dirty="0" smtClean="0">
                <a:solidFill>
                  <a:schemeClr val="tx1"/>
                </a:solidFill>
                <a:effectLst/>
                <a:latin typeface="+mn-lt"/>
                <a:ea typeface="+mn-ea"/>
                <a:cs typeface="+mn-cs"/>
              </a:rPr>
              <a:t> pane, enter </a:t>
            </a:r>
            <a:r>
              <a:rPr lang="en-US" b="1" kern="1200" baseline="0" dirty="0" smtClean="0">
                <a:solidFill>
                  <a:schemeClr val="tx1"/>
                </a:solidFill>
                <a:effectLst/>
                <a:latin typeface="+mn-lt"/>
                <a:ea typeface="+mn-ea"/>
                <a:cs typeface="+mn-cs"/>
              </a:rPr>
              <a:t>1.83” </a:t>
            </a:r>
            <a:r>
              <a:rPr lang="en-US" kern="1200" baseline="0" dirty="0" smtClean="0">
                <a:solidFill>
                  <a:schemeClr val="tx1"/>
                </a:solidFill>
                <a:effectLst/>
                <a:latin typeface="+mn-lt"/>
                <a:ea typeface="+mn-ea"/>
                <a:cs typeface="+mn-cs"/>
              </a:rPr>
              <a:t>in the </a:t>
            </a:r>
            <a:r>
              <a:rPr lang="en-US" b="1" kern="1200" baseline="0" dirty="0" smtClean="0">
                <a:solidFill>
                  <a:schemeClr val="tx1"/>
                </a:solidFill>
                <a:effectLst/>
                <a:latin typeface="+mn-lt"/>
                <a:ea typeface="+mn-ea"/>
                <a:cs typeface="+mn-cs"/>
              </a:rPr>
              <a:t>Height</a:t>
            </a:r>
            <a:r>
              <a:rPr lang="en-US" kern="1200" baseline="0" dirty="0" smtClean="0">
                <a:solidFill>
                  <a:schemeClr val="tx1"/>
                </a:solidFill>
                <a:effectLst/>
                <a:latin typeface="+mn-lt"/>
                <a:ea typeface="+mn-ea"/>
                <a:cs typeface="+mn-cs"/>
              </a:rPr>
              <a:t> box and </a:t>
            </a:r>
            <a:r>
              <a:rPr lang="en-US" b="1" kern="1200" baseline="0" dirty="0" smtClean="0">
                <a:solidFill>
                  <a:schemeClr val="tx1"/>
                </a:solidFill>
                <a:effectLst/>
                <a:latin typeface="+mn-lt"/>
                <a:ea typeface="+mn-ea"/>
                <a:cs typeface="+mn-cs"/>
              </a:rPr>
              <a:t>10.33”</a:t>
            </a:r>
            <a:r>
              <a:rPr lang="en-US" kern="1200" baseline="0" dirty="0" smtClean="0">
                <a:solidFill>
                  <a:schemeClr val="tx1"/>
                </a:solidFill>
                <a:effectLst/>
                <a:latin typeface="+mn-lt"/>
                <a:ea typeface="+mn-ea"/>
                <a:cs typeface="+mn-cs"/>
              </a:rPr>
              <a:t> in the </a:t>
            </a:r>
            <a:r>
              <a:rPr lang="en-US" b="1" kern="1200" baseline="0" dirty="0" smtClean="0">
                <a:solidFill>
                  <a:schemeClr val="tx1"/>
                </a:solidFill>
                <a:effectLst/>
                <a:latin typeface="+mn-lt"/>
                <a:ea typeface="+mn-ea"/>
                <a:cs typeface="+mn-cs"/>
              </a:rPr>
              <a:t>Width</a:t>
            </a:r>
            <a:r>
              <a:rPr lang="en-US" kern="1200" baseline="0" dirty="0" smtClean="0">
                <a:solidFill>
                  <a:schemeClr val="tx1"/>
                </a:solidFill>
                <a:effectLst/>
                <a:latin typeface="+mn-lt"/>
                <a:ea typeface="+mn-ea"/>
                <a:cs typeface="+mn-cs"/>
              </a:rPr>
              <a:t> box.</a:t>
            </a:r>
            <a:endParaRPr lang="en-US" baseline="0" dirty="0" smtClean="0"/>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0" indent="0">
              <a:buFont typeface="+mj-lt"/>
              <a:buNone/>
            </a:pPr>
            <a:endParaRPr lang="en-US" sz="1200" kern="1200" dirty="0" smtClean="0">
              <a:solidFill>
                <a:schemeClr val="tx1"/>
              </a:solidFill>
              <a:effectLst/>
              <a:latin typeface="+mn-lt"/>
              <a:ea typeface="+mn-ea"/>
              <a:cs typeface="+mn-cs"/>
            </a:endParaRPr>
          </a:p>
          <a:p>
            <a:pPr marL="0" indent="0">
              <a:buFont typeface="+mj-lt"/>
              <a:buNone/>
            </a:pPr>
            <a:r>
              <a:rPr lang="en-US" sz="1200" kern="1200" dirty="0" smtClean="0">
                <a:solidFill>
                  <a:schemeClr val="tx1"/>
                </a:solidFill>
                <a:effectLst/>
                <a:latin typeface="+mn-lt"/>
                <a:ea typeface="+mn-ea"/>
                <a:cs typeface="+mn-cs"/>
              </a:rPr>
              <a:t>To reproduce</a:t>
            </a:r>
            <a:r>
              <a:rPr lang="en-US" sz="1200" kern="1200" baseline="0" dirty="0" smtClean="0">
                <a:solidFill>
                  <a:schemeClr val="tx1"/>
                </a:solidFill>
                <a:effectLst/>
                <a:latin typeface="+mn-lt"/>
                <a:ea typeface="+mn-ea"/>
                <a:cs typeface="+mn-cs"/>
              </a:rPr>
              <a:t> the clip art effects on this slide, do the following:</a:t>
            </a: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Clip Art</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Clip Art</a:t>
            </a:r>
            <a:r>
              <a:rPr lang="en-US" sz="1200" kern="1200" dirty="0" smtClean="0">
                <a:solidFill>
                  <a:schemeClr val="tx1"/>
                </a:solidFill>
                <a:effectLst/>
                <a:latin typeface="+mn-lt"/>
                <a:ea typeface="+mn-ea"/>
                <a:cs typeface="+mn-cs"/>
              </a:rPr>
              <a:t> pane, in the </a:t>
            </a:r>
            <a:r>
              <a:rPr lang="en-US" sz="1200" b="1" kern="1200" dirty="0" smtClean="0">
                <a:solidFill>
                  <a:schemeClr val="tx1"/>
                </a:solidFill>
                <a:effectLst/>
                <a:latin typeface="+mn-lt"/>
                <a:ea typeface="+mn-ea"/>
                <a:cs typeface="+mn-cs"/>
              </a:rPr>
              <a:t>Search for</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00437948</a:t>
            </a:r>
            <a:r>
              <a:rPr lang="en-US" sz="1200" kern="1200" dirty="0" smtClean="0">
                <a:solidFill>
                  <a:schemeClr val="tx1"/>
                </a:solidFill>
                <a:effectLst/>
                <a:latin typeface="+mn-lt"/>
                <a:ea typeface="+mn-ea"/>
                <a:cs typeface="+mn-cs"/>
              </a:rPr>
              <a:t>, select the </a:t>
            </a:r>
            <a:r>
              <a:rPr lang="en-US" sz="1200" b="1" kern="1200" dirty="0" smtClean="0">
                <a:solidFill>
                  <a:schemeClr val="tx1"/>
                </a:solidFill>
                <a:effectLst/>
                <a:latin typeface="+mn-lt"/>
                <a:ea typeface="+mn-ea"/>
                <a:cs typeface="+mn-cs"/>
              </a:rPr>
              <a:t>Include Office.com content</a:t>
            </a:r>
            <a:r>
              <a:rPr lang="en-US" sz="1200" kern="1200" dirty="0" smtClean="0">
                <a:solidFill>
                  <a:schemeClr val="tx1"/>
                </a:solidFill>
                <a:effectLst/>
                <a:latin typeface="+mn-lt"/>
                <a:ea typeface="+mn-ea"/>
                <a:cs typeface="+mn-cs"/>
              </a:rPr>
              <a:t> check box, and then click </a:t>
            </a:r>
            <a:r>
              <a:rPr lang="en-US" sz="1200" b="1" kern="1200" dirty="0" smtClean="0">
                <a:solidFill>
                  <a:schemeClr val="tx1"/>
                </a:solidFill>
                <a:effectLst/>
                <a:latin typeface="+mn-lt"/>
                <a:ea typeface="+mn-ea"/>
                <a:cs typeface="+mn-cs"/>
              </a:rPr>
              <a:t>Go</a:t>
            </a:r>
            <a:r>
              <a:rPr lang="en-US" sz="1200" kern="1200" dirty="0" smtClean="0">
                <a:solidFill>
                  <a:schemeClr val="tx1"/>
                </a:solidFill>
                <a:effectLst/>
                <a:latin typeface="+mn-lt"/>
                <a:ea typeface="+mn-ea"/>
                <a:cs typeface="+mn-cs"/>
              </a:rPr>
              <a:t>. Select the clip art file in the pane to insert it into the slide. (</a:t>
            </a: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If you choose another clip art file, the clip art must be in the Windows Metafile format [.</a:t>
            </a:r>
            <a:r>
              <a:rPr lang="en-US" sz="1200" kern="1200" dirty="0" err="1" smtClean="0">
                <a:solidFill>
                  <a:schemeClr val="tx1"/>
                </a:solidFill>
                <a:effectLst/>
                <a:latin typeface="+mn-lt"/>
                <a:ea typeface="+mn-ea"/>
                <a:cs typeface="+mn-cs"/>
              </a:rPr>
              <a:t>wmf</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kern="1200" dirty="0" smtClean="0">
                <a:solidFill>
                  <a:schemeClr val="tx1"/>
                </a:solidFill>
                <a:effectLst/>
                <a:latin typeface="+mn-lt"/>
                <a:ea typeface="+mn-ea"/>
                <a:cs typeface="+mn-cs"/>
              </a:rPr>
              <a:t>Drag the clip art from the </a:t>
            </a:r>
            <a:r>
              <a:rPr lang="en-US" sz="1200" b="1" kern="1200" dirty="0" smtClean="0">
                <a:solidFill>
                  <a:schemeClr val="tx1"/>
                </a:solidFill>
                <a:effectLst/>
                <a:latin typeface="+mn-lt"/>
                <a:ea typeface="+mn-ea"/>
                <a:cs typeface="+mn-cs"/>
              </a:rPr>
              <a:t>Clip Art </a:t>
            </a:r>
            <a:r>
              <a:rPr lang="en-US" sz="1200" kern="1200" dirty="0" smtClean="0">
                <a:solidFill>
                  <a:schemeClr val="tx1"/>
                </a:solidFill>
                <a:effectLst/>
                <a:latin typeface="+mn-lt"/>
                <a:ea typeface="+mn-ea"/>
                <a:cs typeface="+mn-cs"/>
              </a:rPr>
              <a:t>pane to the slide.</a:t>
            </a:r>
          </a:p>
          <a:p>
            <a:pPr marL="228600" indent="-228600">
              <a:buFont typeface="+mj-lt"/>
              <a:buAutoNum type="arabicPeriod"/>
            </a:pPr>
            <a:r>
              <a:rPr lang="en-US" sz="1200" kern="1200" dirty="0" smtClean="0">
                <a:solidFill>
                  <a:schemeClr val="tx1"/>
                </a:solidFill>
                <a:effectLst/>
                <a:latin typeface="+mn-lt"/>
                <a:ea typeface="+mn-ea"/>
                <a:cs typeface="+mn-cs"/>
              </a:rPr>
              <a:t>Select the clip art.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enter </a:t>
            </a:r>
            <a:r>
              <a:rPr lang="en-US" sz="1200" b="1" kern="1200" dirty="0" smtClean="0">
                <a:solidFill>
                  <a:schemeClr val="tx1"/>
                </a:solidFill>
                <a:effectLst/>
                <a:latin typeface="+mn-lt"/>
                <a:ea typeface="+mn-ea"/>
                <a:cs typeface="+mn-cs"/>
              </a:rPr>
              <a:t>6.99”</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box and </a:t>
            </a:r>
            <a:r>
              <a:rPr lang="en-US" sz="1200" b="1" kern="1200" dirty="0" smtClean="0">
                <a:solidFill>
                  <a:schemeClr val="tx1"/>
                </a:solidFill>
                <a:effectLst/>
                <a:latin typeface="+mn-lt"/>
                <a:ea typeface="+mn-ea"/>
                <a:cs typeface="+mn-cs"/>
              </a:rPr>
              <a:t>7.5”</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Ungroup</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Microsoft Office PowerPoint </a:t>
            </a:r>
            <a:r>
              <a:rPr lang="en-US" sz="1200" kern="1200" dirty="0" smtClean="0">
                <a:solidFill>
                  <a:schemeClr val="tx1"/>
                </a:solidFill>
                <a:effectLst/>
                <a:latin typeface="+mn-lt"/>
                <a:ea typeface="+mn-ea"/>
                <a:cs typeface="+mn-cs"/>
              </a:rPr>
              <a:t>dialog box, click </a:t>
            </a:r>
            <a:r>
              <a:rPr lang="en-US" sz="1200" b="1" kern="1200" dirty="0" smtClean="0">
                <a:solidFill>
                  <a:schemeClr val="tx1"/>
                </a:solidFill>
                <a:effectLst/>
                <a:latin typeface="+mn-lt"/>
                <a:ea typeface="+mn-ea"/>
                <a:cs typeface="+mn-cs"/>
              </a:rPr>
              <a:t>Yes</a:t>
            </a:r>
            <a:r>
              <a:rPr lang="en-US" sz="1200" kern="1200" dirty="0" smtClean="0">
                <a:solidFill>
                  <a:schemeClr val="tx1"/>
                </a:solidFill>
                <a:effectLst/>
                <a:latin typeface="+mn-lt"/>
                <a:ea typeface="+mn-ea"/>
                <a:cs typeface="+mn-cs"/>
              </a:rPr>
              <a:t>. </a:t>
            </a:r>
          </a:p>
          <a:p>
            <a:pPr marL="228600" indent="-228600">
              <a:buFont typeface="+mj-lt"/>
              <a:buAutoNum type="arabicPeriod"/>
            </a:pPr>
            <a:r>
              <a:rPr lang="en-US" sz="1200" kern="1200" dirty="0" smtClean="0">
                <a:solidFill>
                  <a:schemeClr val="tx1"/>
                </a:solidFill>
                <a:effectLst/>
                <a:latin typeface="+mn-lt"/>
                <a:ea typeface="+mn-ea"/>
                <a:cs typeface="+mn-cs"/>
              </a:rPr>
              <a:t>On the slide, select the converted clip art.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Editing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Select</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Selection Pane</a:t>
            </a:r>
            <a:r>
              <a:rPr lang="en-US" sz="1200" kern="1200" dirty="0" smtClean="0">
                <a:solidFill>
                  <a:schemeClr val="tx1"/>
                </a:solidFill>
                <a:effectLst/>
                <a:latin typeface="+mn-lt"/>
                <a:ea typeface="+mn-ea"/>
                <a:cs typeface="+mn-cs"/>
              </a:rPr>
              <a:t>. </a:t>
            </a:r>
          </a:p>
          <a:p>
            <a:pPr marL="22860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Selection and Visibility pane</a:t>
            </a:r>
            <a:r>
              <a:rPr lang="en-US" sz="1200" kern="1200" dirty="0" smtClean="0">
                <a:solidFill>
                  <a:schemeClr val="tx1"/>
                </a:solidFill>
                <a:effectLst/>
                <a:latin typeface="+mn-lt"/>
                <a:ea typeface="+mn-ea"/>
                <a:cs typeface="+mn-cs"/>
              </a:rPr>
              <a:t>, select the top-level group.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Ungroup</a:t>
            </a:r>
            <a:r>
              <a:rPr lang="en-US" sz="1200" kern="1200" dirty="0" smtClean="0">
                <a:solidFill>
                  <a:schemeClr val="tx1"/>
                </a:solidFill>
                <a:effectLst/>
                <a:latin typeface="+mn-lt"/>
                <a:ea typeface="+mn-ea"/>
                <a:cs typeface="+mn-cs"/>
              </a:rPr>
              <a:t>. </a:t>
            </a:r>
          </a:p>
          <a:p>
            <a:pPr marL="228600" indent="-228600">
              <a:buFont typeface="+mj-lt"/>
              <a:buAutoNum type="arabicPeriod"/>
            </a:pPr>
            <a:r>
              <a:rPr lang="en-US" sz="1200" kern="1200" dirty="0" smtClean="0">
                <a:solidFill>
                  <a:schemeClr val="tx1"/>
                </a:solidFill>
                <a:effectLst/>
                <a:latin typeface="+mn-lt"/>
                <a:ea typeface="+mn-ea"/>
                <a:cs typeface="+mn-cs"/>
              </a:rPr>
              <a:t>Also in the </a:t>
            </a:r>
            <a:r>
              <a:rPr lang="en-US" sz="1200" b="1" kern="1200" dirty="0" smtClean="0">
                <a:solidFill>
                  <a:schemeClr val="tx1"/>
                </a:solidFill>
                <a:effectLst/>
                <a:latin typeface="+mn-lt"/>
                <a:ea typeface="+mn-ea"/>
                <a:cs typeface="+mn-cs"/>
              </a:rPr>
              <a:t>Selection and Visibility</a:t>
            </a:r>
            <a:r>
              <a:rPr lang="en-US" sz="1200" kern="1200" dirty="0" smtClean="0">
                <a:solidFill>
                  <a:schemeClr val="tx1"/>
                </a:solidFill>
                <a:effectLst/>
                <a:latin typeface="+mn-lt"/>
                <a:ea typeface="+mn-ea"/>
                <a:cs typeface="+mn-cs"/>
              </a:rPr>
              <a:t> pane, select the </a:t>
            </a:r>
            <a:r>
              <a:rPr lang="en-US" sz="1200" b="1" kern="1200" dirty="0" err="1" smtClean="0">
                <a:solidFill>
                  <a:schemeClr val="tx1"/>
                </a:solidFill>
                <a:effectLst/>
                <a:latin typeface="+mn-lt"/>
                <a:ea typeface="+mn-ea"/>
                <a:cs typeface="+mn-cs"/>
              </a:rPr>
              <a:t>Autoshape</a:t>
            </a:r>
            <a:r>
              <a:rPr lang="en-US" sz="1200" kern="1200" dirty="0" smtClean="0">
                <a:solidFill>
                  <a:schemeClr val="tx1"/>
                </a:solidFill>
                <a:effectLst/>
                <a:latin typeface="+mn-lt"/>
                <a:ea typeface="+mn-ea"/>
                <a:cs typeface="+mn-cs"/>
              </a:rPr>
              <a:t> object, and then press DELETE. </a:t>
            </a:r>
          </a:p>
          <a:p>
            <a:pPr marL="228600" indent="-228600">
              <a:buFont typeface="+mj-lt"/>
              <a:buAutoNum type="arabicPeriod"/>
            </a:pPr>
            <a:r>
              <a:rPr lang="en-US" sz="1200" kern="1200" dirty="0" smtClean="0">
                <a:solidFill>
                  <a:schemeClr val="tx1"/>
                </a:solidFill>
                <a:effectLst/>
                <a:latin typeface="+mn-lt"/>
                <a:ea typeface="+mn-ea"/>
                <a:cs typeface="+mn-cs"/>
              </a:rPr>
              <a:t>Press and hold CTRL, and then select all the clip art shapes. On the Quick Access Toolbar, click </a:t>
            </a:r>
            <a:r>
              <a:rPr lang="en-US" sz="1200" b="1" kern="1200" dirty="0" smtClean="0">
                <a:solidFill>
                  <a:schemeClr val="tx1"/>
                </a:solidFill>
                <a:effectLst/>
                <a:latin typeface="+mn-lt"/>
                <a:ea typeface="+mn-ea"/>
                <a:cs typeface="+mn-cs"/>
              </a:rPr>
              <a:t>Combine Shapes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Shape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Union</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kern="1200" dirty="0" smtClean="0">
                <a:solidFill>
                  <a:schemeClr val="tx1"/>
                </a:solidFill>
                <a:effectLst/>
                <a:latin typeface="+mn-lt"/>
                <a:ea typeface="+mn-ea"/>
                <a:cs typeface="+mn-cs"/>
              </a:rPr>
              <a:t>Position the new freeform shape in the bottom left corner of the slide so that it extends beyond the left and bottom edges of the slide.</a:t>
            </a:r>
          </a:p>
          <a:p>
            <a:pPr marL="228600" indent="-228600">
              <a:buFont typeface="+mj-lt"/>
              <a:buAutoNum type="arabicPeriod"/>
            </a:pPr>
            <a:r>
              <a:rPr lang="en-US" sz="1200" kern="1200" dirty="0" smtClean="0">
                <a:solidFill>
                  <a:schemeClr val="tx1"/>
                </a:solidFill>
                <a:effectLst/>
                <a:latin typeface="+mn-lt"/>
                <a:ea typeface="+mn-ea"/>
                <a:cs typeface="+mn-cs"/>
              </a:rPr>
              <a:t>Select the freeform shape. Under </a:t>
            </a:r>
            <a:r>
              <a:rPr lang="en-US" sz="1200" b="1" kern="1200" dirty="0" smtClean="0">
                <a:solidFill>
                  <a:schemeClr val="tx1"/>
                </a:solidFill>
                <a:effectLst/>
                <a:latin typeface="+mn-lt"/>
                <a:ea typeface="+mn-ea"/>
                <a:cs typeface="+mn-cs"/>
              </a:rPr>
              <a:t>Drawing 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Shape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Shape Fill</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Gradients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Gradients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Shape</a:t>
            </a:r>
            <a:r>
              <a:rPr lang="en-US" sz="1200" kern="1200" dirty="0" smtClean="0">
                <a:solidFill>
                  <a:schemeClr val="tx1"/>
                </a:solidFill>
                <a:effectLst/>
                <a:latin typeface="+mn-lt"/>
                <a:ea typeface="+mn-ea"/>
                <a:cs typeface="+mn-cs"/>
              </a:rPr>
              <a:t> dialog box, click </a:t>
            </a:r>
            <a:r>
              <a:rPr lang="en-US" sz="1200" b="1" kern="1200" dirty="0" smtClean="0">
                <a:solidFill>
                  <a:schemeClr val="tx1"/>
                </a:solidFill>
                <a:effectLst/>
                <a:latin typeface="+mn-lt"/>
                <a:ea typeface="+mn-ea"/>
                <a:cs typeface="+mn-cs"/>
              </a:rPr>
              <a:t>Fill</a:t>
            </a:r>
            <a:r>
              <a:rPr lang="en-US" sz="1200" kern="1200" dirty="0" smtClean="0">
                <a:solidFill>
                  <a:schemeClr val="tx1"/>
                </a:solidFill>
                <a:effectLst/>
                <a:latin typeface="+mn-lt"/>
                <a:ea typeface="+mn-ea"/>
                <a:cs typeface="+mn-cs"/>
              </a:rPr>
              <a:t> in the left pane, in the </a:t>
            </a:r>
            <a:r>
              <a:rPr lang="en-US" sz="1200" b="1" kern="1200" dirty="0" smtClean="0">
                <a:solidFill>
                  <a:schemeClr val="tx1"/>
                </a:solidFill>
                <a:effectLst/>
                <a:latin typeface="+mn-lt"/>
                <a:ea typeface="+mn-ea"/>
                <a:cs typeface="+mn-cs"/>
              </a:rPr>
              <a:t>Fill</a:t>
            </a:r>
            <a:r>
              <a:rPr lang="en-US" sz="1200" kern="1200" dirty="0" smtClean="0">
                <a:solidFill>
                  <a:schemeClr val="tx1"/>
                </a:solidFill>
                <a:effectLst/>
                <a:latin typeface="+mn-lt"/>
                <a:ea typeface="+mn-ea"/>
                <a:cs typeface="+mn-cs"/>
              </a:rPr>
              <a:t> pane, click </a:t>
            </a:r>
            <a:r>
              <a:rPr lang="en-US" sz="1200" b="1" kern="1200" dirty="0" smtClean="0">
                <a:solidFill>
                  <a:schemeClr val="tx1"/>
                </a:solidFill>
                <a:effectLst/>
                <a:latin typeface="+mn-lt"/>
                <a:ea typeface="+mn-ea"/>
                <a:cs typeface="+mn-cs"/>
              </a:rPr>
              <a:t>Solid fill</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84</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65</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54</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99%</a:t>
            </a:r>
          </a:p>
          <a:p>
            <a:pPr marL="228600" lvl="0" indent="-228600">
              <a:buFont typeface="+mj-lt"/>
              <a:buAutoNum type="arabicPeriod"/>
            </a:pPr>
            <a:r>
              <a:rPr lang="en-US" sz="1200" b="0" kern="1200" dirty="0" smtClean="0">
                <a:solidFill>
                  <a:schemeClr val="tx1"/>
                </a:solidFill>
                <a:effectLst/>
                <a:latin typeface="+mn-lt"/>
                <a:ea typeface="+mn-ea"/>
                <a:cs typeface="+mn-cs"/>
              </a:rPr>
              <a:t>Also in the </a:t>
            </a:r>
            <a:r>
              <a:rPr lang="en-US" sz="1200" b="1" kern="1200" dirty="0" smtClean="0">
                <a:solidFill>
                  <a:schemeClr val="tx1"/>
                </a:solidFill>
                <a:effectLst/>
                <a:latin typeface="+mn-lt"/>
                <a:ea typeface="+mn-ea"/>
                <a:cs typeface="+mn-cs"/>
              </a:rPr>
              <a:t>Format Picture </a:t>
            </a:r>
            <a:r>
              <a:rPr lang="en-US" sz="1200" b="0" kern="1200" dirty="0" smtClean="0">
                <a:solidFill>
                  <a:schemeClr val="tx1"/>
                </a:solidFill>
                <a:effectLst/>
                <a:latin typeface="+mn-lt"/>
                <a:ea typeface="+mn-ea"/>
                <a:cs typeface="+mn-cs"/>
              </a:rPr>
              <a:t>dialog box, click </a:t>
            </a:r>
            <a:r>
              <a:rPr lang="en-US" sz="1200" b="1" kern="1200" dirty="0" smtClean="0">
                <a:solidFill>
                  <a:schemeClr val="tx1"/>
                </a:solidFill>
                <a:effectLst/>
                <a:latin typeface="+mn-lt"/>
                <a:ea typeface="+mn-ea"/>
                <a:cs typeface="+mn-cs"/>
              </a:rPr>
              <a:t>Glow and Soft</a:t>
            </a:r>
            <a:r>
              <a:rPr lang="en-US" sz="1200" b="1" kern="1200" baseline="0" dirty="0" smtClean="0">
                <a:solidFill>
                  <a:schemeClr val="tx1"/>
                </a:solidFill>
                <a:effectLst/>
                <a:latin typeface="+mn-lt"/>
                <a:ea typeface="+mn-ea"/>
                <a:cs typeface="+mn-cs"/>
              </a:rPr>
              <a:t> Edges </a:t>
            </a:r>
            <a:r>
              <a:rPr lang="en-US" sz="1200" b="0" kern="1200" baseline="0" dirty="0" smtClean="0">
                <a:solidFill>
                  <a:schemeClr val="tx1"/>
                </a:solidFill>
                <a:effectLst/>
                <a:latin typeface="+mn-lt"/>
                <a:ea typeface="+mn-ea"/>
                <a:cs typeface="+mn-cs"/>
              </a:rPr>
              <a:t>in the left pane,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Glow</a:t>
            </a:r>
            <a:r>
              <a:rPr lang="en-US" sz="1200" b="0" kern="1200" baseline="0" dirty="0" smtClean="0">
                <a:solidFill>
                  <a:schemeClr val="tx1"/>
                </a:solidFill>
                <a:effectLst/>
                <a:latin typeface="+mn-lt"/>
                <a:ea typeface="+mn-ea"/>
                <a:cs typeface="+mn-cs"/>
              </a:rPr>
              <a:t>,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104</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71</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34</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b="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Size</a:t>
            </a:r>
            <a:r>
              <a:rPr lang="en-US" sz="1200" b="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7 pt</a:t>
            </a:r>
            <a:r>
              <a:rPr lang="en-US" sz="1200" b="0" kern="1200" dirty="0" smtClean="0">
                <a:solidFill>
                  <a:schemeClr val="tx1"/>
                </a:solidFill>
                <a:effectLst/>
                <a:latin typeface="+mn-lt"/>
                <a:ea typeface="+mn-ea"/>
                <a:cs typeface="+mn-cs"/>
              </a:rPr>
              <a:t>.</a:t>
            </a:r>
          </a:p>
          <a:p>
            <a:pPr marL="685800" lvl="1" indent="-228600">
              <a:buFont typeface="+mj-lt"/>
              <a:buAutoNum type="arabicPeriod"/>
            </a:pPr>
            <a:r>
              <a:rPr lang="en-US" sz="1200" b="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b="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90%</a:t>
            </a:r>
            <a:r>
              <a:rPr lang="en-US" sz="1200" b="0" kern="1200" dirty="0" smtClean="0">
                <a:solidFill>
                  <a:schemeClr val="tx1"/>
                </a:solidFill>
                <a:effectLst/>
                <a:latin typeface="+mn-lt"/>
                <a:ea typeface="+mn-ea"/>
                <a:cs typeface="+mn-cs"/>
              </a:rPr>
              <a:t>.</a:t>
            </a:r>
          </a:p>
          <a:p>
            <a:pPr marL="0" indent="0">
              <a:buFont typeface="+mj-lt"/>
              <a:buNone/>
            </a:pPr>
            <a:endParaRPr lang="en-US" baseline="0" dirty="0" smtClean="0"/>
          </a:p>
          <a:p>
            <a:pPr marL="0" indent="0">
              <a:buFont typeface="+mj-lt"/>
              <a:buNone/>
            </a:pPr>
            <a:endParaRPr lang="en-US" baseline="0" dirty="0" smtClean="0"/>
          </a:p>
          <a:p>
            <a:r>
              <a:rPr lang="en-US" dirty="0" smtClean="0"/>
              <a:t>To</a:t>
            </a:r>
            <a:r>
              <a:rPr lang="en-US" baseline="0" dirty="0" smtClean="0"/>
              <a:t> reproduce the text effects on this slide, do the following:</a:t>
            </a:r>
          </a:p>
          <a:p>
            <a:pPr marL="228600" indent="-228600">
              <a:buFont typeface="+mj-lt"/>
              <a:buAutoNum type="arabicPeriod"/>
            </a:pPr>
            <a:r>
              <a:rPr lang="en-US" b="0" dirty="0" smtClean="0"/>
              <a:t>On</a:t>
            </a:r>
            <a:r>
              <a:rPr lang="en-US" b="0" baseline="0" dirty="0" smtClean="0"/>
              <a:t> the </a:t>
            </a:r>
            <a:r>
              <a:rPr lang="en-US" b="1" baseline="0" dirty="0" smtClean="0"/>
              <a:t>Insert</a:t>
            </a:r>
            <a:r>
              <a:rPr lang="en-US" b="0" baseline="0" dirty="0" smtClean="0"/>
              <a:t> tab, in the </a:t>
            </a:r>
            <a:r>
              <a:rPr lang="en-US" b="1" baseline="0" dirty="0" smtClean="0"/>
              <a:t>Text</a:t>
            </a:r>
            <a:r>
              <a:rPr lang="en-US" b="0" baseline="0" dirty="0" smtClean="0"/>
              <a:t> group, click </a:t>
            </a:r>
            <a:r>
              <a:rPr lang="en-US" b="1" baseline="0" dirty="0" smtClean="0"/>
              <a:t>Text Box</a:t>
            </a:r>
            <a:r>
              <a:rPr lang="en-US" b="0" baseline="0" dirty="0" smtClean="0"/>
              <a:t>.</a:t>
            </a:r>
          </a:p>
          <a:p>
            <a:pPr marL="228600" indent="-228600">
              <a:buFont typeface="+mj-lt"/>
              <a:buAutoNum type="arabicPeriod"/>
            </a:pPr>
            <a:r>
              <a:rPr lang="en-US" b="0" baseline="0" dirty="0" smtClean="0"/>
              <a:t>On the slide, drag to draw a text box.</a:t>
            </a:r>
          </a:p>
          <a:p>
            <a:pPr marL="228600" indent="-228600">
              <a:buFont typeface="+mj-lt"/>
              <a:buAutoNum type="arabicPeriod"/>
            </a:pPr>
            <a:r>
              <a:rPr lang="en-US" sz="120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kern="1200" dirty="0" smtClean="0">
                <a:solidFill>
                  <a:schemeClr val="tx1"/>
                </a:solidFill>
                <a:effectLst/>
                <a:latin typeface="+mn-lt"/>
                <a:ea typeface="+mn-ea"/>
                <a:cs typeface="+mn-cs"/>
              </a:rPr>
              <a:t> group, select </a:t>
            </a:r>
            <a:r>
              <a:rPr lang="en-US" sz="1200" b="1" kern="1200" dirty="0" smtClean="0">
                <a:solidFill>
                  <a:schemeClr val="tx1"/>
                </a:solidFill>
                <a:effectLst/>
                <a:latin typeface="+mn-lt"/>
                <a:ea typeface="+mn-ea"/>
                <a:cs typeface="+mn-cs"/>
              </a:rPr>
              <a:t>Garamond</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from the </a:t>
            </a:r>
            <a:r>
              <a:rPr lang="en-US" sz="1200" b="1" kern="1200" dirty="0" smtClean="0">
                <a:solidFill>
                  <a:schemeClr val="tx1"/>
                </a:solidFill>
                <a:effectLst/>
                <a:latin typeface="+mn-lt"/>
                <a:ea typeface="+mn-ea"/>
                <a:cs typeface="+mn-cs"/>
              </a:rPr>
              <a:t>Font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54 pt. </a:t>
            </a:r>
            <a:r>
              <a:rPr lang="en-US" sz="1200" kern="1200" dirty="0" smtClean="0">
                <a:solidFill>
                  <a:schemeClr val="tx1"/>
                </a:solidFill>
                <a:effectLst/>
                <a:latin typeface="+mn-lt"/>
                <a:ea typeface="+mn-ea"/>
                <a:cs typeface="+mn-cs"/>
              </a:rPr>
              <a:t>from the </a:t>
            </a:r>
            <a:r>
              <a:rPr lang="en-US" sz="1200" b="1" kern="1200" dirty="0" smtClean="0">
                <a:solidFill>
                  <a:schemeClr val="tx1"/>
                </a:solidFill>
                <a:effectLst/>
                <a:latin typeface="+mn-lt"/>
                <a:ea typeface="+mn-ea"/>
                <a:cs typeface="+mn-cs"/>
              </a:rPr>
              <a:t>Font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list, and then click </a:t>
            </a:r>
            <a:r>
              <a:rPr lang="en-US" sz="1200" b="1" kern="1200" dirty="0" smtClean="0">
                <a:solidFill>
                  <a:schemeClr val="tx1"/>
                </a:solidFill>
                <a:effectLst/>
                <a:latin typeface="+mn-lt"/>
                <a:ea typeface="+mn-ea"/>
                <a:cs typeface="+mn-cs"/>
              </a:rPr>
              <a:t>Bold</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Drawing</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b="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b="0" kern="1200" dirty="0" smtClean="0">
                <a:solidFill>
                  <a:schemeClr val="tx1"/>
                </a:solidFill>
                <a:effectLst/>
                <a:latin typeface="+mn-lt"/>
                <a:ea typeface="+mn-ea"/>
                <a:cs typeface="+mn-cs"/>
              </a:rPr>
              <a:t> tab, in the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WordArt Styles </a:t>
            </a:r>
            <a:r>
              <a:rPr lang="en-US" sz="1200" b="0" kern="1200" baseline="0" dirty="0" smtClean="0">
                <a:solidFill>
                  <a:schemeClr val="tx1"/>
                </a:solidFill>
                <a:effectLst/>
                <a:latin typeface="+mn-lt"/>
                <a:ea typeface="+mn-ea"/>
                <a:cs typeface="+mn-cs"/>
              </a:rPr>
              <a:t>group, click the </a:t>
            </a:r>
            <a:r>
              <a:rPr lang="en-US" sz="1200" b="1" kern="1200" baseline="0" dirty="0" smtClean="0">
                <a:solidFill>
                  <a:schemeClr val="tx1"/>
                </a:solidFill>
                <a:effectLst/>
                <a:latin typeface="+mn-lt"/>
                <a:ea typeface="+mn-ea"/>
                <a:cs typeface="+mn-cs"/>
              </a:rPr>
              <a:t>Format Text Effects </a:t>
            </a:r>
            <a:r>
              <a:rPr lang="en-US" sz="1200" b="0" kern="1200" baseline="0" dirty="0" smtClean="0">
                <a:solidFill>
                  <a:schemeClr val="tx1"/>
                </a:solidFill>
                <a:effectLst/>
                <a:latin typeface="+mn-lt"/>
                <a:ea typeface="+mn-ea"/>
                <a:cs typeface="+mn-cs"/>
              </a:rPr>
              <a:t>dialog box launcher. In the </a:t>
            </a:r>
            <a:r>
              <a:rPr lang="en-US" sz="1200" b="1" kern="1200" baseline="0" dirty="0" smtClean="0">
                <a:solidFill>
                  <a:schemeClr val="tx1"/>
                </a:solidFill>
                <a:effectLst/>
                <a:latin typeface="+mn-lt"/>
                <a:ea typeface="+mn-ea"/>
                <a:cs typeface="+mn-cs"/>
              </a:rPr>
              <a:t>Format Text Effects </a:t>
            </a:r>
            <a:r>
              <a:rPr lang="en-US" sz="1200" b="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Shadow</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Shadow</a:t>
            </a:r>
            <a:r>
              <a:rPr lang="en-US" sz="1200" b="0" kern="1200" baseline="0" dirty="0" smtClean="0">
                <a:solidFill>
                  <a:schemeClr val="tx1"/>
                </a:solidFill>
                <a:effectLst/>
                <a:latin typeface="+mn-lt"/>
                <a:ea typeface="+mn-ea"/>
                <a:cs typeface="+mn-cs"/>
              </a:rPr>
              <a:t> pane, do the following:</a:t>
            </a:r>
          </a:p>
          <a:p>
            <a:pPr marL="628650" lvl="1" indent="-17145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70%</a:t>
            </a:r>
            <a:r>
              <a:rPr lang="en-US" sz="1200" b="0" kern="1200" baseline="0" dirty="0" smtClean="0">
                <a:solidFill>
                  <a:schemeClr val="tx1"/>
                </a:solidFill>
                <a:effectLst/>
                <a:latin typeface="+mn-lt"/>
                <a:ea typeface="+mn-ea"/>
                <a:cs typeface="+mn-cs"/>
              </a:rPr>
              <a:t>.</a:t>
            </a:r>
          </a:p>
          <a:p>
            <a:pPr marL="628650" lvl="1" indent="-17145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Blur</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628650" lvl="1" indent="-17145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315°</a:t>
            </a:r>
            <a:r>
              <a:rPr lang="en-US" sz="1200" b="0" kern="1200" baseline="0" dirty="0" smtClean="0">
                <a:solidFill>
                  <a:schemeClr val="tx1"/>
                </a:solidFill>
                <a:effectLst/>
                <a:latin typeface="+mn-lt"/>
                <a:ea typeface="+mn-ea"/>
                <a:cs typeface="+mn-cs"/>
              </a:rPr>
              <a:t>.</a:t>
            </a:r>
            <a:endParaRPr lang="en-US" sz="1200" b="1" kern="1200" baseline="0" dirty="0" smtClean="0">
              <a:solidFill>
                <a:schemeClr val="tx1"/>
              </a:solidFill>
              <a:effectLst/>
              <a:latin typeface="+mn-lt"/>
              <a:ea typeface="+mn-ea"/>
              <a:cs typeface="+mn-cs"/>
            </a:endParaRPr>
          </a:p>
          <a:p>
            <a:pPr marL="628650" lvl="1" indent="-17145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Distance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4 pt</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Drag the text box inside the rectangle and on the right side of the slide.</a:t>
            </a:r>
          </a:p>
          <a:p>
            <a:pPr marL="0" lvl="0" indent="0">
              <a:buFont typeface="Arial" pitchFamily="34" charset="0"/>
              <a:buNone/>
            </a:pPr>
            <a:endParaRPr lang="en-US" baseline="0" dirty="0" smtClean="0"/>
          </a:p>
          <a:p>
            <a:pPr marL="0" indent="0">
              <a:buFont typeface="+mj-lt"/>
              <a:buNone/>
            </a:pPr>
            <a:endParaRPr lang="en-US" baseline="0" dirty="0" smtClean="0"/>
          </a:p>
          <a:p>
            <a:pPr marL="0" indent="0">
              <a:buFont typeface="+mj-lt"/>
              <a:buNone/>
            </a:pPr>
            <a:r>
              <a:rPr lang="en-US" dirty="0" smtClean="0"/>
              <a:t>To reproduce the first background layer on this slide, do the following:</a:t>
            </a:r>
          </a:p>
          <a:p>
            <a:pPr marL="228600" indent="-228600">
              <a:buFont typeface="+mj-lt"/>
              <a:buAutoNum type="arabicPeriod"/>
            </a:pPr>
            <a:r>
              <a:rPr lang="en-US" dirty="0" smtClean="0"/>
              <a:t>On the </a:t>
            </a:r>
            <a:r>
              <a:rPr lang="en-US" b="1" dirty="0" smtClean="0"/>
              <a:t>Home</a:t>
            </a:r>
            <a:r>
              <a:rPr lang="en-US" dirty="0" smtClean="0"/>
              <a:t> tab, in the </a:t>
            </a:r>
            <a:r>
              <a:rPr lang="en-US" b="1" dirty="0" smtClean="0"/>
              <a:t>Drawing</a:t>
            </a:r>
            <a:r>
              <a:rPr lang="en-US" dirty="0" smtClean="0"/>
              <a:t> group,</a:t>
            </a:r>
            <a:r>
              <a:rPr lang="en-US" baseline="0" dirty="0" smtClean="0"/>
              <a:t> click </a:t>
            </a:r>
            <a:r>
              <a:rPr lang="en-US" b="1" baseline="0" dirty="0" smtClean="0"/>
              <a:t>Shapes</a:t>
            </a:r>
            <a:r>
              <a:rPr lang="en-US" baseline="0" dirty="0" smtClean="0"/>
              <a:t>, and then under </a:t>
            </a:r>
            <a:r>
              <a:rPr lang="en-US" b="1" baseline="0" dirty="0" smtClean="0"/>
              <a:t>Rectangles</a:t>
            </a:r>
            <a:r>
              <a:rPr lang="en-US" baseline="0" dirty="0" smtClean="0"/>
              <a:t> click </a:t>
            </a:r>
            <a:r>
              <a:rPr lang="en-US" b="1" baseline="0" dirty="0" smtClean="0"/>
              <a:t>Rectangle</a:t>
            </a:r>
            <a:r>
              <a:rPr lang="en-US" baseline="0" dirty="0" smtClean="0"/>
              <a:t>.</a:t>
            </a:r>
          </a:p>
          <a:p>
            <a:pPr marL="228600" indent="-228600">
              <a:buFont typeface="+mj-lt"/>
              <a:buAutoNum type="arabicPeriod"/>
            </a:pPr>
            <a:r>
              <a:rPr lang="en-US" baseline="0" dirty="0" smtClean="0"/>
              <a:t>On the slide, drag to draw a rectangle.</a:t>
            </a:r>
          </a:p>
          <a:p>
            <a:pPr marL="228600" indent="-228600">
              <a:buFont typeface="+mj-lt"/>
              <a:buAutoNum type="arabicPeriod"/>
            </a:pPr>
            <a:r>
              <a:rPr lang="en-US" baseline="0" dirty="0" smtClean="0"/>
              <a:t>Select the rectangle.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Shape Styles </a:t>
            </a:r>
            <a:r>
              <a:rPr lang="en-US" baseline="0" dirty="0" smtClean="0"/>
              <a:t>group, click the </a:t>
            </a:r>
            <a:r>
              <a:rPr lang="en-US" b="1" baseline="0" dirty="0" smtClean="0"/>
              <a:t>Format Shape </a:t>
            </a:r>
            <a:r>
              <a:rPr lang="en-US" baseline="0" dirty="0" smtClean="0"/>
              <a:t>dialog box launcher. In the </a:t>
            </a:r>
            <a:r>
              <a:rPr lang="en-US" b="1" baseline="0" dirty="0" smtClean="0"/>
              <a:t>Format Shape </a:t>
            </a:r>
            <a:r>
              <a:rPr lang="en-US" baseline="0" dirty="0" smtClean="0"/>
              <a:t>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Picture or texture fill</a:t>
            </a:r>
            <a:r>
              <a:rPr lang="en-US" baseline="0" dirty="0" smtClean="0"/>
              <a:t>, and then do the following:</a:t>
            </a:r>
          </a:p>
          <a:p>
            <a:pPr marL="685800" lvl="1" indent="-228600">
              <a:buFont typeface="+mj-lt"/>
              <a:buAutoNum type="arabicPeriod"/>
            </a:pPr>
            <a:r>
              <a:rPr lang="en-US" baseline="0" dirty="0" smtClean="0"/>
              <a:t>Click the button next to </a:t>
            </a:r>
            <a:r>
              <a:rPr lang="en-US" b="1" baseline="0" dirty="0" smtClean="0"/>
              <a:t>Texture</a:t>
            </a:r>
            <a:r>
              <a:rPr lang="en-US" baseline="0" dirty="0" smtClean="0"/>
              <a:t>, and then click </a:t>
            </a:r>
            <a:r>
              <a:rPr lang="en-US" b="1" baseline="0" dirty="0" smtClean="0"/>
              <a:t>Stationary</a:t>
            </a:r>
            <a:r>
              <a:rPr lang="en-US" baseline="0" dirty="0" smtClean="0"/>
              <a:t> (fourth row).</a:t>
            </a:r>
          </a:p>
          <a:p>
            <a:pPr marL="685800" lvl="1" indent="-228600">
              <a:buFont typeface="+mj-lt"/>
              <a:buAutoNum type="arabicPeriod"/>
            </a:pPr>
            <a:r>
              <a:rPr lang="en-US" baseline="0" dirty="0" smtClean="0"/>
              <a:t>Clear the </a:t>
            </a:r>
            <a:r>
              <a:rPr lang="en-US" b="1" baseline="0" dirty="0" smtClean="0"/>
              <a:t>Tile picture as texture </a:t>
            </a:r>
            <a:r>
              <a:rPr lang="en-US" baseline="0" dirty="0" smtClean="0"/>
              <a:t>check box.</a:t>
            </a:r>
          </a:p>
          <a:p>
            <a:pPr marL="228600" indent="-228600">
              <a:buFont typeface="+mj-lt"/>
              <a:buAutoNum type="arabicPeriod"/>
            </a:pPr>
            <a:r>
              <a:rPr lang="en-US" dirty="0" smtClean="0"/>
              <a:t>Also in the </a:t>
            </a:r>
            <a:r>
              <a:rPr lang="en-US" b="1" dirty="0" smtClean="0"/>
              <a:t>Format</a:t>
            </a:r>
            <a:r>
              <a:rPr lang="en-US" dirty="0" smtClean="0"/>
              <a:t> </a:t>
            </a:r>
            <a:r>
              <a:rPr lang="en-US" b="1" dirty="0" smtClean="0"/>
              <a:t>Shape</a:t>
            </a:r>
            <a:r>
              <a:rPr lang="en-US" dirty="0" smtClean="0"/>
              <a:t> dialog box, click </a:t>
            </a:r>
            <a:r>
              <a:rPr lang="en-US" b="1" dirty="0" smtClean="0"/>
              <a:t>Line Color </a:t>
            </a:r>
            <a:r>
              <a:rPr lang="en-US" dirty="0" smtClean="0"/>
              <a:t>in the left pane, in the </a:t>
            </a:r>
            <a:r>
              <a:rPr lang="en-US" b="1" dirty="0" smtClean="0"/>
              <a:t>Line Color </a:t>
            </a:r>
            <a:r>
              <a:rPr lang="en-US" dirty="0" smtClean="0"/>
              <a:t>pane, click</a:t>
            </a:r>
            <a:r>
              <a:rPr lang="en-US" baseline="0" dirty="0" smtClean="0"/>
              <a:t> </a:t>
            </a:r>
            <a:r>
              <a:rPr lang="en-US" b="1" baseline="0" dirty="0" smtClean="0"/>
              <a:t>No</a:t>
            </a:r>
            <a:r>
              <a:rPr lang="en-US" baseline="0" dirty="0" smtClean="0"/>
              <a:t> </a:t>
            </a:r>
            <a:r>
              <a:rPr lang="en-US" b="1" baseline="0" dirty="0" smtClean="0"/>
              <a:t>line</a:t>
            </a:r>
            <a:r>
              <a:rPr lang="en-US" baseline="0" dirty="0" smtClean="0"/>
              <a:t>.</a:t>
            </a:r>
          </a:p>
          <a:p>
            <a:pPr marL="228600" indent="-228600">
              <a:buFont typeface="+mj-lt"/>
              <a:buAutoNum type="arabicPeriod"/>
            </a:pPr>
            <a:r>
              <a:rPr lang="en-US" baseline="0" dirty="0" smtClean="0"/>
              <a:t>Also in the </a:t>
            </a:r>
            <a:r>
              <a:rPr lang="en-US" b="1" baseline="0" dirty="0" smtClean="0"/>
              <a:t>Format Shape </a:t>
            </a:r>
            <a:r>
              <a:rPr lang="en-US" baseline="0" dirty="0" smtClean="0"/>
              <a:t>dialog box, click </a:t>
            </a:r>
            <a:r>
              <a:rPr lang="en-US" b="1" baseline="0" dirty="0" smtClean="0"/>
              <a:t>Size</a:t>
            </a:r>
            <a:r>
              <a:rPr lang="en-US" baseline="0" dirty="0" smtClean="0"/>
              <a:t> in the left pane, in the </a:t>
            </a:r>
            <a:r>
              <a:rPr lang="en-US" b="1" baseline="0" dirty="0" smtClean="0"/>
              <a:t>Size</a:t>
            </a:r>
            <a:r>
              <a:rPr lang="en-US" baseline="0" dirty="0" smtClean="0"/>
              <a:t> pane, under </a:t>
            </a:r>
            <a:r>
              <a:rPr lang="en-US" b="1" baseline="0" dirty="0" smtClean="0"/>
              <a:t>Size and rotate</a:t>
            </a:r>
            <a:r>
              <a:rPr lang="en-US" baseline="0" dirty="0" smtClean="0"/>
              <a:t>, enter </a:t>
            </a:r>
            <a:r>
              <a:rPr lang="en-US" b="1" baseline="0" dirty="0" smtClean="0"/>
              <a:t>7.5” </a:t>
            </a:r>
            <a:r>
              <a:rPr lang="en-US" baseline="0" dirty="0" smtClean="0"/>
              <a:t>in the </a:t>
            </a:r>
            <a:r>
              <a:rPr lang="en-US" b="1" baseline="0" dirty="0" smtClean="0"/>
              <a:t>Height</a:t>
            </a:r>
            <a:r>
              <a:rPr lang="en-US" baseline="0" dirty="0" smtClean="0"/>
              <a:t> box and </a:t>
            </a:r>
            <a:r>
              <a:rPr lang="en-US" b="1" baseline="0" dirty="0" smtClean="0"/>
              <a:t>10” </a:t>
            </a:r>
            <a:r>
              <a:rPr lang="en-US" baseline="0" dirty="0" smtClean="0"/>
              <a:t>in the </a:t>
            </a:r>
            <a:r>
              <a:rPr lang="en-US" b="1" baseline="0" dirty="0" smtClean="0"/>
              <a:t>Width</a:t>
            </a:r>
            <a:r>
              <a:rPr lang="en-US" baseline="0" dirty="0" smtClean="0"/>
              <a:t> box.</a:t>
            </a:r>
          </a:p>
          <a:p>
            <a:pPr marL="228600" indent="-228600">
              <a:buFont typeface="+mj-lt"/>
              <a:buAutoNum type="arabicPeriod"/>
            </a:pPr>
            <a:r>
              <a:rPr lang="en-US" baseline="0" dirty="0" smtClean="0"/>
              <a:t>Select the rectangle. On the </a:t>
            </a:r>
            <a:r>
              <a:rPr lang="en-US" b="1" baseline="0" dirty="0" smtClean="0"/>
              <a:t>Home</a:t>
            </a:r>
            <a:r>
              <a:rPr lang="en-US" baseline="0" dirty="0" smtClean="0"/>
              <a:t> tab, in the </a:t>
            </a:r>
            <a:r>
              <a:rPr lang="en-US" b="1" baseline="0" dirty="0" smtClean="0"/>
              <a:t>Clipboard</a:t>
            </a:r>
            <a:r>
              <a:rPr lang="en-US" baseline="0" dirty="0" smtClean="0"/>
              <a:t> group, click </a:t>
            </a:r>
            <a:r>
              <a:rPr lang="en-US" b="1" baseline="0" dirty="0" smtClean="0"/>
              <a:t>Copy</a:t>
            </a:r>
            <a:r>
              <a:rPr lang="en-US" baseline="0" dirty="0" smtClean="0"/>
              <a:t>.</a:t>
            </a:r>
          </a:p>
          <a:p>
            <a:pPr marL="228600" indent="-228600">
              <a:buFont typeface="+mj-lt"/>
              <a:buAutoNum type="arabicPeriod"/>
            </a:pPr>
            <a:r>
              <a:rPr lang="en-US" baseline="0" dirty="0" smtClean="0"/>
              <a:t>Press DELETE to delete the rectangle.</a:t>
            </a:r>
          </a:p>
          <a:p>
            <a:pPr marL="228600" indent="-228600">
              <a:buFont typeface="+mj-lt"/>
              <a:buAutoNum type="arabicPeriod"/>
            </a:pPr>
            <a:r>
              <a:rPr lang="en-US" sz="1200" kern="1200" dirty="0" smtClean="0">
                <a:solidFill>
                  <a:schemeClr val="tx1"/>
                </a:solidFill>
                <a:effectLst/>
                <a:latin typeface="+mn-lt"/>
                <a:ea typeface="+mn-ea"/>
                <a:cs typeface="+mn-cs"/>
              </a:rPr>
              <a:t>Also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below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select </a:t>
            </a:r>
            <a:r>
              <a:rPr lang="en-US" sz="1200" b="1" kern="1200" dirty="0" smtClean="0">
                <a:solidFill>
                  <a:schemeClr val="tx1"/>
                </a:solidFill>
                <a:effectLst/>
                <a:latin typeface="+mn-lt"/>
                <a:ea typeface="+mn-ea"/>
                <a:cs typeface="+mn-cs"/>
              </a:rPr>
              <a:t>Paste Special</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Paste Special </a:t>
            </a:r>
            <a:r>
              <a:rPr lang="en-US" sz="1200" kern="1200" dirty="0" smtClean="0">
                <a:solidFill>
                  <a:schemeClr val="tx1"/>
                </a:solidFill>
                <a:effectLst/>
                <a:latin typeface="+mn-lt"/>
                <a:ea typeface="+mn-ea"/>
                <a:cs typeface="+mn-cs"/>
              </a:rPr>
              <a:t>dialog box, select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As</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Picture (PNG)</a:t>
            </a:r>
            <a:r>
              <a:rPr lang="en-US" sz="1200" kern="1200" dirty="0" smtClean="0">
                <a:solidFill>
                  <a:schemeClr val="tx1"/>
                </a:solidFill>
                <a:effectLst/>
                <a:latin typeface="+mn-lt"/>
                <a:ea typeface="+mn-ea"/>
                <a:cs typeface="+mn-cs"/>
              </a:rPr>
              <a:t>.</a:t>
            </a:r>
            <a:endParaRPr lang="en-US" baseline="0" dirty="0" smtClean="0"/>
          </a:p>
          <a:p>
            <a:pPr marL="228600" indent="-228600">
              <a:buFont typeface="+mj-lt"/>
              <a:buAutoNum type="arabicPeriod"/>
            </a:pPr>
            <a:r>
              <a:rPr lang="en-US" dirty="0" smtClean="0"/>
              <a:t>Select the picture. Under </a:t>
            </a:r>
            <a:r>
              <a:rPr lang="en-US" b="1" dirty="0" smtClean="0"/>
              <a:t>Picture Tools</a:t>
            </a:r>
            <a:r>
              <a:rPr lang="en-US" dirty="0" smtClean="0"/>
              <a:t>, on the </a:t>
            </a:r>
            <a:r>
              <a:rPr lang="en-US" b="1" dirty="0" smtClean="0"/>
              <a:t>Format</a:t>
            </a:r>
            <a:r>
              <a:rPr lang="en-US" dirty="0" smtClean="0"/>
              <a:t> tab, in the </a:t>
            </a:r>
            <a:r>
              <a:rPr lang="en-US" b="1" dirty="0" smtClean="0"/>
              <a:t>Adjust</a:t>
            </a:r>
            <a:r>
              <a:rPr lang="en-US" dirty="0" smtClean="0"/>
              <a:t> group, click </a:t>
            </a:r>
            <a:r>
              <a:rPr lang="en-US" b="1" dirty="0" smtClean="0"/>
              <a:t>Artistic Effects</a:t>
            </a:r>
            <a:r>
              <a:rPr lang="en-US" dirty="0" smtClean="0"/>
              <a:t>, and then click </a:t>
            </a:r>
            <a:r>
              <a:rPr lang="en-US" b="1" dirty="0" smtClean="0"/>
              <a:t>Artistic</a:t>
            </a:r>
            <a:r>
              <a:rPr lang="en-US" b="1" baseline="0" dirty="0" smtClean="0"/>
              <a:t> Effects Options</a:t>
            </a:r>
            <a:r>
              <a:rPr lang="en-US" baseline="0" dirty="0" smtClean="0"/>
              <a:t>. In the </a:t>
            </a:r>
            <a:r>
              <a:rPr lang="en-US" b="1" baseline="0" dirty="0" smtClean="0"/>
              <a:t>Format</a:t>
            </a:r>
            <a:r>
              <a:rPr lang="en-US" baseline="0" dirty="0" smtClean="0"/>
              <a:t> </a:t>
            </a:r>
            <a:r>
              <a:rPr lang="en-US" b="1" baseline="0" dirty="0" smtClean="0"/>
              <a:t>Picture</a:t>
            </a:r>
            <a:r>
              <a:rPr lang="en-US" baseline="0" dirty="0" smtClean="0"/>
              <a:t> dialog box, click </a:t>
            </a:r>
            <a:r>
              <a:rPr lang="en-US" b="1" baseline="0" dirty="0" smtClean="0"/>
              <a:t>Artistic Effects </a:t>
            </a:r>
            <a:r>
              <a:rPr lang="en-US" baseline="0" dirty="0" smtClean="0"/>
              <a:t>in the left pane, in the </a:t>
            </a:r>
            <a:r>
              <a:rPr lang="en-US" b="1" baseline="0" dirty="0" smtClean="0"/>
              <a:t>Artistic Effects </a:t>
            </a:r>
            <a:r>
              <a:rPr lang="en-US" baseline="0" dirty="0" smtClean="0"/>
              <a:t>pane, click the button next to </a:t>
            </a:r>
            <a:r>
              <a:rPr lang="en-US" b="1" baseline="0" dirty="0" smtClean="0"/>
              <a:t>Artistic Effect</a:t>
            </a:r>
            <a:r>
              <a:rPr lang="en-US" baseline="0" dirty="0" smtClean="0"/>
              <a:t>, and then click </a:t>
            </a:r>
            <a:r>
              <a:rPr lang="en-US" b="1" baseline="0" dirty="0" smtClean="0"/>
              <a:t>Paint Brush </a:t>
            </a:r>
            <a:r>
              <a:rPr lang="en-US" baseline="0" dirty="0" smtClean="0"/>
              <a:t>(second row).</a:t>
            </a:r>
          </a:p>
          <a:p>
            <a:pPr marL="228600" indent="-228600">
              <a:buFont typeface="+mj-lt"/>
              <a:buAutoNum type="arabicPeriod"/>
            </a:pPr>
            <a:r>
              <a:rPr lang="en-US" baseline="0" dirty="0" smtClean="0"/>
              <a:t>Also in the </a:t>
            </a:r>
            <a:r>
              <a:rPr lang="en-US" b="1" baseline="0" dirty="0" smtClean="0"/>
              <a:t>Artistic Effects </a:t>
            </a:r>
            <a:r>
              <a:rPr lang="en-US" baseline="0" dirty="0" smtClean="0"/>
              <a:t>pane, do the following:</a:t>
            </a:r>
          </a:p>
          <a:p>
            <a:pPr marL="685800" lvl="1" indent="-228600">
              <a:buFont typeface="+mj-lt"/>
              <a:buAutoNum type="arabicPeriod"/>
            </a:pPr>
            <a:r>
              <a:rPr lang="en-US" baseline="0" dirty="0" smtClean="0"/>
              <a:t>In the </a:t>
            </a:r>
            <a:r>
              <a:rPr lang="en-US" b="1" baseline="0" dirty="0" smtClean="0"/>
              <a:t>Transparency</a:t>
            </a:r>
            <a:r>
              <a:rPr lang="en-US" baseline="0" dirty="0" smtClean="0"/>
              <a:t> box, enter </a:t>
            </a:r>
            <a:r>
              <a:rPr lang="en-US" b="1" baseline="0" dirty="0" smtClean="0"/>
              <a:t>15%</a:t>
            </a:r>
            <a:r>
              <a:rPr lang="en-US" baseline="0" dirty="0" smtClean="0"/>
              <a:t>.</a:t>
            </a:r>
          </a:p>
          <a:p>
            <a:pPr marL="685800" lvl="1" indent="-228600">
              <a:buFont typeface="+mj-lt"/>
              <a:buAutoNum type="arabicPeriod"/>
            </a:pPr>
            <a:r>
              <a:rPr lang="en-US" baseline="0" dirty="0" smtClean="0"/>
              <a:t>In the </a:t>
            </a:r>
            <a:r>
              <a:rPr lang="en-US" b="1" baseline="0" dirty="0" smtClean="0"/>
              <a:t>Brush Size </a:t>
            </a:r>
            <a:r>
              <a:rPr lang="en-US" baseline="0" dirty="0" smtClean="0"/>
              <a:t>box, enter </a:t>
            </a:r>
            <a:r>
              <a:rPr lang="en-US" b="1" baseline="0" dirty="0" smtClean="0"/>
              <a:t>2</a:t>
            </a:r>
            <a:r>
              <a:rPr lang="en-US" baseline="0" dirty="0" smtClean="0"/>
              <a:t>.</a:t>
            </a:r>
          </a:p>
          <a:p>
            <a:pPr marL="228600" lvl="0" indent="-228600">
              <a:buFont typeface="+mj-lt"/>
              <a:buAutoNum type="arabicPeriod"/>
            </a:pPr>
            <a:r>
              <a:rPr lang="en-US" baseline="0" dirty="0" smtClean="0"/>
              <a:t>Also in the </a:t>
            </a:r>
            <a:r>
              <a:rPr lang="en-US" b="1" baseline="0" dirty="0" smtClean="0"/>
              <a:t>Format Picture </a:t>
            </a:r>
            <a:r>
              <a:rPr lang="en-US" baseline="0" dirty="0" smtClean="0"/>
              <a:t>dialog box, click </a:t>
            </a:r>
            <a:r>
              <a:rPr lang="en-US" b="1" baseline="0" dirty="0" smtClean="0"/>
              <a:t>Picture Color </a:t>
            </a:r>
            <a:r>
              <a:rPr lang="en-US" baseline="0" dirty="0" smtClean="0"/>
              <a:t>in the left pane, in the </a:t>
            </a:r>
            <a:r>
              <a:rPr lang="en-US" b="1" baseline="0" dirty="0" smtClean="0"/>
              <a:t>Picture Color </a:t>
            </a:r>
            <a:r>
              <a:rPr lang="en-US" baseline="0" dirty="0" smtClean="0"/>
              <a:t>pane, do the following:</a:t>
            </a:r>
          </a:p>
          <a:p>
            <a:pPr marL="685800" lvl="1" indent="-228600">
              <a:buFont typeface="+mj-lt"/>
              <a:buAutoNum type="arabicPeriod"/>
            </a:pPr>
            <a:r>
              <a:rPr lang="en-US" baseline="0" dirty="0" smtClean="0"/>
              <a:t>Under </a:t>
            </a:r>
            <a:r>
              <a:rPr lang="en-US" b="1" baseline="0" dirty="0" smtClean="0"/>
              <a:t>Color Saturation</a:t>
            </a:r>
            <a:r>
              <a:rPr lang="en-US" baseline="0" dirty="0" smtClean="0"/>
              <a:t>, in the </a:t>
            </a:r>
            <a:r>
              <a:rPr lang="en-US" b="1" baseline="0" dirty="0" smtClean="0"/>
              <a:t>Saturation</a:t>
            </a:r>
            <a:r>
              <a:rPr lang="en-US" baseline="0" dirty="0" smtClean="0"/>
              <a:t> box, enter </a:t>
            </a:r>
            <a:r>
              <a:rPr lang="en-US" b="1" baseline="0" dirty="0" smtClean="0"/>
              <a:t>200%</a:t>
            </a:r>
            <a:r>
              <a:rPr lang="en-US" baseline="0" dirty="0" smtClean="0"/>
              <a:t>.</a:t>
            </a:r>
          </a:p>
          <a:p>
            <a:pPr marL="685800" lvl="1" indent="-228600">
              <a:buFont typeface="+mj-lt"/>
              <a:buAutoNum type="arabicPeriod"/>
            </a:pPr>
            <a:r>
              <a:rPr lang="en-US" baseline="0" dirty="0" smtClean="0"/>
              <a:t>Under </a:t>
            </a:r>
            <a:r>
              <a:rPr lang="en-US" b="1" baseline="0" dirty="0" smtClean="0"/>
              <a:t>Color Tone</a:t>
            </a:r>
            <a:r>
              <a:rPr lang="en-US" baseline="0" dirty="0" smtClean="0"/>
              <a:t>, click the button next to </a:t>
            </a:r>
            <a:r>
              <a:rPr lang="en-US" b="1" baseline="0" dirty="0" smtClean="0"/>
              <a:t>Presets</a:t>
            </a:r>
            <a:r>
              <a:rPr lang="en-US" baseline="0" dirty="0" smtClean="0"/>
              <a:t> and then click </a:t>
            </a:r>
            <a:r>
              <a:rPr lang="en-US" b="1" baseline="0" dirty="0" smtClean="0"/>
              <a:t>Temperature: 5,300 K</a:t>
            </a:r>
            <a:r>
              <a:rPr lang="en-US" baseline="0" dirty="0" smtClean="0"/>
              <a:t>.</a:t>
            </a:r>
          </a:p>
          <a:p>
            <a:pPr marL="228600" lvl="0" indent="-228600">
              <a:buFont typeface="+mj-lt"/>
              <a:buAutoNum type="arabicPeriod"/>
            </a:pPr>
            <a:r>
              <a:rPr lang="en-US" baseline="0" dirty="0" smtClean="0"/>
              <a:t>Also in the Format Picture dialog box, click Picture Corrections in the left pane, in the Picture Corrections pane, do the following:</a:t>
            </a:r>
          </a:p>
          <a:p>
            <a:pPr marL="685800" lvl="1" indent="-228600">
              <a:buFont typeface="+mj-lt"/>
              <a:buAutoNum type="arabicPeriod"/>
            </a:pPr>
            <a:r>
              <a:rPr lang="en-US" baseline="0" dirty="0" smtClean="0"/>
              <a:t>Under </a:t>
            </a:r>
            <a:r>
              <a:rPr lang="en-US" b="1" baseline="0" dirty="0" smtClean="0"/>
              <a:t>Sharpen and Soften</a:t>
            </a:r>
            <a:r>
              <a:rPr lang="en-US" baseline="0" dirty="0" smtClean="0"/>
              <a:t>, in the box next to </a:t>
            </a:r>
            <a:r>
              <a:rPr lang="en-US" b="1" baseline="0" dirty="0" smtClean="0"/>
              <a:t>Sharpen</a:t>
            </a:r>
            <a:r>
              <a:rPr lang="en-US" baseline="0" dirty="0" smtClean="0"/>
              <a:t>, enter </a:t>
            </a:r>
            <a:r>
              <a:rPr lang="en-US" b="1" baseline="0" dirty="0" smtClean="0"/>
              <a:t>-70%.</a:t>
            </a:r>
          </a:p>
          <a:p>
            <a:pPr marL="685800" lvl="1" indent="-228600">
              <a:buFont typeface="+mj-lt"/>
              <a:buAutoNum type="arabicPeriod"/>
            </a:pPr>
            <a:r>
              <a:rPr lang="en-US" baseline="0" dirty="0" smtClean="0"/>
              <a:t>Under </a:t>
            </a:r>
            <a:r>
              <a:rPr lang="en-US" b="1" baseline="0" dirty="0" smtClean="0"/>
              <a:t>Brightness and Contrast</a:t>
            </a:r>
            <a:r>
              <a:rPr lang="en-US" baseline="0" dirty="0" smtClean="0"/>
              <a:t>, in the </a:t>
            </a:r>
            <a:r>
              <a:rPr lang="en-US" b="1" baseline="0" dirty="0" smtClean="0"/>
              <a:t>Contrast</a:t>
            </a:r>
            <a:r>
              <a:rPr lang="en-US" baseline="0" dirty="0" smtClean="0"/>
              <a:t> box, enter </a:t>
            </a:r>
            <a:r>
              <a:rPr lang="en-US" b="1" baseline="0" dirty="0" smtClean="0"/>
              <a:t>-10%</a:t>
            </a:r>
            <a:r>
              <a:rPr lang="en-US" b="0" baseline="0" dirty="0" smtClean="0"/>
              <a:t>.</a:t>
            </a:r>
            <a:endParaRPr lang="en-US" b="0" baseline="0" dirty="0"/>
          </a:p>
          <a:p>
            <a:pPr marL="228600" lvl="0" indent="-228600">
              <a:buFont typeface="+mj-lt"/>
              <a:buAutoNum type="arabicPeriod"/>
            </a:pPr>
            <a:r>
              <a:rPr lang="en-US" baseline="0" dirty="0" smtClean="0"/>
              <a:t>Select the rectangle.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Align</a:t>
            </a:r>
            <a:r>
              <a:rPr lang="en-US" baseline="0" dirty="0" smtClean="0"/>
              <a:t>, and then do the following:</a:t>
            </a:r>
          </a:p>
          <a:p>
            <a:pPr marL="685800" lvl="1" indent="-228600">
              <a:buFont typeface="+mj-lt"/>
              <a:buAutoNum type="arabicPeriod"/>
            </a:pPr>
            <a:r>
              <a:rPr lang="en-US" baseline="0" dirty="0" smtClean="0"/>
              <a:t>Click </a:t>
            </a:r>
            <a:r>
              <a:rPr lang="en-US" b="1" baseline="0" dirty="0" smtClean="0"/>
              <a:t>Align Middle</a:t>
            </a:r>
            <a:r>
              <a:rPr lang="en-US" baseline="0" dirty="0" smtClean="0"/>
              <a:t>.</a:t>
            </a:r>
          </a:p>
          <a:p>
            <a:pPr marL="685800" lvl="1" indent="-228600">
              <a:buFont typeface="+mj-lt"/>
              <a:buAutoNum type="arabicPeriod"/>
            </a:pPr>
            <a:r>
              <a:rPr lang="en-US" baseline="0" dirty="0" smtClean="0"/>
              <a:t>Click </a:t>
            </a:r>
            <a:r>
              <a:rPr lang="en-US" b="1" baseline="0" dirty="0" smtClean="0"/>
              <a:t>Align Center</a:t>
            </a:r>
            <a:r>
              <a:rPr lang="en-US" baseline="0" dirty="0" smtClean="0"/>
              <a:t>.</a:t>
            </a:r>
            <a:endParaRPr lang="en-US" baseline="0" dirty="0"/>
          </a:p>
          <a:p>
            <a:pPr marL="228600" lvl="0" indent="-228600">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and then click </a:t>
            </a:r>
            <a:r>
              <a:rPr lang="en-US" b="1" baseline="0" dirty="0" smtClean="0"/>
              <a:t>Send to Back</a:t>
            </a:r>
            <a:r>
              <a:rPr lang="en-US" baseline="0" dirty="0" smtClean="0"/>
              <a:t>.</a:t>
            </a:r>
          </a:p>
          <a:p>
            <a:pPr marL="0" lvl="0" indent="0">
              <a:buFont typeface="+mj-lt"/>
              <a:buNone/>
            </a:pPr>
            <a:endParaRPr lang="en-US" baseline="0" dirty="0"/>
          </a:p>
          <a:p>
            <a:pPr marL="0" lvl="0" indent="0">
              <a:buFont typeface="+mj-lt"/>
              <a:buNone/>
            </a:pPr>
            <a:r>
              <a:rPr lang="en-US" baseline="0" dirty="0" smtClean="0"/>
              <a:t>To reproduce the second background layer on this slide, do the following:</a:t>
            </a:r>
          </a:p>
          <a:p>
            <a:pPr marL="228600" lvl="0" indent="-228600">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Drawing</a:t>
            </a:r>
            <a:r>
              <a:rPr lang="en-US" baseline="0" dirty="0" smtClean="0"/>
              <a:t> group, click the button next to </a:t>
            </a:r>
            <a:r>
              <a:rPr lang="en-US" b="1" baseline="0" dirty="0" smtClean="0"/>
              <a:t>Shapes</a:t>
            </a:r>
            <a:r>
              <a:rPr lang="en-US" baseline="0" dirty="0" smtClean="0"/>
              <a:t>, and then under </a:t>
            </a:r>
            <a:r>
              <a:rPr lang="en-US" b="1" baseline="0" dirty="0" smtClean="0"/>
              <a:t>Rectangles</a:t>
            </a:r>
            <a:r>
              <a:rPr lang="en-US" baseline="0" dirty="0" smtClean="0"/>
              <a:t> click </a:t>
            </a:r>
            <a:r>
              <a:rPr lang="en-US" b="1" baseline="0" dirty="0" smtClean="0"/>
              <a:t>Rectangle</a:t>
            </a:r>
            <a:r>
              <a:rPr lang="en-US" baseline="0" dirty="0" smtClean="0"/>
              <a:t>.</a:t>
            </a:r>
          </a:p>
          <a:p>
            <a:pPr marL="228600" lvl="0" indent="-228600">
              <a:buFont typeface="+mj-lt"/>
              <a:buAutoNum type="arabicPeriod"/>
            </a:pPr>
            <a:r>
              <a:rPr lang="en-US" baseline="0" dirty="0" smtClean="0"/>
              <a:t>On the slide, drag to draw a rectangle.</a:t>
            </a:r>
          </a:p>
          <a:p>
            <a:pPr marL="228600" lvl="0" indent="-228600">
              <a:buFont typeface="+mj-lt"/>
              <a:buAutoNum type="arabicPeriod"/>
            </a:pPr>
            <a:r>
              <a:rPr lang="en-US" baseline="0" dirty="0" smtClean="0"/>
              <a:t>Select the rectangle.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Shape Styles </a:t>
            </a:r>
            <a:r>
              <a:rPr lang="en-US" baseline="0" dirty="0" smtClean="0"/>
              <a:t>group, click the </a:t>
            </a:r>
            <a:r>
              <a:rPr lang="en-US" b="1" baseline="0" dirty="0" smtClean="0"/>
              <a:t>Format Shape </a:t>
            </a:r>
            <a:r>
              <a:rPr lang="en-US" baseline="0" dirty="0" smtClean="0"/>
              <a:t>dialog box launcher. In the </a:t>
            </a:r>
            <a:r>
              <a:rPr lang="en-US" b="1" baseline="0" dirty="0" smtClean="0"/>
              <a:t>Format Shape </a:t>
            </a:r>
            <a:r>
              <a:rPr lang="en-US" baseline="0" dirty="0" smtClean="0"/>
              <a:t>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Gradient fill</a:t>
            </a:r>
            <a:r>
              <a:rPr lang="en-US" baseline="0" dirty="0" smtClean="0"/>
              <a:t>, and then do the following:</a:t>
            </a:r>
          </a:p>
          <a:p>
            <a:pPr marL="685800" lvl="1" indent="-228600">
              <a:buFont typeface="+mj-lt"/>
              <a:buAutoNum type="arabicPeriod"/>
            </a:pPr>
            <a:r>
              <a:rPr lang="en-US" baseline="0" dirty="0" smtClean="0"/>
              <a:t>In the </a:t>
            </a:r>
            <a:r>
              <a:rPr lang="en-US" b="1" baseline="0" dirty="0" smtClean="0"/>
              <a:t>Type</a:t>
            </a:r>
            <a:r>
              <a:rPr lang="en-US" baseline="0" dirty="0" smtClean="0"/>
              <a:t> list, select </a:t>
            </a:r>
            <a:r>
              <a:rPr lang="en-US" b="1" baseline="0" dirty="0" smtClean="0"/>
              <a:t>Linear</a:t>
            </a:r>
            <a:r>
              <a:rPr lang="en-US" baseline="0" dirty="0" smtClean="0"/>
              <a:t>.</a:t>
            </a:r>
          </a:p>
          <a:p>
            <a:pPr marL="685800" lvl="1" indent="-228600">
              <a:buFont typeface="+mj-lt"/>
              <a:buAutoNum type="arabicPeriod"/>
            </a:pPr>
            <a:r>
              <a:rPr lang="en-US" baseline="0" dirty="0" smtClean="0"/>
              <a:t>In the </a:t>
            </a:r>
            <a:r>
              <a:rPr lang="en-US" b="1" baseline="0" dirty="0" smtClean="0"/>
              <a:t>Angle</a:t>
            </a:r>
            <a:r>
              <a:rPr lang="en-US" baseline="0" dirty="0" smtClean="0"/>
              <a:t> box, enter </a:t>
            </a:r>
            <a:r>
              <a:rPr lang="en-US" b="1" baseline="0" dirty="0" smtClean="0"/>
              <a:t>160°</a:t>
            </a:r>
            <a:r>
              <a:rPr lang="en-US" baseline="0" dirty="0" smtClean="0"/>
              <a:t>.</a:t>
            </a:r>
          </a:p>
          <a:p>
            <a:pPr marL="685800" lvl="1"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a:t>
            </a:r>
            <a:r>
              <a:rPr lang="en-US" sz="1200" b="1" kern="1200" smtClean="0">
                <a:solidFill>
                  <a:schemeClr val="tx1"/>
                </a:solidFill>
                <a:effectLst/>
                <a:latin typeface="+mn-lt"/>
                <a:ea typeface="+mn-ea"/>
                <a:cs typeface="+mn-cs"/>
              </a:rPr>
              <a:t>gradient stop</a:t>
            </a:r>
            <a:r>
              <a:rPr lang="en-US" sz="1200" kern="120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 </a:t>
            </a:r>
            <a:r>
              <a:rPr lang="en-US" sz="1200" b="1" kern="1200" dirty="0" smtClean="0">
                <a:solidFill>
                  <a:schemeClr val="tx1"/>
                </a:solidFill>
                <a:effectLst/>
                <a:latin typeface="+mn-lt"/>
                <a:ea typeface="+mn-ea"/>
                <a:cs typeface="+mn-cs"/>
              </a:rPr>
              <a:t>Remove </a:t>
            </a:r>
            <a:r>
              <a:rPr lang="en-US" sz="1200" b="1" kern="1200" smtClean="0">
                <a:solidFill>
                  <a:schemeClr val="tx1"/>
                </a:solidFill>
                <a:effectLst/>
                <a:latin typeface="+mn-lt"/>
                <a:ea typeface="+mn-ea"/>
                <a:cs typeface="+mn-cs"/>
              </a:rPr>
              <a:t>gradient stop</a:t>
            </a:r>
            <a:r>
              <a:rPr lang="en-US" sz="1200" kern="120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until four stops appear in the slider.</a:t>
            </a: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Black, Text 1 </a:t>
            </a:r>
            <a:r>
              <a:rPr lang="en-US" sz="1200" kern="1200" dirty="0" smtClean="0">
                <a:solidFill>
                  <a:schemeClr val="tx1"/>
                </a:solidFill>
                <a:effectLst/>
                <a:latin typeface="+mn-lt"/>
                <a:ea typeface="+mn-ea"/>
                <a:cs typeface="+mn-cs"/>
              </a:rPr>
              <a:t>(first row).</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29%</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36</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25</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15</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 </a:t>
            </a:r>
            <a:endParaRPr lang="en-US" baseline="0" dirty="0" smtClean="0"/>
          </a:p>
          <a:p>
            <a:pPr marL="628650" lvl="1" indent="-17145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68%</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104</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71</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34</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68%</a:t>
            </a:r>
            <a:endParaRPr lang="en-US" baseline="0" dirty="0" smtClean="0"/>
          </a:p>
          <a:p>
            <a:pPr marL="628650" lvl="1" indent="-171450">
              <a:buFont typeface="Arial" pitchFamily="34" charset="0"/>
              <a:buChar char="•"/>
            </a:pPr>
            <a:r>
              <a:rPr lang="en-US" sz="1200" kern="1200" dirty="0" smtClean="0">
                <a:solidFill>
                  <a:schemeClr val="tx1"/>
                </a:solidFill>
                <a:effectLst/>
                <a:latin typeface="+mn-lt"/>
                <a:ea typeface="+mn-ea"/>
                <a:cs typeface="+mn-cs"/>
              </a:rPr>
              <a:t>Select the last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84</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65</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54</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37%</a:t>
            </a:r>
            <a:r>
              <a:rPr lang="en-US" sz="1200" kern="1200" dirty="0" smtClean="0">
                <a:solidFill>
                  <a:schemeClr val="tx1"/>
                </a:solidFill>
                <a:effectLst/>
                <a:latin typeface="+mn-lt"/>
                <a:ea typeface="+mn-ea"/>
                <a:cs typeface="+mn-cs"/>
              </a:rPr>
              <a:t>. </a:t>
            </a:r>
            <a:endParaRPr lang="en-US" baseline="0" dirty="0" smtClean="0"/>
          </a:p>
          <a:p>
            <a:pPr marL="228600" lvl="0" indent="-228600">
              <a:buFont typeface="+mj-lt"/>
              <a:buAutoNum type="arabicPeriod"/>
            </a:pPr>
            <a:r>
              <a:rPr lang="en-US" b="0" baseline="0" dirty="0" smtClean="0"/>
              <a:t>Also in the </a:t>
            </a:r>
            <a:r>
              <a:rPr lang="en-US" b="1" baseline="0" dirty="0" smtClean="0"/>
              <a:t>Format Shape </a:t>
            </a:r>
            <a:r>
              <a:rPr lang="en-US" b="0" baseline="0" dirty="0" smtClean="0"/>
              <a:t>dialog box, click </a:t>
            </a:r>
            <a:r>
              <a:rPr lang="en-US" b="1" baseline="0" dirty="0" smtClean="0"/>
              <a:t>Line Color </a:t>
            </a:r>
            <a:r>
              <a:rPr lang="en-US" b="0" baseline="0" dirty="0" smtClean="0"/>
              <a:t>in the left pane, in the </a:t>
            </a:r>
            <a:r>
              <a:rPr lang="en-US" b="1" baseline="0" dirty="0" smtClean="0"/>
              <a:t>Line Color </a:t>
            </a:r>
            <a:r>
              <a:rPr lang="en-US" b="0" baseline="0" dirty="0" smtClean="0"/>
              <a:t>pane, select </a:t>
            </a:r>
            <a:r>
              <a:rPr lang="en-US" b="1" baseline="0" dirty="0" smtClean="0"/>
              <a:t>No line</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Shape </a:t>
            </a:r>
            <a:r>
              <a:rPr lang="en-US" baseline="0" dirty="0" smtClean="0"/>
              <a:t>dialog box, click </a:t>
            </a:r>
            <a:r>
              <a:rPr lang="en-US" b="1" baseline="0" dirty="0" smtClean="0"/>
              <a:t>Size</a:t>
            </a:r>
            <a:r>
              <a:rPr lang="en-US" baseline="0" dirty="0" smtClean="0"/>
              <a:t> in the left pane, in the </a:t>
            </a:r>
            <a:r>
              <a:rPr lang="en-US" b="1" baseline="0" dirty="0" smtClean="0"/>
              <a:t>Size</a:t>
            </a:r>
            <a:r>
              <a:rPr lang="en-US" baseline="0" dirty="0" smtClean="0"/>
              <a:t> pane, under </a:t>
            </a:r>
            <a:r>
              <a:rPr lang="en-US" b="1" baseline="0" dirty="0" smtClean="0"/>
              <a:t>Size and rotate</a:t>
            </a:r>
            <a:r>
              <a:rPr lang="en-US" baseline="0" dirty="0" smtClean="0"/>
              <a:t>, enter </a:t>
            </a:r>
            <a:r>
              <a:rPr lang="en-US" b="1" baseline="0" dirty="0" smtClean="0"/>
              <a:t>7.5” </a:t>
            </a:r>
            <a:r>
              <a:rPr lang="en-US" baseline="0" dirty="0" smtClean="0"/>
              <a:t>in the </a:t>
            </a:r>
            <a:r>
              <a:rPr lang="en-US" b="1" baseline="0" dirty="0" smtClean="0"/>
              <a:t>Height</a:t>
            </a:r>
            <a:r>
              <a:rPr lang="en-US" baseline="0" dirty="0" smtClean="0"/>
              <a:t> box and </a:t>
            </a:r>
            <a:r>
              <a:rPr lang="en-US" b="1" baseline="0" dirty="0" smtClean="0"/>
              <a:t>10” </a:t>
            </a:r>
            <a:r>
              <a:rPr lang="en-US" baseline="0" dirty="0" smtClean="0"/>
              <a:t>in the </a:t>
            </a:r>
            <a:r>
              <a:rPr lang="en-US" b="1" baseline="0" dirty="0" smtClean="0"/>
              <a:t>Width</a:t>
            </a:r>
            <a:r>
              <a:rPr lang="en-US" baseline="0" dirty="0" smtClean="0"/>
              <a:t> box.</a:t>
            </a:r>
            <a:endParaRPr lang="en-US" b="0" baseline="0" dirty="0" smtClean="0"/>
          </a:p>
          <a:p>
            <a:pPr marL="228600" lvl="0" indent="-228600">
              <a:buFont typeface="+mj-lt"/>
              <a:buAutoNum type="arabicPeriod"/>
            </a:pPr>
            <a:r>
              <a:rPr lang="en-US" baseline="0" dirty="0" smtClean="0"/>
              <a:t>Select the rectangle.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Align</a:t>
            </a:r>
            <a:r>
              <a:rPr lang="en-US" baseline="0" dirty="0" smtClean="0"/>
              <a:t>, and then do the following:</a:t>
            </a:r>
          </a:p>
          <a:p>
            <a:pPr marL="685800" lvl="1" indent="-228600">
              <a:buFont typeface="+mj-lt"/>
              <a:buAutoNum type="arabicPeriod"/>
            </a:pPr>
            <a:r>
              <a:rPr lang="en-US" baseline="0" dirty="0" smtClean="0"/>
              <a:t>Click </a:t>
            </a:r>
            <a:r>
              <a:rPr lang="en-US" b="1" baseline="0" dirty="0" smtClean="0"/>
              <a:t>Align Middle</a:t>
            </a:r>
            <a:r>
              <a:rPr lang="en-US" baseline="0" dirty="0" smtClean="0"/>
              <a:t>.</a:t>
            </a:r>
          </a:p>
          <a:p>
            <a:pPr marL="685800" lvl="1" indent="-228600">
              <a:buFont typeface="+mj-lt"/>
              <a:buAutoNum type="arabicPeriod"/>
            </a:pPr>
            <a:r>
              <a:rPr lang="en-US" baseline="0" dirty="0" smtClean="0"/>
              <a:t>Click </a:t>
            </a:r>
            <a:r>
              <a:rPr lang="en-US" b="1" baseline="0" dirty="0" smtClean="0"/>
              <a:t>Align Center</a:t>
            </a:r>
            <a:r>
              <a:rPr lang="en-US" baseline="0" dirty="0" smtClean="0"/>
              <a:t>.</a:t>
            </a:r>
          </a:p>
          <a:p>
            <a:pPr marL="0" lvl="0" indent="0">
              <a:buFont typeface="Arial" pitchFamily="34" charset="0"/>
              <a:buNone/>
            </a:pPr>
            <a:endParaRPr lang="en-US" b="1" baseline="0" dirty="0" smtClean="0"/>
          </a:p>
          <a:p>
            <a:pPr marL="0" lvl="0" indent="0">
              <a:buFont typeface="Arial" pitchFamily="34" charset="0"/>
              <a:buNone/>
            </a:pPr>
            <a:endParaRPr lang="en-US" b="1" baseline="0" dirty="0" smtClean="0"/>
          </a:p>
          <a:p>
            <a:pPr marL="0" lvl="0" indent="0">
              <a:buFont typeface="Arial" pitchFamily="34" charset="0"/>
              <a:buNone/>
            </a:pPr>
            <a:r>
              <a:rPr lang="en-US" b="0" baseline="0" dirty="0" smtClean="0"/>
              <a:t>To reproduce the third background layer on this slide, do the following:</a:t>
            </a:r>
          </a:p>
          <a:p>
            <a:pPr marL="228600" lvl="0" indent="-228600">
              <a:buFont typeface="+mj-lt"/>
              <a:buAutoNum type="arabicPeriod"/>
            </a:pPr>
            <a:r>
              <a:rPr lang="en-US" b="0" baseline="0" dirty="0" smtClean="0"/>
              <a:t>On the </a:t>
            </a:r>
            <a:r>
              <a:rPr lang="en-US" b="1" baseline="0" dirty="0" smtClean="0"/>
              <a:t>Home</a:t>
            </a:r>
            <a:r>
              <a:rPr lang="en-US" b="0" baseline="0" dirty="0" smtClean="0"/>
              <a:t> tab, in the </a:t>
            </a:r>
            <a:r>
              <a:rPr lang="en-US" b="1" baseline="0" dirty="0" smtClean="0"/>
              <a:t>Drawing</a:t>
            </a:r>
            <a:r>
              <a:rPr lang="en-US" b="0" baseline="0" dirty="0" smtClean="0"/>
              <a:t> group, click </a:t>
            </a:r>
            <a:r>
              <a:rPr lang="en-US" b="1" baseline="0" dirty="0" smtClean="0"/>
              <a:t>Shapes</a:t>
            </a:r>
            <a:r>
              <a:rPr lang="en-US" b="0" baseline="0" dirty="0" smtClean="0"/>
              <a:t>, and then under </a:t>
            </a:r>
            <a:r>
              <a:rPr lang="en-US" b="1" baseline="0" dirty="0" smtClean="0"/>
              <a:t>Rectangles</a:t>
            </a:r>
            <a:r>
              <a:rPr lang="en-US" b="0" baseline="0" dirty="0" smtClean="0"/>
              <a:t> click </a:t>
            </a:r>
            <a:r>
              <a:rPr lang="en-US" b="1" baseline="0" dirty="0" smtClean="0"/>
              <a:t>Rectangle</a:t>
            </a:r>
            <a:r>
              <a:rPr lang="en-US" b="0" baseline="0" dirty="0" smtClean="0"/>
              <a:t>.</a:t>
            </a:r>
          </a:p>
          <a:p>
            <a:pPr marL="228600" lvl="0" indent="-228600">
              <a:buFont typeface="+mj-lt"/>
              <a:buAutoNum type="arabicPeriod"/>
            </a:pPr>
            <a:r>
              <a:rPr lang="en-US" b="0" baseline="0" dirty="0" smtClean="0"/>
              <a:t>On the slide, drag to draw a rectangle.</a:t>
            </a:r>
          </a:p>
          <a:p>
            <a:pPr marL="228600" lvl="0" indent="-228600">
              <a:buFont typeface="+mj-lt"/>
              <a:buAutoNum type="arabicPeriod"/>
            </a:pPr>
            <a:r>
              <a:rPr lang="en-US" b="0" baseline="0" dirty="0" smtClean="0"/>
              <a:t>Select the rectangle. Under </a:t>
            </a:r>
            <a:r>
              <a:rPr lang="en-US" b="1" baseline="0" dirty="0" smtClean="0"/>
              <a:t>Drawing Tools</a:t>
            </a:r>
            <a:r>
              <a:rPr lang="en-US" b="0" baseline="0" dirty="0" smtClean="0"/>
              <a:t>, on the </a:t>
            </a:r>
            <a:r>
              <a:rPr lang="en-US" b="1" baseline="0" dirty="0" smtClean="0"/>
              <a:t>Format</a:t>
            </a:r>
            <a:r>
              <a:rPr lang="en-US" b="0" baseline="0" dirty="0" smtClean="0"/>
              <a:t> tab, in the </a:t>
            </a:r>
            <a:r>
              <a:rPr lang="en-US" b="1" baseline="0" dirty="0" smtClean="0"/>
              <a:t>Shape Styles </a:t>
            </a:r>
            <a:r>
              <a:rPr lang="en-US" b="0" baseline="0" dirty="0" smtClean="0"/>
              <a:t>group, click the </a:t>
            </a:r>
            <a:r>
              <a:rPr lang="en-US" b="1" baseline="0" dirty="0" smtClean="0"/>
              <a:t>Format Shape </a:t>
            </a:r>
            <a:r>
              <a:rPr lang="en-US" b="0" baseline="0" dirty="0" smtClean="0"/>
              <a:t>dialog box. In the </a:t>
            </a:r>
            <a:r>
              <a:rPr lang="en-US" b="1" baseline="0" dirty="0" smtClean="0"/>
              <a:t>Format Shape </a:t>
            </a:r>
            <a:r>
              <a:rPr lang="en-US" b="0" baseline="0" dirty="0" smtClean="0"/>
              <a:t>dialog box, click </a:t>
            </a:r>
            <a:r>
              <a:rPr lang="en-US" b="1" baseline="0" dirty="0" smtClean="0"/>
              <a:t>Fill</a:t>
            </a:r>
            <a:r>
              <a:rPr lang="en-US" b="0" baseline="0" dirty="0" smtClean="0"/>
              <a:t> in the left pane, in the </a:t>
            </a:r>
            <a:r>
              <a:rPr lang="en-US" b="1" baseline="0" dirty="0" smtClean="0"/>
              <a:t>Fill</a:t>
            </a:r>
            <a:r>
              <a:rPr lang="en-US" b="0" baseline="0" dirty="0" smtClean="0"/>
              <a:t> pane, select </a:t>
            </a:r>
            <a:r>
              <a:rPr lang="en-US" b="1" baseline="0" dirty="0" smtClean="0"/>
              <a:t>Picture or texture fill</a:t>
            </a:r>
            <a:r>
              <a:rPr lang="en-US" b="0" baseline="0" dirty="0" smtClean="0"/>
              <a:t>, and then do the following:</a:t>
            </a:r>
          </a:p>
          <a:p>
            <a:pPr marL="685800" lvl="1" indent="-228600">
              <a:buFont typeface="+mj-lt"/>
              <a:buAutoNum type="arabicPeriod"/>
            </a:pPr>
            <a:r>
              <a:rPr lang="en-US" baseline="0" dirty="0" smtClean="0"/>
              <a:t>Click the button next to </a:t>
            </a:r>
            <a:r>
              <a:rPr lang="en-US" b="1" baseline="0" dirty="0" smtClean="0"/>
              <a:t>Texture</a:t>
            </a:r>
            <a:r>
              <a:rPr lang="en-US" baseline="0" dirty="0" smtClean="0"/>
              <a:t>, and then click </a:t>
            </a:r>
            <a:r>
              <a:rPr lang="en-US" b="1" baseline="0" dirty="0" smtClean="0"/>
              <a:t>Cork </a:t>
            </a:r>
            <a:r>
              <a:rPr lang="en-US" baseline="0" dirty="0" smtClean="0"/>
              <a:t>(fifth row).</a:t>
            </a:r>
          </a:p>
          <a:p>
            <a:pPr marL="685800" lvl="1" indent="-228600">
              <a:buFont typeface="+mj-lt"/>
              <a:buAutoNum type="arabicPeriod"/>
            </a:pPr>
            <a:r>
              <a:rPr lang="en-US" baseline="0" dirty="0" smtClean="0"/>
              <a:t>Clear the </a:t>
            </a:r>
            <a:r>
              <a:rPr lang="en-US" b="1" baseline="0" dirty="0" smtClean="0"/>
              <a:t>Tile picture as texture </a:t>
            </a:r>
            <a:r>
              <a:rPr lang="en-US" baseline="0" dirty="0" smtClean="0"/>
              <a:t>check box.</a:t>
            </a:r>
          </a:p>
          <a:p>
            <a:pPr marL="685800" lvl="1" indent="-228600">
              <a:buFont typeface="+mj-lt"/>
              <a:buAutoNum type="arabicPeriod"/>
            </a:pPr>
            <a:r>
              <a:rPr lang="en-US" baseline="0" dirty="0" smtClean="0"/>
              <a:t>Under </a:t>
            </a:r>
            <a:r>
              <a:rPr lang="en-US" b="1" baseline="0" dirty="0" smtClean="0"/>
              <a:t>Stretch options</a:t>
            </a:r>
            <a:r>
              <a:rPr lang="en-US" baseline="0" dirty="0" smtClean="0"/>
              <a:t>, in the </a:t>
            </a:r>
            <a:r>
              <a:rPr lang="en-US" b="1" baseline="0" dirty="0" smtClean="0"/>
              <a:t>Transparency</a:t>
            </a:r>
            <a:r>
              <a:rPr lang="en-US" baseline="0" dirty="0" smtClean="0"/>
              <a:t> box, enter </a:t>
            </a:r>
            <a:r>
              <a:rPr lang="en-US" b="1" baseline="0" dirty="0" smtClean="0"/>
              <a:t>84%</a:t>
            </a:r>
            <a:r>
              <a:rPr lang="en-US" baseline="0" dirty="0" smtClean="0"/>
              <a:t>.</a:t>
            </a:r>
          </a:p>
          <a:p>
            <a:pPr marL="228600" lvl="0" indent="-228600">
              <a:buFont typeface="+mj-lt"/>
              <a:buAutoNum type="arabicPeriod"/>
            </a:pPr>
            <a:r>
              <a:rPr lang="en-US" baseline="0" dirty="0" smtClean="0"/>
              <a:t>Also in the </a:t>
            </a:r>
            <a:r>
              <a:rPr lang="en-US" b="1" baseline="0" dirty="0" smtClean="0"/>
              <a:t>Format</a:t>
            </a:r>
            <a:r>
              <a:rPr lang="en-US" baseline="0" dirty="0" smtClean="0"/>
              <a:t> </a:t>
            </a:r>
            <a:r>
              <a:rPr lang="en-US" b="1" baseline="0" dirty="0" smtClean="0"/>
              <a:t>Picture</a:t>
            </a:r>
            <a:r>
              <a:rPr lang="en-US" baseline="0" dirty="0" smtClean="0"/>
              <a:t> dialog box, click </a:t>
            </a:r>
            <a:r>
              <a:rPr lang="en-US" b="1" baseline="0" dirty="0" smtClean="0"/>
              <a:t>Line</a:t>
            </a:r>
            <a:r>
              <a:rPr lang="en-US" baseline="0" dirty="0" smtClean="0"/>
              <a:t> </a:t>
            </a:r>
            <a:r>
              <a:rPr lang="en-US" b="1" baseline="0" dirty="0" smtClean="0"/>
              <a:t>Color</a:t>
            </a:r>
            <a:r>
              <a:rPr lang="en-US" baseline="0" dirty="0" smtClean="0"/>
              <a:t> in the left pane, in the </a:t>
            </a:r>
            <a:r>
              <a:rPr lang="en-US" b="1" baseline="0" dirty="0" smtClean="0"/>
              <a:t>Line Color </a:t>
            </a:r>
            <a:r>
              <a:rPr lang="en-US" baseline="0" dirty="0" smtClean="0"/>
              <a:t>pane, select </a:t>
            </a:r>
            <a:r>
              <a:rPr lang="en-US" b="1" baseline="0" dirty="0" smtClean="0"/>
              <a:t>No line</a:t>
            </a:r>
            <a:r>
              <a:rPr lang="en-US" baseline="0" dirty="0" smtClean="0"/>
              <a:t>.</a:t>
            </a:r>
          </a:p>
          <a:p>
            <a:pPr marL="228600" lvl="0" indent="-228600">
              <a:buFont typeface="+mj-lt"/>
              <a:buAutoNum type="arabicPeriod"/>
            </a:pPr>
            <a:r>
              <a:rPr lang="en-US" baseline="0" dirty="0" smtClean="0"/>
              <a:t>Also in the </a:t>
            </a:r>
            <a:r>
              <a:rPr lang="en-US" b="1" baseline="0" dirty="0" smtClean="0"/>
              <a:t>Format Picture </a:t>
            </a:r>
            <a:r>
              <a:rPr lang="en-US" baseline="0" dirty="0" smtClean="0"/>
              <a:t>dialog box, click </a:t>
            </a:r>
            <a:r>
              <a:rPr lang="en-US" b="1" baseline="0" dirty="0" smtClean="0"/>
              <a:t>Artistic Effects </a:t>
            </a:r>
            <a:r>
              <a:rPr lang="en-US" baseline="0" dirty="0" smtClean="0"/>
              <a:t>in the left pane, in the </a:t>
            </a:r>
            <a:r>
              <a:rPr lang="en-US" b="1" baseline="0" dirty="0" smtClean="0"/>
              <a:t>Artistic Effects </a:t>
            </a:r>
            <a:r>
              <a:rPr lang="en-US" baseline="0" dirty="0" smtClean="0"/>
              <a:t>pane, click the button next to </a:t>
            </a:r>
            <a:r>
              <a:rPr lang="en-US" b="1" baseline="0" dirty="0" smtClean="0"/>
              <a:t>Artistic Effect</a:t>
            </a:r>
            <a:r>
              <a:rPr lang="en-US" baseline="0" dirty="0" smtClean="0"/>
              <a:t>, click </a:t>
            </a:r>
            <a:r>
              <a:rPr lang="en-US" b="1" baseline="0" dirty="0" smtClean="0"/>
              <a:t>Paint Brush </a:t>
            </a:r>
            <a:r>
              <a:rPr lang="en-US" baseline="0" dirty="0" smtClean="0"/>
              <a:t>(second row), and then in the </a:t>
            </a:r>
            <a:r>
              <a:rPr lang="en-US" b="1" baseline="0" dirty="0" smtClean="0"/>
              <a:t>Brush Size </a:t>
            </a:r>
            <a:r>
              <a:rPr lang="en-US" baseline="0" dirty="0" smtClean="0"/>
              <a:t>box, enter </a:t>
            </a:r>
            <a:r>
              <a:rPr lang="en-US" b="1" baseline="0" dirty="0" smtClean="0"/>
              <a:t>1</a:t>
            </a:r>
            <a:r>
              <a:rPr lang="en-US" baseline="0" dirty="0" smtClean="0"/>
              <a:t>.</a:t>
            </a:r>
          </a:p>
          <a:p>
            <a:pPr marL="228600" lvl="0" indent="-228600">
              <a:buFont typeface="+mj-lt"/>
              <a:buAutoNum type="arabicPeriod"/>
            </a:pPr>
            <a:r>
              <a:rPr lang="en-US" baseline="0" dirty="0" smtClean="0"/>
              <a:t>Also in the </a:t>
            </a:r>
            <a:r>
              <a:rPr lang="en-US" b="1" baseline="0" dirty="0" smtClean="0"/>
              <a:t>Format Picture </a:t>
            </a:r>
            <a:r>
              <a:rPr lang="en-US" baseline="0" dirty="0" smtClean="0"/>
              <a:t>dialog box, click </a:t>
            </a:r>
            <a:r>
              <a:rPr lang="en-US" b="1" baseline="0" dirty="0" smtClean="0"/>
              <a:t>Picture Corrections </a:t>
            </a:r>
            <a:r>
              <a:rPr lang="en-US" baseline="0" dirty="0" smtClean="0"/>
              <a:t>in the left pane, in the </a:t>
            </a:r>
            <a:r>
              <a:rPr lang="en-US" b="1" baseline="0" dirty="0" smtClean="0"/>
              <a:t>Picture Corrections </a:t>
            </a:r>
            <a:r>
              <a:rPr lang="en-US" baseline="0" dirty="0" smtClean="0"/>
              <a:t>pane, under </a:t>
            </a:r>
            <a:r>
              <a:rPr lang="en-US" b="1" baseline="0" dirty="0" smtClean="0"/>
              <a:t>Brightness and Contrast</a:t>
            </a:r>
            <a:r>
              <a:rPr lang="en-US" baseline="0" dirty="0" smtClean="0"/>
              <a:t>, enter </a:t>
            </a:r>
            <a:r>
              <a:rPr lang="en-US" b="1" baseline="0" dirty="0" smtClean="0"/>
              <a:t>1% </a:t>
            </a:r>
            <a:r>
              <a:rPr lang="en-US" baseline="0" dirty="0" smtClean="0"/>
              <a:t>in the </a:t>
            </a:r>
            <a:r>
              <a:rPr lang="en-US" b="1" baseline="0" dirty="0" smtClean="0"/>
              <a:t>Brightness</a:t>
            </a:r>
            <a:r>
              <a:rPr lang="en-US" baseline="0" dirty="0" smtClean="0"/>
              <a:t> box and </a:t>
            </a:r>
            <a:r>
              <a:rPr lang="en-US" b="1" baseline="0" dirty="0" smtClean="0"/>
              <a:t>26%</a:t>
            </a:r>
            <a:r>
              <a:rPr lang="en-US" baseline="0" dirty="0" smtClean="0"/>
              <a:t> in the </a:t>
            </a:r>
            <a:r>
              <a:rPr lang="en-US" b="1" baseline="0" dirty="0" smtClean="0"/>
              <a:t>Contrast</a:t>
            </a:r>
            <a:r>
              <a:rPr lang="en-US" baseline="0" dirty="0" smtClean="0"/>
              <a:t> box.</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Size</a:t>
            </a:r>
            <a:r>
              <a:rPr lang="en-US" baseline="0" dirty="0" smtClean="0"/>
              <a:t> in the left pane, in the </a:t>
            </a:r>
            <a:r>
              <a:rPr lang="en-US" b="1" baseline="0" dirty="0" smtClean="0"/>
              <a:t>Size</a:t>
            </a:r>
            <a:r>
              <a:rPr lang="en-US" baseline="0" dirty="0" smtClean="0"/>
              <a:t> pane, under </a:t>
            </a:r>
            <a:r>
              <a:rPr lang="en-US" b="1" baseline="0" dirty="0" smtClean="0"/>
              <a:t>Size and rotate</a:t>
            </a:r>
            <a:r>
              <a:rPr lang="en-US" baseline="0" dirty="0" smtClean="0"/>
              <a:t>, enter </a:t>
            </a:r>
            <a:r>
              <a:rPr lang="en-US" b="1" baseline="0" dirty="0" smtClean="0"/>
              <a:t>7.5” </a:t>
            </a:r>
            <a:r>
              <a:rPr lang="en-US" baseline="0" dirty="0" smtClean="0"/>
              <a:t>in the </a:t>
            </a:r>
            <a:r>
              <a:rPr lang="en-US" b="1" baseline="0" dirty="0" smtClean="0"/>
              <a:t>Height</a:t>
            </a:r>
            <a:r>
              <a:rPr lang="en-US" baseline="0" dirty="0" smtClean="0"/>
              <a:t> box and </a:t>
            </a:r>
            <a:r>
              <a:rPr lang="en-US" b="1" baseline="0" dirty="0" smtClean="0"/>
              <a:t>10” </a:t>
            </a:r>
            <a:r>
              <a:rPr lang="en-US" baseline="0" dirty="0" smtClean="0"/>
              <a:t>in the </a:t>
            </a:r>
            <a:r>
              <a:rPr lang="en-US" b="1" baseline="0" dirty="0" smtClean="0"/>
              <a:t>Width</a:t>
            </a:r>
            <a:r>
              <a:rPr lang="en-US" baseline="0" dirty="0" smtClean="0"/>
              <a:t> box.</a:t>
            </a:r>
          </a:p>
          <a:p>
            <a:pPr marL="228600" lvl="0" indent="-228600">
              <a:buFont typeface="+mj-lt"/>
              <a:buAutoNum type="arabicPeriod"/>
            </a:pPr>
            <a:r>
              <a:rPr lang="en-US" baseline="0" dirty="0" smtClean="0"/>
              <a:t>Select the rectangle.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Align</a:t>
            </a:r>
            <a:r>
              <a:rPr lang="en-US" baseline="0" dirty="0" smtClean="0"/>
              <a:t>, and then do the following:</a:t>
            </a:r>
          </a:p>
          <a:p>
            <a:pPr marL="685800" lvl="1" indent="-228600">
              <a:buFont typeface="+mj-lt"/>
              <a:buAutoNum type="arabicPeriod"/>
            </a:pPr>
            <a:r>
              <a:rPr lang="en-US" baseline="0" dirty="0" smtClean="0"/>
              <a:t>Click </a:t>
            </a:r>
            <a:r>
              <a:rPr lang="en-US" b="1" baseline="0" dirty="0" smtClean="0"/>
              <a:t>Align Middle</a:t>
            </a:r>
            <a:r>
              <a:rPr lang="en-US" baseline="0" dirty="0" smtClean="0"/>
              <a:t>.</a:t>
            </a:r>
          </a:p>
          <a:p>
            <a:pPr marL="685800" lvl="1" indent="-228600">
              <a:buFont typeface="+mj-lt"/>
              <a:buAutoNum type="arabicPeriod"/>
            </a:pPr>
            <a:r>
              <a:rPr lang="en-US" baseline="0" dirty="0" smtClean="0"/>
              <a:t>Click </a:t>
            </a:r>
            <a:r>
              <a:rPr lang="en-US" b="1" baseline="0" dirty="0" smtClean="0"/>
              <a:t>Align Center</a:t>
            </a:r>
            <a:r>
              <a:rPr lang="en-US" baseline="0" dirty="0" smtClean="0"/>
              <a:t>.</a:t>
            </a:r>
          </a:p>
          <a:p>
            <a:pPr marL="0" lvl="0" indent="0">
              <a:buFont typeface="+mj-lt"/>
              <a:buNone/>
            </a:pPr>
            <a:endParaRPr lang="en-US" baseline="0" dirty="0" smtClean="0"/>
          </a:p>
          <a:p>
            <a:pPr marL="0" lvl="0" indent="0">
              <a:buFont typeface="+mj-lt"/>
              <a:buNone/>
            </a:pPr>
            <a:endParaRPr lang="en-US" baseline="0" dirty="0" smtClean="0"/>
          </a:p>
          <a:p>
            <a:pPr marL="0" lvl="0" indent="0">
              <a:buFont typeface="+mj-lt"/>
              <a:buNone/>
            </a:pPr>
            <a:r>
              <a:rPr lang="en-US" baseline="0" dirty="0" smtClean="0"/>
              <a:t>To reproduce the fourth background layer on this slide, do the following:</a:t>
            </a:r>
          </a:p>
          <a:p>
            <a:pPr marL="228600" lvl="0" indent="-228600">
              <a:buFont typeface="+mj-lt"/>
              <a:buAutoNum type="arabicPeriod"/>
            </a:pPr>
            <a:r>
              <a:rPr lang="en-US" b="0" baseline="0" dirty="0" smtClean="0"/>
              <a:t>On the </a:t>
            </a:r>
            <a:r>
              <a:rPr lang="en-US" b="1" baseline="0" dirty="0" smtClean="0"/>
              <a:t>Home</a:t>
            </a:r>
            <a:r>
              <a:rPr lang="en-US" b="0" baseline="0" dirty="0" smtClean="0"/>
              <a:t> tab, in the </a:t>
            </a:r>
            <a:r>
              <a:rPr lang="en-US" b="1" baseline="0" dirty="0" smtClean="0"/>
              <a:t>Drawing</a:t>
            </a:r>
            <a:r>
              <a:rPr lang="en-US" b="0" baseline="0" dirty="0" smtClean="0"/>
              <a:t> group, click </a:t>
            </a:r>
            <a:r>
              <a:rPr lang="en-US" b="1" baseline="0" dirty="0" smtClean="0"/>
              <a:t>Shapes</a:t>
            </a:r>
            <a:r>
              <a:rPr lang="en-US" b="0" baseline="0" dirty="0" smtClean="0"/>
              <a:t>, and then under </a:t>
            </a:r>
            <a:r>
              <a:rPr lang="en-US" b="1" baseline="0" dirty="0" smtClean="0"/>
              <a:t>Rectangles</a:t>
            </a:r>
            <a:r>
              <a:rPr lang="en-US" b="0" baseline="0" dirty="0" smtClean="0"/>
              <a:t> click </a:t>
            </a:r>
            <a:r>
              <a:rPr lang="en-US" b="1" baseline="0" dirty="0" smtClean="0"/>
              <a:t>Rectangle</a:t>
            </a:r>
            <a:r>
              <a:rPr lang="en-US" b="0" baseline="0" dirty="0" smtClean="0"/>
              <a:t>.</a:t>
            </a:r>
          </a:p>
          <a:p>
            <a:pPr marL="228600" lvl="0" indent="-228600">
              <a:buFont typeface="+mj-lt"/>
              <a:buAutoNum type="arabicPeriod"/>
            </a:pPr>
            <a:r>
              <a:rPr lang="en-US" b="0" baseline="0" dirty="0" smtClean="0"/>
              <a:t>On the slide, drag to draw a rectangle.</a:t>
            </a:r>
          </a:p>
          <a:p>
            <a:pPr marL="228600" lvl="0" indent="-228600">
              <a:buFont typeface="+mj-lt"/>
              <a:buAutoNum type="arabicPeriod"/>
            </a:pPr>
            <a:r>
              <a:rPr lang="en-US" b="0" baseline="0" dirty="0" smtClean="0"/>
              <a:t>Select the rectangle. Under </a:t>
            </a:r>
            <a:r>
              <a:rPr lang="en-US" b="1" baseline="0" dirty="0" smtClean="0"/>
              <a:t>Drawing Tools</a:t>
            </a:r>
            <a:r>
              <a:rPr lang="en-US" b="0" baseline="0" dirty="0" smtClean="0"/>
              <a:t>, on the </a:t>
            </a:r>
            <a:r>
              <a:rPr lang="en-US" b="1" baseline="0" dirty="0" smtClean="0"/>
              <a:t>Format</a:t>
            </a:r>
            <a:r>
              <a:rPr lang="en-US" b="0" baseline="0" dirty="0" smtClean="0"/>
              <a:t> tab, in the </a:t>
            </a:r>
            <a:r>
              <a:rPr lang="en-US" b="1" baseline="0" dirty="0" smtClean="0"/>
              <a:t>Shape Styles </a:t>
            </a:r>
            <a:r>
              <a:rPr lang="en-US" b="0" baseline="0" dirty="0" smtClean="0"/>
              <a:t>group, click the </a:t>
            </a:r>
            <a:r>
              <a:rPr lang="en-US" b="1" baseline="0" dirty="0" smtClean="0"/>
              <a:t>Format Shape </a:t>
            </a:r>
            <a:r>
              <a:rPr lang="en-US" b="0" baseline="0" dirty="0" smtClean="0"/>
              <a:t>dialog box. In the </a:t>
            </a:r>
            <a:r>
              <a:rPr lang="en-US" b="1" baseline="0" dirty="0" smtClean="0"/>
              <a:t>Format Shape </a:t>
            </a:r>
            <a:r>
              <a:rPr lang="en-US" b="0" baseline="0" dirty="0" smtClean="0"/>
              <a:t>dialog box, click </a:t>
            </a:r>
            <a:r>
              <a:rPr lang="en-US" b="1" baseline="0" dirty="0" smtClean="0"/>
              <a:t>Fill</a:t>
            </a:r>
            <a:r>
              <a:rPr lang="en-US" b="0" baseline="0" dirty="0" smtClean="0"/>
              <a:t> in the left pane, in the </a:t>
            </a:r>
            <a:r>
              <a:rPr lang="en-US" b="1" baseline="0" dirty="0" smtClean="0"/>
              <a:t>Fill</a:t>
            </a:r>
            <a:r>
              <a:rPr lang="en-US" b="0" baseline="0" dirty="0" smtClean="0"/>
              <a:t> pane, select </a:t>
            </a:r>
            <a:r>
              <a:rPr lang="en-US" b="1" baseline="0" dirty="0" smtClean="0"/>
              <a:t>Picture or texture fill</a:t>
            </a:r>
            <a:r>
              <a:rPr lang="en-US" b="0" baseline="0" dirty="0" smtClean="0"/>
              <a:t>, and then do the following:</a:t>
            </a:r>
          </a:p>
          <a:p>
            <a:pPr marL="685800" lvl="1" indent="-228600">
              <a:buFont typeface="+mj-lt"/>
              <a:buAutoNum type="arabicPeriod"/>
            </a:pPr>
            <a:r>
              <a:rPr lang="en-US" baseline="0" dirty="0" smtClean="0"/>
              <a:t>Click the button next to </a:t>
            </a:r>
            <a:r>
              <a:rPr lang="en-US" b="1" baseline="0" dirty="0" smtClean="0"/>
              <a:t>Texture</a:t>
            </a:r>
            <a:r>
              <a:rPr lang="en-US" baseline="0" dirty="0" smtClean="0"/>
              <a:t>, and then click </a:t>
            </a:r>
            <a:r>
              <a:rPr lang="en-US" b="1" baseline="0" dirty="0" smtClean="0"/>
              <a:t>Granite </a:t>
            </a:r>
            <a:r>
              <a:rPr lang="en-US" baseline="0" dirty="0" smtClean="0"/>
              <a:t>(third row).</a:t>
            </a:r>
          </a:p>
          <a:p>
            <a:pPr marL="685800" lvl="1" indent="-228600">
              <a:buFont typeface="+mj-lt"/>
              <a:buAutoNum type="arabicPeriod"/>
            </a:pPr>
            <a:r>
              <a:rPr lang="en-US" baseline="0" dirty="0" smtClean="0"/>
              <a:t>Under </a:t>
            </a:r>
            <a:r>
              <a:rPr lang="en-US" b="1" baseline="0" dirty="0" smtClean="0"/>
              <a:t>Tiling options</a:t>
            </a:r>
            <a:r>
              <a:rPr lang="en-US" baseline="0" dirty="0" smtClean="0"/>
              <a:t>, in the </a:t>
            </a:r>
            <a:r>
              <a:rPr lang="en-US" b="1" baseline="0" dirty="0" smtClean="0"/>
              <a:t>Transparency</a:t>
            </a:r>
            <a:r>
              <a:rPr lang="en-US" baseline="0" dirty="0" smtClean="0"/>
              <a:t> box, enter </a:t>
            </a:r>
            <a:r>
              <a:rPr lang="en-US" b="1" baseline="0" dirty="0" smtClean="0"/>
              <a:t>90%</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a:t>
            </a:r>
            <a:r>
              <a:rPr lang="en-US" baseline="0" dirty="0" smtClean="0"/>
              <a:t> </a:t>
            </a:r>
            <a:r>
              <a:rPr lang="en-US" b="1" baseline="0" dirty="0" smtClean="0"/>
              <a:t>Picture</a:t>
            </a:r>
            <a:r>
              <a:rPr lang="en-US" baseline="0" dirty="0" smtClean="0"/>
              <a:t> dialog box, click </a:t>
            </a:r>
            <a:r>
              <a:rPr lang="en-US" b="1" baseline="0" dirty="0" smtClean="0"/>
              <a:t>Line</a:t>
            </a:r>
            <a:r>
              <a:rPr lang="en-US" baseline="0" dirty="0" smtClean="0"/>
              <a:t> </a:t>
            </a:r>
            <a:r>
              <a:rPr lang="en-US" b="1" baseline="0" dirty="0" smtClean="0"/>
              <a:t>Color</a:t>
            </a:r>
            <a:r>
              <a:rPr lang="en-US" baseline="0" dirty="0" smtClean="0"/>
              <a:t> in the left pane, in the </a:t>
            </a:r>
            <a:r>
              <a:rPr lang="en-US" b="1" baseline="0" dirty="0" smtClean="0"/>
              <a:t>Line Color </a:t>
            </a:r>
            <a:r>
              <a:rPr lang="en-US" baseline="0" dirty="0" smtClean="0"/>
              <a:t>pane, select </a:t>
            </a:r>
            <a:r>
              <a:rPr lang="en-US" b="1" baseline="0" dirty="0" smtClean="0"/>
              <a:t>No line</a:t>
            </a:r>
            <a:r>
              <a:rPr lang="en-US" baseline="0" dirty="0" smtClean="0"/>
              <a:t>.</a:t>
            </a:r>
            <a:endParaRPr lang="en-US" b="1"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Artistic Effects </a:t>
            </a:r>
            <a:r>
              <a:rPr lang="en-US" baseline="0" dirty="0" smtClean="0"/>
              <a:t>in the left pane, in the </a:t>
            </a:r>
            <a:r>
              <a:rPr lang="en-US" b="1" baseline="0" dirty="0" smtClean="0"/>
              <a:t>Artistic Effects </a:t>
            </a:r>
            <a:r>
              <a:rPr lang="en-US" baseline="0" dirty="0" smtClean="0"/>
              <a:t>pane, click the button next to </a:t>
            </a:r>
            <a:r>
              <a:rPr lang="en-US" b="1" baseline="0" dirty="0" smtClean="0"/>
              <a:t>Artistic Effect</a:t>
            </a:r>
            <a:r>
              <a:rPr lang="en-US" baseline="0" dirty="0" smtClean="0"/>
              <a:t>, click </a:t>
            </a:r>
            <a:r>
              <a:rPr lang="en-US" b="1" baseline="0" dirty="0" smtClean="0"/>
              <a:t>Photocopy</a:t>
            </a:r>
            <a:r>
              <a:rPr lang="en-US" baseline="0" dirty="0" smtClean="0"/>
              <a:t> (fifth row),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In the </a:t>
            </a:r>
            <a:r>
              <a:rPr lang="en-US" b="1" baseline="0" dirty="0" smtClean="0"/>
              <a:t>Transparency</a:t>
            </a:r>
            <a:r>
              <a:rPr lang="en-US" baseline="0" dirty="0" smtClean="0"/>
              <a:t> box, enter </a:t>
            </a:r>
            <a:r>
              <a:rPr lang="en-US" b="1" baseline="0" dirty="0" smtClean="0"/>
              <a:t>94%</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In the </a:t>
            </a:r>
            <a:r>
              <a:rPr lang="en-US" b="1" baseline="0" dirty="0" smtClean="0"/>
              <a:t>Detail</a:t>
            </a:r>
            <a:r>
              <a:rPr lang="en-US" baseline="0" dirty="0" smtClean="0"/>
              <a:t> box, enter </a:t>
            </a:r>
            <a:r>
              <a:rPr lang="en-US" b="1" baseline="0" dirty="0" smtClean="0"/>
              <a:t>9</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Picture Corrections </a:t>
            </a:r>
            <a:r>
              <a:rPr lang="en-US" baseline="0" dirty="0" smtClean="0"/>
              <a:t>in the left pane, in the </a:t>
            </a:r>
            <a:r>
              <a:rPr lang="en-US" b="1" baseline="0" dirty="0" smtClean="0"/>
              <a:t>Picture Corrections </a:t>
            </a:r>
            <a:r>
              <a:rPr lang="en-US" baseline="0" dirty="0" smtClean="0"/>
              <a:t>pane, under </a:t>
            </a:r>
            <a:r>
              <a:rPr lang="en-US" b="1" baseline="0" dirty="0" smtClean="0"/>
              <a:t>Brightness and Contrast</a:t>
            </a:r>
            <a:r>
              <a:rPr lang="en-US" baseline="0" dirty="0" smtClean="0"/>
              <a:t>, in the </a:t>
            </a:r>
            <a:r>
              <a:rPr lang="en-US" b="1" baseline="0" dirty="0" smtClean="0"/>
              <a:t>Contrast</a:t>
            </a:r>
            <a:r>
              <a:rPr lang="en-US" baseline="0" dirty="0" smtClean="0"/>
              <a:t> box, enter </a:t>
            </a:r>
            <a:r>
              <a:rPr lang="en-US" b="1" baseline="0" dirty="0" smtClean="0"/>
              <a:t>35%</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Shape </a:t>
            </a:r>
            <a:r>
              <a:rPr lang="en-US" baseline="0" dirty="0" smtClean="0"/>
              <a:t>dialog box, click </a:t>
            </a:r>
            <a:r>
              <a:rPr lang="en-US" b="1" baseline="0" dirty="0" smtClean="0"/>
              <a:t>Size</a:t>
            </a:r>
            <a:r>
              <a:rPr lang="en-US" baseline="0" dirty="0" smtClean="0"/>
              <a:t> in the left pane, in the </a:t>
            </a:r>
            <a:r>
              <a:rPr lang="en-US" b="1" baseline="0" dirty="0" smtClean="0"/>
              <a:t>Size</a:t>
            </a:r>
            <a:r>
              <a:rPr lang="en-US" baseline="0" dirty="0" smtClean="0"/>
              <a:t> pane, under </a:t>
            </a:r>
            <a:r>
              <a:rPr lang="en-US" b="1" baseline="0" dirty="0" smtClean="0"/>
              <a:t>Size and rotate</a:t>
            </a:r>
            <a:r>
              <a:rPr lang="en-US" baseline="0" dirty="0" smtClean="0"/>
              <a:t>, enter </a:t>
            </a:r>
            <a:r>
              <a:rPr lang="en-US" b="1" baseline="0" dirty="0" smtClean="0"/>
              <a:t>7.5” </a:t>
            </a:r>
            <a:r>
              <a:rPr lang="en-US" baseline="0" dirty="0" smtClean="0"/>
              <a:t>in the </a:t>
            </a:r>
            <a:r>
              <a:rPr lang="en-US" b="1" baseline="0" dirty="0" smtClean="0"/>
              <a:t>Height</a:t>
            </a:r>
            <a:r>
              <a:rPr lang="en-US" baseline="0" dirty="0" smtClean="0"/>
              <a:t> box and </a:t>
            </a:r>
            <a:r>
              <a:rPr lang="en-US" b="1" baseline="0" dirty="0" smtClean="0"/>
              <a:t>10” </a:t>
            </a:r>
            <a:r>
              <a:rPr lang="en-US" baseline="0" dirty="0" smtClean="0"/>
              <a:t>in the </a:t>
            </a:r>
            <a:r>
              <a:rPr lang="en-US" b="1" baseline="0" dirty="0" smtClean="0"/>
              <a:t>Width</a:t>
            </a:r>
            <a:r>
              <a:rPr lang="en-US" baseline="0" dirty="0" smtClean="0"/>
              <a:t> box.</a:t>
            </a:r>
          </a:p>
          <a:p>
            <a:pPr marL="228600" lvl="0" indent="-228600">
              <a:buFont typeface="+mj-lt"/>
              <a:buAutoNum type="arabicPeriod"/>
            </a:pPr>
            <a:r>
              <a:rPr lang="en-US" baseline="0" dirty="0" smtClean="0"/>
              <a:t>Select the rectangle.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Align</a:t>
            </a:r>
            <a:r>
              <a:rPr lang="en-US" baseline="0" dirty="0" smtClean="0"/>
              <a:t>, and then do the following:</a:t>
            </a:r>
          </a:p>
          <a:p>
            <a:pPr marL="685800" lvl="1" indent="-228600">
              <a:buFont typeface="+mj-lt"/>
              <a:buAutoNum type="arabicPeriod"/>
            </a:pPr>
            <a:r>
              <a:rPr lang="en-US" baseline="0" dirty="0" smtClean="0"/>
              <a:t>Click </a:t>
            </a:r>
            <a:r>
              <a:rPr lang="en-US" b="1" baseline="0" dirty="0" smtClean="0"/>
              <a:t>Align Middle</a:t>
            </a:r>
            <a:r>
              <a:rPr lang="en-US" baseline="0" dirty="0" smtClean="0"/>
              <a:t>.</a:t>
            </a:r>
          </a:p>
          <a:p>
            <a:pPr marL="685800" lvl="1" indent="-228600">
              <a:buFont typeface="+mj-lt"/>
              <a:buAutoNum type="arabicPeriod"/>
            </a:pPr>
            <a:r>
              <a:rPr lang="en-US" baseline="0" dirty="0" smtClean="0"/>
              <a:t>Click </a:t>
            </a:r>
            <a:r>
              <a:rPr lang="en-US" b="1" baseline="0" dirty="0" smtClean="0"/>
              <a:t>Align Center</a:t>
            </a:r>
            <a:r>
              <a:rPr lang="en-US" baseline="0" dirty="0" smtClean="0"/>
              <a:t>.</a:t>
            </a:r>
          </a:p>
          <a:p>
            <a:pPr marL="0" lv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08EDB670-C6AB-471A-A7D8-55EB47EBE994}"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122288244"/>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b="1" dirty="0" smtClean="0"/>
              <a:t>Textured and layered background</a:t>
            </a:r>
            <a:r>
              <a:rPr lang="en-US" sz="1400" b="1" baseline="0" dirty="0" smtClean="0"/>
              <a:t> </a:t>
            </a:r>
            <a:r>
              <a:rPr lang="en-US" sz="1400" b="1" dirty="0" smtClean="0"/>
              <a:t>with</a:t>
            </a:r>
            <a:r>
              <a:rPr lang="en-US" sz="1400" b="1" baseline="0" dirty="0" smtClean="0"/>
              <a:t> title</a:t>
            </a:r>
            <a:endParaRPr lang="en-US" sz="1400" b="1" dirty="0" smtClean="0"/>
          </a:p>
          <a:p>
            <a:r>
              <a:rPr lang="en-US" sz="1400" dirty="0" smtClean="0"/>
              <a:t>(Advanced)</a:t>
            </a:r>
          </a:p>
          <a:p>
            <a:endParaRPr lang="en-US" sz="1400" dirty="0" smtClean="0"/>
          </a:p>
          <a:p>
            <a:endParaRPr lang="en-US" dirty="0" smtClean="0"/>
          </a:p>
          <a:p>
            <a:r>
              <a:rPr lang="en-US" sz="1200" b="1" kern="1200" dirty="0" smtClean="0">
                <a:solidFill>
                  <a:schemeClr val="tx1"/>
                </a:solidFill>
                <a:effectLst/>
                <a:latin typeface="+mn-lt"/>
                <a:ea typeface="+mn-ea"/>
                <a:cs typeface="+mn-cs"/>
              </a:rPr>
              <a:t>Tip</a:t>
            </a:r>
            <a:r>
              <a:rPr lang="en-US" sz="1200" kern="1200" dirty="0" smtClean="0">
                <a:solidFill>
                  <a:schemeClr val="tx1"/>
                </a:solidFill>
                <a:effectLst/>
                <a:latin typeface="+mn-lt"/>
                <a:ea typeface="+mn-ea"/>
                <a:cs typeface="+mn-cs"/>
              </a:rPr>
              <a:t>: Some shape effects on this slide are created with the </a:t>
            </a:r>
            <a:r>
              <a:rPr lang="en-US" sz="1200" b="1" kern="1200" dirty="0" smtClean="0">
                <a:solidFill>
                  <a:schemeClr val="tx1"/>
                </a:solidFill>
                <a:effectLst/>
                <a:latin typeface="+mn-lt"/>
                <a:ea typeface="+mn-ea"/>
                <a:cs typeface="+mn-cs"/>
              </a:rPr>
              <a:t>Combine Shapes </a:t>
            </a:r>
            <a:r>
              <a:rPr lang="en-US" sz="1200" kern="1200" dirty="0" smtClean="0">
                <a:solidFill>
                  <a:schemeClr val="tx1"/>
                </a:solidFill>
                <a:effectLst/>
                <a:latin typeface="+mn-lt"/>
                <a:ea typeface="+mn-ea"/>
                <a:cs typeface="+mn-cs"/>
              </a:rPr>
              <a:t>commands. To access this command, you must add it to the Quick Access Toolbar, located above the </a:t>
            </a:r>
            <a:r>
              <a:rPr lang="en-US" sz="1200" b="1" kern="1200" dirty="0" smtClean="0">
                <a:solidFill>
                  <a:schemeClr val="tx1"/>
                </a:solidFill>
                <a:effectLst/>
                <a:latin typeface="+mn-lt"/>
                <a:ea typeface="+mn-ea"/>
                <a:cs typeface="+mn-cs"/>
              </a:rPr>
              <a:t>File</a:t>
            </a:r>
            <a:r>
              <a:rPr lang="en-US" sz="1200" kern="1200" dirty="0" smtClean="0">
                <a:solidFill>
                  <a:schemeClr val="tx1"/>
                </a:solidFill>
                <a:effectLst/>
                <a:latin typeface="+mn-lt"/>
                <a:ea typeface="+mn-ea"/>
                <a:cs typeface="+mn-cs"/>
              </a:rPr>
              <a:t> tab.  To customize the Quick Access Toolbar, do the following:</a:t>
            </a:r>
          </a:p>
          <a:p>
            <a:pPr lvl="0"/>
            <a:r>
              <a:rPr lang="en-US" sz="1200" kern="1200" dirty="0" smtClean="0">
                <a:solidFill>
                  <a:schemeClr val="tx1"/>
                </a:solidFill>
                <a:effectLst/>
                <a:latin typeface="+mn-lt"/>
                <a:ea typeface="+mn-ea"/>
                <a:cs typeface="+mn-cs"/>
              </a:rPr>
              <a:t>Click the arrow next to the Quick Access Toolbar, and then under </a:t>
            </a:r>
            <a:r>
              <a:rPr lang="en-US" sz="1200" b="1" kern="1200" dirty="0" smtClean="0">
                <a:solidFill>
                  <a:schemeClr val="tx1"/>
                </a:solidFill>
                <a:effectLst/>
                <a:latin typeface="+mn-lt"/>
                <a:ea typeface="+mn-ea"/>
                <a:cs typeface="+mn-cs"/>
              </a:rPr>
              <a:t>Customize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Quick</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Access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Toolbar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Commands</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PowerPoint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Options</a:t>
            </a:r>
            <a:r>
              <a:rPr lang="en-US" sz="1200" kern="1200" dirty="0" smtClean="0">
                <a:solidFill>
                  <a:schemeClr val="tx1"/>
                </a:solidFill>
                <a:effectLst/>
                <a:latin typeface="+mn-lt"/>
                <a:ea typeface="+mn-ea"/>
                <a:cs typeface="+mn-cs"/>
              </a:rPr>
              <a:t> dialog box, in the </a:t>
            </a:r>
            <a:r>
              <a:rPr lang="en-US" sz="1200" b="1" kern="1200" dirty="0" smtClean="0">
                <a:solidFill>
                  <a:schemeClr val="tx1"/>
                </a:solidFill>
                <a:effectLst/>
                <a:latin typeface="+mn-lt"/>
                <a:ea typeface="+mn-ea"/>
                <a:cs typeface="+mn-cs"/>
              </a:rPr>
              <a:t>Choose commands from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All Commands</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In the list of commands, click </a:t>
            </a:r>
            <a:r>
              <a:rPr lang="en-US" sz="1200" b="1" kern="1200" dirty="0" smtClean="0">
                <a:solidFill>
                  <a:schemeClr val="tx1"/>
                </a:solidFill>
                <a:effectLst/>
                <a:latin typeface="+mn-lt"/>
                <a:ea typeface="+mn-ea"/>
                <a:cs typeface="+mn-cs"/>
              </a:rPr>
              <a:t>Combine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Shapes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a:t>
            </a:r>
            <a:endParaRPr lang="en-US" dirty="0" smtClean="0"/>
          </a:p>
          <a:p>
            <a:endParaRPr lang="en-US" dirty="0" smtClean="0"/>
          </a:p>
          <a:p>
            <a:endParaRPr lang="en-US" dirty="0" smtClean="0"/>
          </a:p>
          <a:p>
            <a:pPr marL="0" indent="0">
              <a:buFont typeface="+mj-lt"/>
              <a:buNone/>
            </a:pPr>
            <a:r>
              <a:rPr lang="en-US" baseline="0" dirty="0" smtClean="0"/>
              <a:t>To reproduce the shape effects on this slide, do the following:</a:t>
            </a:r>
          </a:p>
          <a:p>
            <a:pPr marL="228600" indent="-228600">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Slides</a:t>
            </a:r>
            <a:r>
              <a:rPr lang="en-US" baseline="0" dirty="0" smtClean="0"/>
              <a:t> group, click </a:t>
            </a:r>
            <a:r>
              <a:rPr lang="en-US" b="1" baseline="0" dirty="0" smtClean="0"/>
              <a:t>Layout</a:t>
            </a:r>
            <a:r>
              <a:rPr lang="en-US" baseline="0" dirty="0" smtClean="0"/>
              <a:t>, and then click </a:t>
            </a:r>
            <a:r>
              <a:rPr lang="en-US" b="1" baseline="0" dirty="0" smtClean="0"/>
              <a:t>Blank</a:t>
            </a:r>
            <a:r>
              <a:rPr lang="en-US" baseline="0" dirty="0" smtClean="0"/>
              <a:t>.</a:t>
            </a:r>
          </a:p>
          <a:p>
            <a:pPr marL="228600" indent="-228600">
              <a:buFont typeface="+mj-lt"/>
              <a:buAutoNum type="arabicPeriod"/>
            </a:pPr>
            <a:r>
              <a:rPr lang="en-US" baseline="0" dirty="0" smtClean="0"/>
              <a:t>Also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Shapes</a:t>
            </a:r>
            <a:r>
              <a:rPr lang="en-US" baseline="0" dirty="0" smtClean="0"/>
              <a:t>, and then under </a:t>
            </a:r>
            <a:r>
              <a:rPr lang="en-US" b="1" baseline="0" dirty="0" smtClean="0"/>
              <a:t>Rectangles</a:t>
            </a:r>
            <a:r>
              <a:rPr lang="en-US" baseline="0" dirty="0" smtClean="0"/>
              <a:t> click </a:t>
            </a:r>
            <a:r>
              <a:rPr lang="en-US" b="1" baseline="0" dirty="0" smtClean="0"/>
              <a:t>Rectangle</a:t>
            </a:r>
            <a:r>
              <a:rPr lang="en-US" baseline="0" dirty="0" smtClean="0"/>
              <a:t>.</a:t>
            </a:r>
          </a:p>
          <a:p>
            <a:pPr marL="228600" indent="-228600">
              <a:buFont typeface="+mj-lt"/>
              <a:buAutoNum type="arabicPeriod"/>
            </a:pPr>
            <a:r>
              <a:rPr lang="en-US" baseline="0" dirty="0" smtClean="0"/>
              <a:t>On the slide, drag to draw a rectangle.</a:t>
            </a:r>
          </a:p>
          <a:p>
            <a:pPr marL="228600" indent="-228600">
              <a:buFont typeface="+mj-lt"/>
              <a:buAutoNum type="arabicPeriod"/>
            </a:pPr>
            <a:r>
              <a:rPr lang="en-US" baseline="0" dirty="0" smtClean="0"/>
              <a:t>Select the rectangle.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Shape</a:t>
            </a:r>
            <a:r>
              <a:rPr lang="en-US" baseline="0" dirty="0" smtClean="0"/>
              <a:t> </a:t>
            </a:r>
            <a:r>
              <a:rPr lang="en-US" b="1" baseline="0" dirty="0" smtClean="0"/>
              <a:t>Styles</a:t>
            </a:r>
            <a:r>
              <a:rPr lang="en-US" baseline="0" dirty="0" smtClean="0"/>
              <a:t> group, click </a:t>
            </a:r>
            <a:r>
              <a:rPr lang="en-US" b="1" baseline="0" dirty="0" smtClean="0"/>
              <a:t>Shape Fill</a:t>
            </a:r>
            <a:r>
              <a:rPr lang="en-US" baseline="0" dirty="0" smtClean="0"/>
              <a:t>, point to </a:t>
            </a:r>
            <a:r>
              <a:rPr lang="en-US" b="1" baseline="0" dirty="0" smtClean="0"/>
              <a:t>Gradient</a:t>
            </a:r>
            <a:r>
              <a:rPr lang="en-US" baseline="0" dirty="0" smtClean="0"/>
              <a:t>, and then click </a:t>
            </a:r>
            <a:r>
              <a:rPr lang="en-US" b="1" baseline="0" dirty="0" smtClean="0"/>
              <a:t>More Gradients</a:t>
            </a:r>
            <a:r>
              <a:rPr lang="en-US" baseline="0" dirty="0" smtClean="0"/>
              <a:t>. In the </a:t>
            </a:r>
            <a:r>
              <a:rPr lang="en-US" b="1" baseline="0" dirty="0" smtClean="0"/>
              <a:t>Format Shape </a:t>
            </a:r>
            <a:r>
              <a:rPr lang="en-US" baseline="0" dirty="0" smtClean="0"/>
              <a:t>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Gradient fill</a:t>
            </a:r>
            <a:r>
              <a:rPr lang="en-US" baseline="0" dirty="0" smtClean="0"/>
              <a:t>, and then do the following:</a:t>
            </a:r>
          </a:p>
          <a:p>
            <a:pPr marL="685800" lvl="1" indent="-228600">
              <a:buFont typeface="+mj-lt"/>
              <a:buAutoNum type="arabicPeriod"/>
            </a:pPr>
            <a:r>
              <a:rPr lang="en-US" baseline="0" dirty="0" smtClean="0"/>
              <a:t>In the </a:t>
            </a:r>
            <a:r>
              <a:rPr lang="en-US" b="1" baseline="0" dirty="0" smtClean="0"/>
              <a:t>Type</a:t>
            </a:r>
            <a:r>
              <a:rPr lang="en-US" baseline="0" dirty="0" smtClean="0"/>
              <a:t> list, select </a:t>
            </a:r>
            <a:r>
              <a:rPr lang="en-US" b="1" baseline="0" dirty="0" smtClean="0"/>
              <a:t>Linear</a:t>
            </a:r>
            <a:r>
              <a:rPr lang="en-US" baseline="0" dirty="0" smtClean="0"/>
              <a:t>.</a:t>
            </a:r>
          </a:p>
          <a:p>
            <a:pPr marL="685800" lvl="1" indent="-228600">
              <a:buFont typeface="+mj-lt"/>
              <a:buAutoNum type="arabicPeriod"/>
            </a:pPr>
            <a:r>
              <a:rPr lang="en-US" baseline="0" dirty="0" smtClean="0"/>
              <a:t>In the </a:t>
            </a:r>
            <a:r>
              <a:rPr lang="en-US" b="1" baseline="0" dirty="0" smtClean="0"/>
              <a:t>Angle</a:t>
            </a:r>
            <a:r>
              <a:rPr lang="en-US" baseline="0" dirty="0" smtClean="0"/>
              <a:t> box, enter </a:t>
            </a:r>
            <a:r>
              <a:rPr lang="en-US" b="1" baseline="0" dirty="0" smtClean="0"/>
              <a:t>160°</a:t>
            </a:r>
            <a:r>
              <a:rPr lang="en-US" b="0" baseline="0" dirty="0" smtClean="0"/>
              <a:t>.</a:t>
            </a:r>
            <a:endParaRPr lang="en-US" b="1" baseline="0" dirty="0" smtClean="0"/>
          </a:p>
          <a:p>
            <a:pPr marL="685800" lvl="1"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effectLst/>
                <a:latin typeface="+mn-lt"/>
                <a:ea typeface="+mn-ea"/>
                <a:cs typeface="+mn-cs"/>
              </a:rPr>
              <a:t> until four stops appear in the slider.</a:t>
            </a:r>
            <a:endParaRPr lang="en-US" baseline="0" dirty="0" smtClean="0"/>
          </a:p>
          <a:p>
            <a:pPr marL="228600" indent="-228600">
              <a:buFont typeface="+mj-lt"/>
              <a:buAutoNum type="arabicPeriod"/>
            </a:pPr>
            <a:r>
              <a:rPr lang="en-US" baseline="0" dirty="0" smtClean="0"/>
              <a:t>Also under </a:t>
            </a:r>
            <a:r>
              <a:rPr lang="en-US" b="1" baseline="0" dirty="0" smtClean="0"/>
              <a:t>Gradient stops</a:t>
            </a:r>
            <a:r>
              <a:rPr lang="en-US" baseline="0" dirty="0" smtClean="0"/>
              <a:t>, customize the gradient stops as follows:</a:t>
            </a:r>
          </a:p>
          <a:p>
            <a:pPr marL="685800" lvl="1" indent="-228600">
              <a:buFont typeface="Arial" pitchFamily="34" charset="0"/>
              <a:buChar char="•"/>
            </a:pPr>
            <a:r>
              <a:rPr lang="en-US" baseline="0" dirty="0" smtClean="0"/>
              <a:t>Select the first stop in the slider, and then do the following:</a:t>
            </a:r>
          </a:p>
          <a:p>
            <a:pPr marL="1143000" lvl="2" indent="-228600">
              <a:buFont typeface="Arial" pitchFamily="34" charset="0"/>
              <a:buChar char="•"/>
            </a:pPr>
            <a:r>
              <a:rPr lang="en-US" baseline="0" dirty="0" smtClean="0"/>
              <a:t>In the </a:t>
            </a:r>
            <a:r>
              <a:rPr lang="en-US" b="1" baseline="0" dirty="0" smtClean="0"/>
              <a:t>Position</a:t>
            </a:r>
            <a:r>
              <a:rPr lang="en-US" baseline="0" dirty="0" smtClean="0"/>
              <a:t> box, enter </a:t>
            </a:r>
            <a:r>
              <a:rPr lang="en-US" b="1" baseline="0" dirty="0" smtClean="0"/>
              <a:t>0%</a:t>
            </a:r>
            <a:r>
              <a:rPr lang="en-US" baseline="0" dirty="0" smtClean="0"/>
              <a:t>.</a:t>
            </a:r>
          </a:p>
          <a:p>
            <a:pPr marL="1143000" lvl="2" indent="-228600">
              <a:buFont typeface="Arial" pitchFamily="34" charset="0"/>
              <a:buChar char="•"/>
            </a:pPr>
            <a:r>
              <a:rPr lang="en-US" baseline="0" dirty="0" smtClean="0"/>
              <a:t>Click the button next to </a:t>
            </a:r>
            <a:r>
              <a:rPr lang="en-US" b="1" baseline="0" dirty="0" smtClean="0"/>
              <a:t>Color</a:t>
            </a:r>
            <a:r>
              <a:rPr lang="en-US" baseline="0" dirty="0" smtClean="0"/>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200</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149</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79%</a:t>
            </a:r>
            <a:r>
              <a:rPr lang="en-US" sz="1200" kern="1200" baseline="0" dirty="0" smtClean="0">
                <a:solidFill>
                  <a:schemeClr val="tx1"/>
                </a:solidFill>
                <a:effectLst/>
                <a:latin typeface="+mn-lt"/>
                <a:ea typeface="+mn-ea"/>
                <a:cs typeface="+mn-cs"/>
              </a:rPr>
              <a:t>.</a:t>
            </a:r>
            <a:endParaRPr lang="en-US" baseline="0" dirty="0" smtClean="0"/>
          </a:p>
          <a:p>
            <a:pPr marL="685800" lvl="1" indent="-228600">
              <a:buFont typeface="Arial" pitchFamily="34" charset="0"/>
              <a:buChar char="•"/>
            </a:pPr>
            <a:r>
              <a:rPr lang="en-US" baseline="0" dirty="0" smtClean="0"/>
              <a:t>Select the next stop in the slider, and then do the following:</a:t>
            </a:r>
          </a:p>
          <a:p>
            <a:pPr marL="1143000" lvl="2" indent="-228600">
              <a:buFont typeface="Arial" pitchFamily="34" charset="0"/>
              <a:buChar char="•"/>
            </a:pPr>
            <a:r>
              <a:rPr lang="en-US" baseline="0" dirty="0" smtClean="0"/>
              <a:t>In the </a:t>
            </a:r>
            <a:r>
              <a:rPr lang="en-US" b="1" baseline="0" dirty="0" smtClean="0"/>
              <a:t>Position</a:t>
            </a:r>
            <a:r>
              <a:rPr lang="en-US" baseline="0" dirty="0" smtClean="0"/>
              <a:t> box, enter </a:t>
            </a:r>
            <a:r>
              <a:rPr lang="en-US" b="1" baseline="0" dirty="0" smtClean="0"/>
              <a:t>29%</a:t>
            </a:r>
            <a:r>
              <a:rPr lang="en-US" baseline="0" dirty="0" smtClean="0"/>
              <a:t>.</a:t>
            </a:r>
          </a:p>
          <a:p>
            <a:pPr marL="1143000" lvl="2" indent="-228600">
              <a:buFont typeface="Arial" pitchFamily="34" charset="0"/>
              <a:buChar char="•"/>
            </a:pPr>
            <a:r>
              <a:rPr lang="en-US" baseline="0" dirty="0" smtClean="0"/>
              <a:t>Click the button next to </a:t>
            </a:r>
            <a:r>
              <a:rPr lang="en-US" b="1" baseline="0" dirty="0" smtClean="0"/>
              <a:t>Color</a:t>
            </a:r>
            <a:r>
              <a:rPr lang="en-US" baseline="0" dirty="0" smtClean="0"/>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124</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93</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30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84%</a:t>
            </a:r>
            <a:r>
              <a:rPr lang="en-US" sz="1200" kern="1200" baseline="0" dirty="0" smtClean="0">
                <a:solidFill>
                  <a:schemeClr val="tx1"/>
                </a:solidFill>
                <a:effectLst/>
                <a:latin typeface="+mn-lt"/>
                <a:ea typeface="+mn-ea"/>
                <a:cs typeface="+mn-cs"/>
              </a:rPr>
              <a:t>.</a:t>
            </a:r>
            <a:endParaRPr lang="en-US" baseline="0" dirty="0" smtClean="0"/>
          </a:p>
          <a:p>
            <a:pPr marL="685800" lvl="1" indent="-228600">
              <a:buFont typeface="Arial" pitchFamily="34" charset="0"/>
              <a:buChar char="•"/>
            </a:pPr>
            <a:r>
              <a:rPr lang="en-US" baseline="0" dirty="0" smtClean="0"/>
              <a:t>Select the next stop in the slider, and then do the following:</a:t>
            </a:r>
          </a:p>
          <a:p>
            <a:pPr marL="1143000" lvl="2" indent="-228600">
              <a:buFont typeface="Arial" pitchFamily="34" charset="0"/>
              <a:buChar char="•"/>
            </a:pPr>
            <a:r>
              <a:rPr lang="en-US" baseline="0" dirty="0" smtClean="0"/>
              <a:t>In the </a:t>
            </a:r>
            <a:r>
              <a:rPr lang="en-US" b="1" baseline="0" dirty="0" smtClean="0"/>
              <a:t>Position</a:t>
            </a:r>
            <a:r>
              <a:rPr lang="en-US" baseline="0" dirty="0" smtClean="0"/>
              <a:t> box, enter </a:t>
            </a:r>
            <a:r>
              <a:rPr lang="en-US" b="1" baseline="0" dirty="0" smtClean="0"/>
              <a:t>68%</a:t>
            </a:r>
            <a:r>
              <a:rPr lang="en-US" baseline="0" dirty="0" smtClean="0"/>
              <a:t>.</a:t>
            </a:r>
          </a:p>
          <a:p>
            <a:pPr marL="1143000" lvl="2" indent="-228600">
              <a:buFont typeface="Arial" pitchFamily="34" charset="0"/>
              <a:buChar char="•"/>
            </a:pPr>
            <a:r>
              <a:rPr lang="en-US" baseline="0" dirty="0" smtClean="0"/>
              <a:t>Click the button next to </a:t>
            </a:r>
            <a:r>
              <a:rPr lang="en-US" b="1" baseline="0" dirty="0" smtClean="0"/>
              <a:t>Color</a:t>
            </a:r>
            <a:r>
              <a:rPr lang="en-US" baseline="0" dirty="0" smtClean="0"/>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131</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104</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7</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74%</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baseline="0" dirty="0" smtClean="0"/>
              <a:t>Select the last stop in the slider, and then do the following:</a:t>
            </a:r>
          </a:p>
          <a:p>
            <a:pPr marL="1143000" lvl="2" indent="-228600">
              <a:buFont typeface="Arial" pitchFamily="34" charset="0"/>
              <a:buChar char="•"/>
            </a:pPr>
            <a:r>
              <a:rPr lang="en-US" baseline="0" dirty="0" smtClean="0"/>
              <a:t>In the </a:t>
            </a:r>
            <a:r>
              <a:rPr lang="en-US" b="1" baseline="0" dirty="0" smtClean="0"/>
              <a:t>Position</a:t>
            </a:r>
            <a:r>
              <a:rPr lang="en-US" baseline="0" dirty="0" smtClean="0"/>
              <a:t> box, enter </a:t>
            </a:r>
            <a:r>
              <a:rPr lang="en-US" b="1" baseline="0" dirty="0" smtClean="0"/>
              <a:t>100%</a:t>
            </a:r>
            <a:r>
              <a:rPr lang="en-US" baseline="0" dirty="0" smtClean="0"/>
              <a:t>.</a:t>
            </a:r>
          </a:p>
          <a:p>
            <a:pPr marL="1143000" lvl="2" indent="-228600">
              <a:buFont typeface="Arial" pitchFamily="34" charset="0"/>
              <a:buChar char="•"/>
            </a:pPr>
            <a:r>
              <a:rPr lang="en-US" baseline="0" dirty="0" smtClean="0"/>
              <a:t>Click the button next to </a:t>
            </a:r>
            <a:r>
              <a:rPr lang="en-US" b="1" baseline="0" dirty="0" smtClean="0"/>
              <a:t>Color</a:t>
            </a:r>
            <a:r>
              <a:rPr lang="en-US" baseline="0" dirty="0" smtClean="0"/>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98</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61</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40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51%</a:t>
            </a:r>
            <a:r>
              <a:rPr lang="en-US" sz="1200" kern="1200" baseline="0" dirty="0" smtClean="0">
                <a:solidFill>
                  <a:schemeClr val="tx1"/>
                </a:solidFill>
                <a:effectLst/>
                <a:latin typeface="+mn-lt"/>
                <a:ea typeface="+mn-ea"/>
                <a:cs typeface="+mn-cs"/>
              </a:rPr>
              <a:t>.</a:t>
            </a:r>
          </a:p>
          <a:p>
            <a:pPr marL="228600" lvl="0" indent="-228600">
              <a:buFont typeface="+mj-lt"/>
              <a:buAutoNum type="arabicPeriod"/>
            </a:pPr>
            <a:r>
              <a:rPr lang="en-US" kern="1200" baseline="0" dirty="0" smtClean="0">
                <a:solidFill>
                  <a:schemeClr val="tx1"/>
                </a:solidFill>
                <a:effectLst/>
                <a:latin typeface="+mn-lt"/>
                <a:ea typeface="+mn-ea"/>
                <a:cs typeface="+mn-cs"/>
              </a:rPr>
              <a:t>Also in the </a:t>
            </a:r>
            <a:r>
              <a:rPr lang="en-US" b="1" kern="1200" baseline="0" dirty="0" smtClean="0">
                <a:solidFill>
                  <a:schemeClr val="tx1"/>
                </a:solidFill>
                <a:effectLst/>
                <a:latin typeface="+mn-lt"/>
                <a:ea typeface="+mn-ea"/>
                <a:cs typeface="+mn-cs"/>
              </a:rPr>
              <a:t>Format</a:t>
            </a:r>
            <a:r>
              <a:rPr lang="en-US" kern="1200" baseline="0" dirty="0" smtClean="0">
                <a:solidFill>
                  <a:schemeClr val="tx1"/>
                </a:solidFill>
                <a:effectLst/>
                <a:latin typeface="+mn-lt"/>
                <a:ea typeface="+mn-ea"/>
                <a:cs typeface="+mn-cs"/>
              </a:rPr>
              <a:t> </a:t>
            </a:r>
            <a:r>
              <a:rPr lang="en-US" b="1" kern="1200" baseline="0" dirty="0" smtClean="0">
                <a:solidFill>
                  <a:schemeClr val="tx1"/>
                </a:solidFill>
                <a:effectLst/>
                <a:latin typeface="+mn-lt"/>
                <a:ea typeface="+mn-ea"/>
                <a:cs typeface="+mn-cs"/>
              </a:rPr>
              <a:t>Shape</a:t>
            </a:r>
            <a:r>
              <a:rPr lang="en-US" kern="1200" baseline="0" dirty="0" smtClean="0">
                <a:solidFill>
                  <a:schemeClr val="tx1"/>
                </a:solidFill>
                <a:effectLst/>
                <a:latin typeface="+mn-lt"/>
                <a:ea typeface="+mn-ea"/>
                <a:cs typeface="+mn-cs"/>
              </a:rPr>
              <a:t> dialog box, click </a:t>
            </a:r>
            <a:r>
              <a:rPr lang="en-US" b="1" kern="1200" baseline="0" dirty="0" smtClean="0">
                <a:solidFill>
                  <a:schemeClr val="tx1"/>
                </a:solidFill>
                <a:effectLst/>
                <a:latin typeface="+mn-lt"/>
                <a:ea typeface="+mn-ea"/>
                <a:cs typeface="+mn-cs"/>
              </a:rPr>
              <a:t>Line</a:t>
            </a:r>
            <a:r>
              <a:rPr lang="en-US" kern="1200" baseline="0" dirty="0" smtClean="0">
                <a:solidFill>
                  <a:schemeClr val="tx1"/>
                </a:solidFill>
                <a:effectLst/>
                <a:latin typeface="+mn-lt"/>
                <a:ea typeface="+mn-ea"/>
                <a:cs typeface="+mn-cs"/>
              </a:rPr>
              <a:t> </a:t>
            </a:r>
            <a:r>
              <a:rPr lang="en-US" b="1" kern="1200" baseline="0" dirty="0" smtClean="0">
                <a:solidFill>
                  <a:schemeClr val="tx1"/>
                </a:solidFill>
                <a:effectLst/>
                <a:latin typeface="+mn-lt"/>
                <a:ea typeface="+mn-ea"/>
                <a:cs typeface="+mn-cs"/>
              </a:rPr>
              <a:t>Color</a:t>
            </a:r>
            <a:r>
              <a:rPr lang="en-US" kern="1200" baseline="0" dirty="0" smtClean="0">
                <a:solidFill>
                  <a:schemeClr val="tx1"/>
                </a:solidFill>
                <a:effectLst/>
                <a:latin typeface="+mn-lt"/>
                <a:ea typeface="+mn-ea"/>
                <a:cs typeface="+mn-cs"/>
              </a:rPr>
              <a:t> in the left pane, in the </a:t>
            </a:r>
            <a:r>
              <a:rPr lang="en-US" b="1" kern="1200" baseline="0" dirty="0" smtClean="0">
                <a:solidFill>
                  <a:schemeClr val="tx1"/>
                </a:solidFill>
                <a:effectLst/>
                <a:latin typeface="+mn-lt"/>
                <a:ea typeface="+mn-ea"/>
                <a:cs typeface="+mn-cs"/>
              </a:rPr>
              <a:t>Line</a:t>
            </a:r>
            <a:r>
              <a:rPr lang="en-US" kern="1200" baseline="0" dirty="0" smtClean="0">
                <a:solidFill>
                  <a:schemeClr val="tx1"/>
                </a:solidFill>
                <a:effectLst/>
                <a:latin typeface="+mn-lt"/>
                <a:ea typeface="+mn-ea"/>
                <a:cs typeface="+mn-cs"/>
              </a:rPr>
              <a:t> </a:t>
            </a:r>
            <a:r>
              <a:rPr lang="en-US" b="1" kern="1200" baseline="0" dirty="0" smtClean="0">
                <a:solidFill>
                  <a:schemeClr val="tx1"/>
                </a:solidFill>
                <a:effectLst/>
                <a:latin typeface="+mn-lt"/>
                <a:ea typeface="+mn-ea"/>
                <a:cs typeface="+mn-cs"/>
              </a:rPr>
              <a:t>Color</a:t>
            </a:r>
            <a:r>
              <a:rPr lang="en-US" kern="1200" baseline="0" dirty="0" smtClean="0">
                <a:solidFill>
                  <a:schemeClr val="tx1"/>
                </a:solidFill>
                <a:effectLst/>
                <a:latin typeface="+mn-lt"/>
                <a:ea typeface="+mn-ea"/>
                <a:cs typeface="+mn-cs"/>
              </a:rPr>
              <a:t> pane, select </a:t>
            </a:r>
            <a:r>
              <a:rPr lang="en-US" b="1" kern="1200" baseline="0" dirty="0" smtClean="0">
                <a:solidFill>
                  <a:schemeClr val="tx1"/>
                </a:solidFill>
                <a:effectLst/>
                <a:latin typeface="+mn-lt"/>
                <a:ea typeface="+mn-ea"/>
                <a:cs typeface="+mn-cs"/>
              </a:rPr>
              <a:t>No</a:t>
            </a:r>
            <a:r>
              <a:rPr lang="en-US" kern="1200" baseline="0" dirty="0" smtClean="0">
                <a:solidFill>
                  <a:schemeClr val="tx1"/>
                </a:solidFill>
                <a:effectLst/>
                <a:latin typeface="+mn-lt"/>
                <a:ea typeface="+mn-ea"/>
                <a:cs typeface="+mn-cs"/>
              </a:rPr>
              <a:t> </a:t>
            </a:r>
            <a:r>
              <a:rPr lang="en-US" b="1" kern="1200" baseline="0" dirty="0" smtClean="0">
                <a:solidFill>
                  <a:schemeClr val="tx1"/>
                </a:solidFill>
                <a:effectLst/>
                <a:latin typeface="+mn-lt"/>
                <a:ea typeface="+mn-ea"/>
                <a:cs typeface="+mn-cs"/>
              </a:rPr>
              <a:t>line</a:t>
            </a:r>
            <a:r>
              <a:rPr lang="en-US" kern="1200" baseline="0" dirty="0" smtClean="0">
                <a:solidFill>
                  <a:schemeClr val="tx1"/>
                </a:solidFill>
                <a:effectLst/>
                <a:latin typeface="+mn-lt"/>
                <a:ea typeface="+mn-ea"/>
                <a:cs typeface="+mn-cs"/>
              </a:rPr>
              <a:t>.</a:t>
            </a:r>
          </a:p>
          <a:p>
            <a:pPr marL="228600" lvl="0" indent="-228600">
              <a:buFont typeface="+mj-lt"/>
              <a:buAutoNum type="arabicPeriod"/>
            </a:pPr>
            <a:r>
              <a:rPr lang="en-US" kern="1200" baseline="0" dirty="0" smtClean="0">
                <a:solidFill>
                  <a:schemeClr val="tx1"/>
                </a:solidFill>
                <a:effectLst/>
                <a:latin typeface="+mn-lt"/>
                <a:ea typeface="+mn-ea"/>
                <a:cs typeface="+mn-cs"/>
              </a:rPr>
              <a:t>Also in the </a:t>
            </a:r>
            <a:r>
              <a:rPr lang="en-US" b="1" kern="1200" baseline="0" dirty="0" smtClean="0">
                <a:solidFill>
                  <a:schemeClr val="tx1"/>
                </a:solidFill>
                <a:effectLst/>
                <a:latin typeface="+mn-lt"/>
                <a:ea typeface="+mn-ea"/>
                <a:cs typeface="+mn-cs"/>
              </a:rPr>
              <a:t>Format</a:t>
            </a:r>
            <a:r>
              <a:rPr lang="en-US" kern="1200" baseline="0" dirty="0" smtClean="0">
                <a:solidFill>
                  <a:schemeClr val="tx1"/>
                </a:solidFill>
                <a:effectLst/>
                <a:latin typeface="+mn-lt"/>
                <a:ea typeface="+mn-ea"/>
                <a:cs typeface="+mn-cs"/>
              </a:rPr>
              <a:t> </a:t>
            </a:r>
            <a:r>
              <a:rPr lang="en-US" b="1" kern="1200" baseline="0" dirty="0" smtClean="0">
                <a:solidFill>
                  <a:schemeClr val="tx1"/>
                </a:solidFill>
                <a:effectLst/>
                <a:latin typeface="+mn-lt"/>
                <a:ea typeface="+mn-ea"/>
                <a:cs typeface="+mn-cs"/>
              </a:rPr>
              <a:t>Shape</a:t>
            </a:r>
            <a:r>
              <a:rPr lang="en-US" kern="1200" baseline="0" dirty="0" smtClean="0">
                <a:solidFill>
                  <a:schemeClr val="tx1"/>
                </a:solidFill>
                <a:effectLst/>
                <a:latin typeface="+mn-lt"/>
                <a:ea typeface="+mn-ea"/>
                <a:cs typeface="+mn-cs"/>
              </a:rPr>
              <a:t> dialog box, click </a:t>
            </a:r>
            <a:r>
              <a:rPr lang="en-US" b="1" kern="1200" baseline="0" dirty="0" smtClean="0">
                <a:solidFill>
                  <a:schemeClr val="tx1"/>
                </a:solidFill>
                <a:effectLst/>
                <a:latin typeface="+mn-lt"/>
                <a:ea typeface="+mn-ea"/>
                <a:cs typeface="+mn-cs"/>
              </a:rPr>
              <a:t>Glow and Soft Edges </a:t>
            </a:r>
            <a:r>
              <a:rPr lang="en-US" kern="1200" baseline="0" dirty="0" smtClean="0">
                <a:solidFill>
                  <a:schemeClr val="tx1"/>
                </a:solidFill>
                <a:effectLst/>
                <a:latin typeface="+mn-lt"/>
                <a:ea typeface="+mn-ea"/>
                <a:cs typeface="+mn-cs"/>
              </a:rPr>
              <a:t>in the left pane, in the </a:t>
            </a:r>
            <a:r>
              <a:rPr lang="en-US" b="1" kern="1200" baseline="0" dirty="0" smtClean="0">
                <a:solidFill>
                  <a:schemeClr val="tx1"/>
                </a:solidFill>
                <a:effectLst/>
                <a:latin typeface="+mn-lt"/>
                <a:ea typeface="+mn-ea"/>
                <a:cs typeface="+mn-cs"/>
              </a:rPr>
              <a:t>Glow and Soft Edges </a:t>
            </a:r>
            <a:r>
              <a:rPr lang="en-US" kern="1200" baseline="0" dirty="0" smtClean="0">
                <a:solidFill>
                  <a:schemeClr val="tx1"/>
                </a:solidFill>
                <a:effectLst/>
                <a:latin typeface="+mn-lt"/>
                <a:ea typeface="+mn-ea"/>
                <a:cs typeface="+mn-cs"/>
              </a:rPr>
              <a:t>pane, under </a:t>
            </a:r>
            <a:r>
              <a:rPr lang="en-US" b="1" kern="1200" baseline="0" dirty="0" smtClean="0">
                <a:solidFill>
                  <a:schemeClr val="tx1"/>
                </a:solidFill>
                <a:effectLst/>
                <a:latin typeface="+mn-lt"/>
                <a:ea typeface="+mn-ea"/>
                <a:cs typeface="+mn-cs"/>
              </a:rPr>
              <a:t>Soft Edges</a:t>
            </a:r>
            <a:r>
              <a:rPr lang="en-US" kern="1200" baseline="0" dirty="0" smtClean="0">
                <a:solidFill>
                  <a:schemeClr val="tx1"/>
                </a:solidFill>
                <a:effectLst/>
                <a:latin typeface="+mn-lt"/>
                <a:ea typeface="+mn-ea"/>
                <a:cs typeface="+mn-cs"/>
              </a:rPr>
              <a:t>, in the </a:t>
            </a:r>
            <a:r>
              <a:rPr lang="en-US" b="1" kern="1200" baseline="0" dirty="0" smtClean="0">
                <a:solidFill>
                  <a:schemeClr val="tx1"/>
                </a:solidFill>
                <a:effectLst/>
                <a:latin typeface="+mn-lt"/>
                <a:ea typeface="+mn-ea"/>
                <a:cs typeface="+mn-cs"/>
              </a:rPr>
              <a:t>Size</a:t>
            </a:r>
            <a:r>
              <a:rPr lang="en-US" kern="1200" baseline="0" dirty="0" smtClean="0">
                <a:solidFill>
                  <a:schemeClr val="tx1"/>
                </a:solidFill>
                <a:effectLst/>
                <a:latin typeface="+mn-lt"/>
                <a:ea typeface="+mn-ea"/>
                <a:cs typeface="+mn-cs"/>
              </a:rPr>
              <a:t> box, </a:t>
            </a:r>
            <a:r>
              <a:rPr lang="en-US" b="1" kern="1200" baseline="0" dirty="0" smtClean="0">
                <a:solidFill>
                  <a:schemeClr val="tx1"/>
                </a:solidFill>
                <a:effectLst/>
                <a:latin typeface="+mn-lt"/>
                <a:ea typeface="+mn-ea"/>
                <a:cs typeface="+mn-cs"/>
              </a:rPr>
              <a:t>enter 5 pt</a:t>
            </a:r>
            <a:r>
              <a:rPr lang="en-US" kern="1200" baseline="0" dirty="0" smtClean="0">
                <a:solidFill>
                  <a:schemeClr val="tx1"/>
                </a:solidFill>
                <a:effectLst/>
                <a:latin typeface="+mn-lt"/>
                <a:ea typeface="+mn-ea"/>
                <a:cs typeface="+mn-cs"/>
              </a:rPr>
              <a:t>.</a:t>
            </a:r>
          </a:p>
          <a:p>
            <a:pPr marL="228600" lvl="0" indent="-228600">
              <a:buFont typeface="+mj-lt"/>
              <a:buAutoNum type="arabicPeriod"/>
            </a:pPr>
            <a:r>
              <a:rPr lang="en-US" kern="1200" baseline="0" dirty="0" smtClean="0">
                <a:solidFill>
                  <a:schemeClr val="tx1"/>
                </a:solidFill>
                <a:effectLst/>
                <a:latin typeface="+mn-lt"/>
                <a:ea typeface="+mn-ea"/>
                <a:cs typeface="+mn-cs"/>
              </a:rPr>
              <a:t>Also in the </a:t>
            </a:r>
            <a:r>
              <a:rPr lang="en-US" b="1" kern="1200" baseline="0" dirty="0" smtClean="0">
                <a:solidFill>
                  <a:schemeClr val="tx1"/>
                </a:solidFill>
                <a:effectLst/>
                <a:latin typeface="+mn-lt"/>
                <a:ea typeface="+mn-ea"/>
                <a:cs typeface="+mn-cs"/>
              </a:rPr>
              <a:t>Format Shape </a:t>
            </a:r>
            <a:r>
              <a:rPr lang="en-US" kern="1200" baseline="0" dirty="0" smtClean="0">
                <a:solidFill>
                  <a:schemeClr val="tx1"/>
                </a:solidFill>
                <a:effectLst/>
                <a:latin typeface="+mn-lt"/>
                <a:ea typeface="+mn-ea"/>
                <a:cs typeface="+mn-cs"/>
              </a:rPr>
              <a:t>dialog box, click </a:t>
            </a:r>
            <a:r>
              <a:rPr lang="en-US" b="1" kern="1200" baseline="0" dirty="0" smtClean="0">
                <a:solidFill>
                  <a:schemeClr val="tx1"/>
                </a:solidFill>
                <a:effectLst/>
                <a:latin typeface="+mn-lt"/>
                <a:ea typeface="+mn-ea"/>
                <a:cs typeface="+mn-cs"/>
              </a:rPr>
              <a:t>Size</a:t>
            </a:r>
            <a:r>
              <a:rPr lang="en-US" kern="1200" baseline="0" dirty="0" smtClean="0">
                <a:solidFill>
                  <a:schemeClr val="tx1"/>
                </a:solidFill>
                <a:effectLst/>
                <a:latin typeface="+mn-lt"/>
                <a:ea typeface="+mn-ea"/>
                <a:cs typeface="+mn-cs"/>
              </a:rPr>
              <a:t> in the left pane, in the </a:t>
            </a:r>
            <a:r>
              <a:rPr lang="en-US" b="1" kern="1200" baseline="0" dirty="0" smtClean="0">
                <a:solidFill>
                  <a:schemeClr val="tx1"/>
                </a:solidFill>
                <a:effectLst/>
                <a:latin typeface="+mn-lt"/>
                <a:ea typeface="+mn-ea"/>
                <a:cs typeface="+mn-cs"/>
              </a:rPr>
              <a:t>Size</a:t>
            </a:r>
            <a:r>
              <a:rPr lang="en-US" kern="1200" baseline="0" dirty="0" smtClean="0">
                <a:solidFill>
                  <a:schemeClr val="tx1"/>
                </a:solidFill>
                <a:effectLst/>
                <a:latin typeface="+mn-lt"/>
                <a:ea typeface="+mn-ea"/>
                <a:cs typeface="+mn-cs"/>
              </a:rPr>
              <a:t> pane, enter </a:t>
            </a:r>
            <a:r>
              <a:rPr lang="en-US" b="1" kern="1200" baseline="0" dirty="0" smtClean="0">
                <a:solidFill>
                  <a:schemeClr val="tx1"/>
                </a:solidFill>
                <a:effectLst/>
                <a:latin typeface="+mn-lt"/>
                <a:ea typeface="+mn-ea"/>
                <a:cs typeface="+mn-cs"/>
              </a:rPr>
              <a:t>1.83” </a:t>
            </a:r>
            <a:r>
              <a:rPr lang="en-US" kern="1200" baseline="0" dirty="0" smtClean="0">
                <a:solidFill>
                  <a:schemeClr val="tx1"/>
                </a:solidFill>
                <a:effectLst/>
                <a:latin typeface="+mn-lt"/>
                <a:ea typeface="+mn-ea"/>
                <a:cs typeface="+mn-cs"/>
              </a:rPr>
              <a:t>in the </a:t>
            </a:r>
            <a:r>
              <a:rPr lang="en-US" b="1" kern="1200" baseline="0" dirty="0" smtClean="0">
                <a:solidFill>
                  <a:schemeClr val="tx1"/>
                </a:solidFill>
                <a:effectLst/>
                <a:latin typeface="+mn-lt"/>
                <a:ea typeface="+mn-ea"/>
                <a:cs typeface="+mn-cs"/>
              </a:rPr>
              <a:t>Height</a:t>
            </a:r>
            <a:r>
              <a:rPr lang="en-US" kern="1200" baseline="0" dirty="0" smtClean="0">
                <a:solidFill>
                  <a:schemeClr val="tx1"/>
                </a:solidFill>
                <a:effectLst/>
                <a:latin typeface="+mn-lt"/>
                <a:ea typeface="+mn-ea"/>
                <a:cs typeface="+mn-cs"/>
              </a:rPr>
              <a:t> box and </a:t>
            </a:r>
            <a:r>
              <a:rPr lang="en-US" b="1" kern="1200" baseline="0" dirty="0" smtClean="0">
                <a:solidFill>
                  <a:schemeClr val="tx1"/>
                </a:solidFill>
                <a:effectLst/>
                <a:latin typeface="+mn-lt"/>
                <a:ea typeface="+mn-ea"/>
                <a:cs typeface="+mn-cs"/>
              </a:rPr>
              <a:t>10.33”</a:t>
            </a:r>
            <a:r>
              <a:rPr lang="en-US" kern="1200" baseline="0" dirty="0" smtClean="0">
                <a:solidFill>
                  <a:schemeClr val="tx1"/>
                </a:solidFill>
                <a:effectLst/>
                <a:latin typeface="+mn-lt"/>
                <a:ea typeface="+mn-ea"/>
                <a:cs typeface="+mn-cs"/>
              </a:rPr>
              <a:t> in the </a:t>
            </a:r>
            <a:r>
              <a:rPr lang="en-US" b="1" kern="1200" baseline="0" dirty="0" smtClean="0">
                <a:solidFill>
                  <a:schemeClr val="tx1"/>
                </a:solidFill>
                <a:effectLst/>
                <a:latin typeface="+mn-lt"/>
                <a:ea typeface="+mn-ea"/>
                <a:cs typeface="+mn-cs"/>
              </a:rPr>
              <a:t>Width</a:t>
            </a:r>
            <a:r>
              <a:rPr lang="en-US" kern="1200" baseline="0" dirty="0" smtClean="0">
                <a:solidFill>
                  <a:schemeClr val="tx1"/>
                </a:solidFill>
                <a:effectLst/>
                <a:latin typeface="+mn-lt"/>
                <a:ea typeface="+mn-ea"/>
                <a:cs typeface="+mn-cs"/>
              </a:rPr>
              <a:t> box.</a:t>
            </a:r>
            <a:endParaRPr lang="en-US" baseline="0" dirty="0" smtClean="0"/>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0" indent="0">
              <a:buFont typeface="+mj-lt"/>
              <a:buNone/>
            </a:pPr>
            <a:endParaRPr lang="en-US" sz="1200" kern="1200" dirty="0" smtClean="0">
              <a:solidFill>
                <a:schemeClr val="tx1"/>
              </a:solidFill>
              <a:effectLst/>
              <a:latin typeface="+mn-lt"/>
              <a:ea typeface="+mn-ea"/>
              <a:cs typeface="+mn-cs"/>
            </a:endParaRPr>
          </a:p>
          <a:p>
            <a:pPr marL="0" indent="0">
              <a:buFont typeface="+mj-lt"/>
              <a:buNone/>
            </a:pPr>
            <a:r>
              <a:rPr lang="en-US" sz="1200" kern="1200" dirty="0" smtClean="0">
                <a:solidFill>
                  <a:schemeClr val="tx1"/>
                </a:solidFill>
                <a:effectLst/>
                <a:latin typeface="+mn-lt"/>
                <a:ea typeface="+mn-ea"/>
                <a:cs typeface="+mn-cs"/>
              </a:rPr>
              <a:t>To reproduce</a:t>
            </a:r>
            <a:r>
              <a:rPr lang="en-US" sz="1200" kern="1200" baseline="0" dirty="0" smtClean="0">
                <a:solidFill>
                  <a:schemeClr val="tx1"/>
                </a:solidFill>
                <a:effectLst/>
                <a:latin typeface="+mn-lt"/>
                <a:ea typeface="+mn-ea"/>
                <a:cs typeface="+mn-cs"/>
              </a:rPr>
              <a:t> the clip art effects on this slide, do the following:</a:t>
            </a: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Clip Art</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Clip Art</a:t>
            </a:r>
            <a:r>
              <a:rPr lang="en-US" sz="1200" kern="1200" dirty="0" smtClean="0">
                <a:solidFill>
                  <a:schemeClr val="tx1"/>
                </a:solidFill>
                <a:effectLst/>
                <a:latin typeface="+mn-lt"/>
                <a:ea typeface="+mn-ea"/>
                <a:cs typeface="+mn-cs"/>
              </a:rPr>
              <a:t> pane, in the </a:t>
            </a:r>
            <a:r>
              <a:rPr lang="en-US" sz="1200" b="1" kern="1200" dirty="0" smtClean="0">
                <a:solidFill>
                  <a:schemeClr val="tx1"/>
                </a:solidFill>
                <a:effectLst/>
                <a:latin typeface="+mn-lt"/>
                <a:ea typeface="+mn-ea"/>
                <a:cs typeface="+mn-cs"/>
              </a:rPr>
              <a:t>Search for</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00437948</a:t>
            </a:r>
            <a:r>
              <a:rPr lang="en-US" sz="1200" kern="1200" dirty="0" smtClean="0">
                <a:solidFill>
                  <a:schemeClr val="tx1"/>
                </a:solidFill>
                <a:effectLst/>
                <a:latin typeface="+mn-lt"/>
                <a:ea typeface="+mn-ea"/>
                <a:cs typeface="+mn-cs"/>
              </a:rPr>
              <a:t>, select the </a:t>
            </a:r>
            <a:r>
              <a:rPr lang="en-US" sz="1200" b="1" kern="1200" dirty="0" smtClean="0">
                <a:solidFill>
                  <a:schemeClr val="tx1"/>
                </a:solidFill>
                <a:effectLst/>
                <a:latin typeface="+mn-lt"/>
                <a:ea typeface="+mn-ea"/>
                <a:cs typeface="+mn-cs"/>
              </a:rPr>
              <a:t>Include Office.com content</a:t>
            </a:r>
            <a:r>
              <a:rPr lang="en-US" sz="1200" kern="1200" dirty="0" smtClean="0">
                <a:solidFill>
                  <a:schemeClr val="tx1"/>
                </a:solidFill>
                <a:effectLst/>
                <a:latin typeface="+mn-lt"/>
                <a:ea typeface="+mn-ea"/>
                <a:cs typeface="+mn-cs"/>
              </a:rPr>
              <a:t> check box, and then click </a:t>
            </a:r>
            <a:r>
              <a:rPr lang="en-US" sz="1200" b="1" kern="1200" dirty="0" smtClean="0">
                <a:solidFill>
                  <a:schemeClr val="tx1"/>
                </a:solidFill>
                <a:effectLst/>
                <a:latin typeface="+mn-lt"/>
                <a:ea typeface="+mn-ea"/>
                <a:cs typeface="+mn-cs"/>
              </a:rPr>
              <a:t>Go</a:t>
            </a:r>
            <a:r>
              <a:rPr lang="en-US" sz="1200" kern="1200" dirty="0" smtClean="0">
                <a:solidFill>
                  <a:schemeClr val="tx1"/>
                </a:solidFill>
                <a:effectLst/>
                <a:latin typeface="+mn-lt"/>
                <a:ea typeface="+mn-ea"/>
                <a:cs typeface="+mn-cs"/>
              </a:rPr>
              <a:t>. Select the clip art file in the pane to insert it into the slide. (</a:t>
            </a: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If you choose another clip art file, the clip art must be in the Windows Metafile format [.</a:t>
            </a:r>
            <a:r>
              <a:rPr lang="en-US" sz="1200" kern="1200" dirty="0" err="1" smtClean="0">
                <a:solidFill>
                  <a:schemeClr val="tx1"/>
                </a:solidFill>
                <a:effectLst/>
                <a:latin typeface="+mn-lt"/>
                <a:ea typeface="+mn-ea"/>
                <a:cs typeface="+mn-cs"/>
              </a:rPr>
              <a:t>wmf</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kern="1200" dirty="0" smtClean="0">
                <a:solidFill>
                  <a:schemeClr val="tx1"/>
                </a:solidFill>
                <a:effectLst/>
                <a:latin typeface="+mn-lt"/>
                <a:ea typeface="+mn-ea"/>
                <a:cs typeface="+mn-cs"/>
              </a:rPr>
              <a:t>Drag the clip art from the </a:t>
            </a:r>
            <a:r>
              <a:rPr lang="en-US" sz="1200" b="1" kern="1200" dirty="0" smtClean="0">
                <a:solidFill>
                  <a:schemeClr val="tx1"/>
                </a:solidFill>
                <a:effectLst/>
                <a:latin typeface="+mn-lt"/>
                <a:ea typeface="+mn-ea"/>
                <a:cs typeface="+mn-cs"/>
              </a:rPr>
              <a:t>Clip Art </a:t>
            </a:r>
            <a:r>
              <a:rPr lang="en-US" sz="1200" kern="1200" dirty="0" smtClean="0">
                <a:solidFill>
                  <a:schemeClr val="tx1"/>
                </a:solidFill>
                <a:effectLst/>
                <a:latin typeface="+mn-lt"/>
                <a:ea typeface="+mn-ea"/>
                <a:cs typeface="+mn-cs"/>
              </a:rPr>
              <a:t>pane to the slide.</a:t>
            </a:r>
          </a:p>
          <a:p>
            <a:pPr marL="228600" indent="-228600">
              <a:buFont typeface="+mj-lt"/>
              <a:buAutoNum type="arabicPeriod"/>
            </a:pPr>
            <a:r>
              <a:rPr lang="en-US" sz="1200" kern="1200" dirty="0" smtClean="0">
                <a:solidFill>
                  <a:schemeClr val="tx1"/>
                </a:solidFill>
                <a:effectLst/>
                <a:latin typeface="+mn-lt"/>
                <a:ea typeface="+mn-ea"/>
                <a:cs typeface="+mn-cs"/>
              </a:rPr>
              <a:t>Select the clip art.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enter </a:t>
            </a:r>
            <a:r>
              <a:rPr lang="en-US" sz="1200" b="1" kern="1200" dirty="0" smtClean="0">
                <a:solidFill>
                  <a:schemeClr val="tx1"/>
                </a:solidFill>
                <a:effectLst/>
                <a:latin typeface="+mn-lt"/>
                <a:ea typeface="+mn-ea"/>
                <a:cs typeface="+mn-cs"/>
              </a:rPr>
              <a:t>6.99”</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box and </a:t>
            </a:r>
            <a:r>
              <a:rPr lang="en-US" sz="1200" b="1" kern="1200" dirty="0" smtClean="0">
                <a:solidFill>
                  <a:schemeClr val="tx1"/>
                </a:solidFill>
                <a:effectLst/>
                <a:latin typeface="+mn-lt"/>
                <a:ea typeface="+mn-ea"/>
                <a:cs typeface="+mn-cs"/>
              </a:rPr>
              <a:t>7.5”</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Ungroup</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Microsoft Office PowerPoint </a:t>
            </a:r>
            <a:r>
              <a:rPr lang="en-US" sz="1200" kern="1200" dirty="0" smtClean="0">
                <a:solidFill>
                  <a:schemeClr val="tx1"/>
                </a:solidFill>
                <a:effectLst/>
                <a:latin typeface="+mn-lt"/>
                <a:ea typeface="+mn-ea"/>
                <a:cs typeface="+mn-cs"/>
              </a:rPr>
              <a:t>dialog box, click </a:t>
            </a:r>
            <a:r>
              <a:rPr lang="en-US" sz="1200" b="1" kern="1200" dirty="0" smtClean="0">
                <a:solidFill>
                  <a:schemeClr val="tx1"/>
                </a:solidFill>
                <a:effectLst/>
                <a:latin typeface="+mn-lt"/>
                <a:ea typeface="+mn-ea"/>
                <a:cs typeface="+mn-cs"/>
              </a:rPr>
              <a:t>Yes</a:t>
            </a:r>
            <a:r>
              <a:rPr lang="en-US" sz="1200" kern="1200" dirty="0" smtClean="0">
                <a:solidFill>
                  <a:schemeClr val="tx1"/>
                </a:solidFill>
                <a:effectLst/>
                <a:latin typeface="+mn-lt"/>
                <a:ea typeface="+mn-ea"/>
                <a:cs typeface="+mn-cs"/>
              </a:rPr>
              <a:t>. </a:t>
            </a:r>
          </a:p>
          <a:p>
            <a:pPr marL="228600" indent="-228600">
              <a:buFont typeface="+mj-lt"/>
              <a:buAutoNum type="arabicPeriod"/>
            </a:pPr>
            <a:r>
              <a:rPr lang="en-US" sz="1200" kern="1200" dirty="0" smtClean="0">
                <a:solidFill>
                  <a:schemeClr val="tx1"/>
                </a:solidFill>
                <a:effectLst/>
                <a:latin typeface="+mn-lt"/>
                <a:ea typeface="+mn-ea"/>
                <a:cs typeface="+mn-cs"/>
              </a:rPr>
              <a:t>On the slide, select the converted clip art.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Editing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Select</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Selection Pane</a:t>
            </a:r>
            <a:r>
              <a:rPr lang="en-US" sz="1200" kern="1200" dirty="0" smtClean="0">
                <a:solidFill>
                  <a:schemeClr val="tx1"/>
                </a:solidFill>
                <a:effectLst/>
                <a:latin typeface="+mn-lt"/>
                <a:ea typeface="+mn-ea"/>
                <a:cs typeface="+mn-cs"/>
              </a:rPr>
              <a:t>. </a:t>
            </a:r>
          </a:p>
          <a:p>
            <a:pPr marL="22860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Selection and Visibility pane</a:t>
            </a:r>
            <a:r>
              <a:rPr lang="en-US" sz="1200" kern="1200" dirty="0" smtClean="0">
                <a:solidFill>
                  <a:schemeClr val="tx1"/>
                </a:solidFill>
                <a:effectLst/>
                <a:latin typeface="+mn-lt"/>
                <a:ea typeface="+mn-ea"/>
                <a:cs typeface="+mn-cs"/>
              </a:rPr>
              <a:t>, select the top-level group.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Ungroup</a:t>
            </a:r>
            <a:r>
              <a:rPr lang="en-US" sz="1200" kern="1200" dirty="0" smtClean="0">
                <a:solidFill>
                  <a:schemeClr val="tx1"/>
                </a:solidFill>
                <a:effectLst/>
                <a:latin typeface="+mn-lt"/>
                <a:ea typeface="+mn-ea"/>
                <a:cs typeface="+mn-cs"/>
              </a:rPr>
              <a:t>. </a:t>
            </a:r>
          </a:p>
          <a:p>
            <a:pPr marL="228600" indent="-228600">
              <a:buFont typeface="+mj-lt"/>
              <a:buAutoNum type="arabicPeriod"/>
            </a:pPr>
            <a:r>
              <a:rPr lang="en-US" sz="1200" kern="1200" dirty="0" smtClean="0">
                <a:solidFill>
                  <a:schemeClr val="tx1"/>
                </a:solidFill>
                <a:effectLst/>
                <a:latin typeface="+mn-lt"/>
                <a:ea typeface="+mn-ea"/>
                <a:cs typeface="+mn-cs"/>
              </a:rPr>
              <a:t>Also in the </a:t>
            </a:r>
            <a:r>
              <a:rPr lang="en-US" sz="1200" b="1" kern="1200" dirty="0" smtClean="0">
                <a:solidFill>
                  <a:schemeClr val="tx1"/>
                </a:solidFill>
                <a:effectLst/>
                <a:latin typeface="+mn-lt"/>
                <a:ea typeface="+mn-ea"/>
                <a:cs typeface="+mn-cs"/>
              </a:rPr>
              <a:t>Selection and Visibility</a:t>
            </a:r>
            <a:r>
              <a:rPr lang="en-US" sz="1200" kern="1200" dirty="0" smtClean="0">
                <a:solidFill>
                  <a:schemeClr val="tx1"/>
                </a:solidFill>
                <a:effectLst/>
                <a:latin typeface="+mn-lt"/>
                <a:ea typeface="+mn-ea"/>
                <a:cs typeface="+mn-cs"/>
              </a:rPr>
              <a:t> pane, select the </a:t>
            </a:r>
            <a:r>
              <a:rPr lang="en-US" sz="1200" b="1" kern="1200" dirty="0" err="1" smtClean="0">
                <a:solidFill>
                  <a:schemeClr val="tx1"/>
                </a:solidFill>
                <a:effectLst/>
                <a:latin typeface="+mn-lt"/>
                <a:ea typeface="+mn-ea"/>
                <a:cs typeface="+mn-cs"/>
              </a:rPr>
              <a:t>Autoshape</a:t>
            </a:r>
            <a:r>
              <a:rPr lang="en-US" sz="1200" kern="1200" dirty="0" smtClean="0">
                <a:solidFill>
                  <a:schemeClr val="tx1"/>
                </a:solidFill>
                <a:effectLst/>
                <a:latin typeface="+mn-lt"/>
                <a:ea typeface="+mn-ea"/>
                <a:cs typeface="+mn-cs"/>
              </a:rPr>
              <a:t> object, and then press DELETE. </a:t>
            </a:r>
          </a:p>
          <a:p>
            <a:pPr marL="228600" indent="-228600">
              <a:buFont typeface="+mj-lt"/>
              <a:buAutoNum type="arabicPeriod"/>
            </a:pPr>
            <a:r>
              <a:rPr lang="en-US" sz="1200" kern="1200" dirty="0" smtClean="0">
                <a:solidFill>
                  <a:schemeClr val="tx1"/>
                </a:solidFill>
                <a:effectLst/>
                <a:latin typeface="+mn-lt"/>
                <a:ea typeface="+mn-ea"/>
                <a:cs typeface="+mn-cs"/>
              </a:rPr>
              <a:t>Press and hold CTRL, and then select all the clip art shapes. On the Quick Access Toolbar, click </a:t>
            </a:r>
            <a:r>
              <a:rPr lang="en-US" sz="1200" b="1" kern="1200" dirty="0" smtClean="0">
                <a:solidFill>
                  <a:schemeClr val="tx1"/>
                </a:solidFill>
                <a:effectLst/>
                <a:latin typeface="+mn-lt"/>
                <a:ea typeface="+mn-ea"/>
                <a:cs typeface="+mn-cs"/>
              </a:rPr>
              <a:t>Combine Shapes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Shape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Union</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kern="1200" dirty="0" smtClean="0">
                <a:solidFill>
                  <a:schemeClr val="tx1"/>
                </a:solidFill>
                <a:effectLst/>
                <a:latin typeface="+mn-lt"/>
                <a:ea typeface="+mn-ea"/>
                <a:cs typeface="+mn-cs"/>
              </a:rPr>
              <a:t>Position the new freeform shape in the bottom left corner of the slide so that it extends beyond the left and bottom edges of the slide.</a:t>
            </a:r>
          </a:p>
          <a:p>
            <a:pPr marL="228600" indent="-228600">
              <a:buFont typeface="+mj-lt"/>
              <a:buAutoNum type="arabicPeriod"/>
            </a:pPr>
            <a:r>
              <a:rPr lang="en-US" sz="1200" kern="1200" dirty="0" smtClean="0">
                <a:solidFill>
                  <a:schemeClr val="tx1"/>
                </a:solidFill>
                <a:effectLst/>
                <a:latin typeface="+mn-lt"/>
                <a:ea typeface="+mn-ea"/>
                <a:cs typeface="+mn-cs"/>
              </a:rPr>
              <a:t>Select the freeform shape. Under </a:t>
            </a:r>
            <a:r>
              <a:rPr lang="en-US" sz="1200" b="1" kern="1200" dirty="0" smtClean="0">
                <a:solidFill>
                  <a:schemeClr val="tx1"/>
                </a:solidFill>
                <a:effectLst/>
                <a:latin typeface="+mn-lt"/>
                <a:ea typeface="+mn-ea"/>
                <a:cs typeface="+mn-cs"/>
              </a:rPr>
              <a:t>Drawing 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Shape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Shape Fill</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Gradients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Gradients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Shape</a:t>
            </a:r>
            <a:r>
              <a:rPr lang="en-US" sz="1200" kern="1200" dirty="0" smtClean="0">
                <a:solidFill>
                  <a:schemeClr val="tx1"/>
                </a:solidFill>
                <a:effectLst/>
                <a:latin typeface="+mn-lt"/>
                <a:ea typeface="+mn-ea"/>
                <a:cs typeface="+mn-cs"/>
              </a:rPr>
              <a:t> dialog box, click </a:t>
            </a:r>
            <a:r>
              <a:rPr lang="en-US" sz="1200" b="1" kern="1200" dirty="0" smtClean="0">
                <a:solidFill>
                  <a:schemeClr val="tx1"/>
                </a:solidFill>
                <a:effectLst/>
                <a:latin typeface="+mn-lt"/>
                <a:ea typeface="+mn-ea"/>
                <a:cs typeface="+mn-cs"/>
              </a:rPr>
              <a:t>Fill</a:t>
            </a:r>
            <a:r>
              <a:rPr lang="en-US" sz="1200" kern="1200" dirty="0" smtClean="0">
                <a:solidFill>
                  <a:schemeClr val="tx1"/>
                </a:solidFill>
                <a:effectLst/>
                <a:latin typeface="+mn-lt"/>
                <a:ea typeface="+mn-ea"/>
                <a:cs typeface="+mn-cs"/>
              </a:rPr>
              <a:t> in the left pane, in the </a:t>
            </a:r>
            <a:r>
              <a:rPr lang="en-US" sz="1200" b="1" kern="1200" dirty="0" smtClean="0">
                <a:solidFill>
                  <a:schemeClr val="tx1"/>
                </a:solidFill>
                <a:effectLst/>
                <a:latin typeface="+mn-lt"/>
                <a:ea typeface="+mn-ea"/>
                <a:cs typeface="+mn-cs"/>
              </a:rPr>
              <a:t>Fill</a:t>
            </a:r>
            <a:r>
              <a:rPr lang="en-US" sz="1200" kern="1200" dirty="0" smtClean="0">
                <a:solidFill>
                  <a:schemeClr val="tx1"/>
                </a:solidFill>
                <a:effectLst/>
                <a:latin typeface="+mn-lt"/>
                <a:ea typeface="+mn-ea"/>
                <a:cs typeface="+mn-cs"/>
              </a:rPr>
              <a:t> pane, click </a:t>
            </a:r>
            <a:r>
              <a:rPr lang="en-US" sz="1200" b="1" kern="1200" dirty="0" smtClean="0">
                <a:solidFill>
                  <a:schemeClr val="tx1"/>
                </a:solidFill>
                <a:effectLst/>
                <a:latin typeface="+mn-lt"/>
                <a:ea typeface="+mn-ea"/>
                <a:cs typeface="+mn-cs"/>
              </a:rPr>
              <a:t>Solid fill</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84</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65</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54</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99%</a:t>
            </a:r>
          </a:p>
          <a:p>
            <a:pPr marL="228600" lvl="0" indent="-228600">
              <a:buFont typeface="+mj-lt"/>
              <a:buAutoNum type="arabicPeriod"/>
            </a:pPr>
            <a:r>
              <a:rPr lang="en-US" sz="1200" b="0" kern="1200" dirty="0" smtClean="0">
                <a:solidFill>
                  <a:schemeClr val="tx1"/>
                </a:solidFill>
                <a:effectLst/>
                <a:latin typeface="+mn-lt"/>
                <a:ea typeface="+mn-ea"/>
                <a:cs typeface="+mn-cs"/>
              </a:rPr>
              <a:t>Also in the </a:t>
            </a:r>
            <a:r>
              <a:rPr lang="en-US" sz="1200" b="1" kern="1200" dirty="0" smtClean="0">
                <a:solidFill>
                  <a:schemeClr val="tx1"/>
                </a:solidFill>
                <a:effectLst/>
                <a:latin typeface="+mn-lt"/>
                <a:ea typeface="+mn-ea"/>
                <a:cs typeface="+mn-cs"/>
              </a:rPr>
              <a:t>Format Picture </a:t>
            </a:r>
            <a:r>
              <a:rPr lang="en-US" sz="1200" b="0" kern="1200" dirty="0" smtClean="0">
                <a:solidFill>
                  <a:schemeClr val="tx1"/>
                </a:solidFill>
                <a:effectLst/>
                <a:latin typeface="+mn-lt"/>
                <a:ea typeface="+mn-ea"/>
                <a:cs typeface="+mn-cs"/>
              </a:rPr>
              <a:t>dialog box, click </a:t>
            </a:r>
            <a:r>
              <a:rPr lang="en-US" sz="1200" b="1" kern="1200" dirty="0" smtClean="0">
                <a:solidFill>
                  <a:schemeClr val="tx1"/>
                </a:solidFill>
                <a:effectLst/>
                <a:latin typeface="+mn-lt"/>
                <a:ea typeface="+mn-ea"/>
                <a:cs typeface="+mn-cs"/>
              </a:rPr>
              <a:t>Glow and Soft</a:t>
            </a:r>
            <a:r>
              <a:rPr lang="en-US" sz="1200" b="1" kern="1200" baseline="0" dirty="0" smtClean="0">
                <a:solidFill>
                  <a:schemeClr val="tx1"/>
                </a:solidFill>
                <a:effectLst/>
                <a:latin typeface="+mn-lt"/>
                <a:ea typeface="+mn-ea"/>
                <a:cs typeface="+mn-cs"/>
              </a:rPr>
              <a:t> Edges </a:t>
            </a:r>
            <a:r>
              <a:rPr lang="en-US" sz="1200" b="0" kern="1200" baseline="0" dirty="0" smtClean="0">
                <a:solidFill>
                  <a:schemeClr val="tx1"/>
                </a:solidFill>
                <a:effectLst/>
                <a:latin typeface="+mn-lt"/>
                <a:ea typeface="+mn-ea"/>
                <a:cs typeface="+mn-cs"/>
              </a:rPr>
              <a:t>in the left pane,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Glow</a:t>
            </a:r>
            <a:r>
              <a:rPr lang="en-US" sz="1200" b="0" kern="1200" baseline="0" dirty="0" smtClean="0">
                <a:solidFill>
                  <a:schemeClr val="tx1"/>
                </a:solidFill>
                <a:effectLst/>
                <a:latin typeface="+mn-lt"/>
                <a:ea typeface="+mn-ea"/>
                <a:cs typeface="+mn-cs"/>
              </a:rPr>
              <a:t>,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104</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71</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34</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b="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Size</a:t>
            </a:r>
            <a:r>
              <a:rPr lang="en-US" sz="1200" b="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7 pt</a:t>
            </a:r>
            <a:r>
              <a:rPr lang="en-US" sz="1200" b="0" kern="1200" dirty="0" smtClean="0">
                <a:solidFill>
                  <a:schemeClr val="tx1"/>
                </a:solidFill>
                <a:effectLst/>
                <a:latin typeface="+mn-lt"/>
                <a:ea typeface="+mn-ea"/>
                <a:cs typeface="+mn-cs"/>
              </a:rPr>
              <a:t>.</a:t>
            </a:r>
          </a:p>
          <a:p>
            <a:pPr marL="685800" lvl="1" indent="-228600">
              <a:buFont typeface="+mj-lt"/>
              <a:buAutoNum type="arabicPeriod"/>
            </a:pPr>
            <a:r>
              <a:rPr lang="en-US" sz="1200" b="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b="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90%</a:t>
            </a:r>
            <a:r>
              <a:rPr lang="en-US" sz="1200" b="0" kern="1200" dirty="0" smtClean="0">
                <a:solidFill>
                  <a:schemeClr val="tx1"/>
                </a:solidFill>
                <a:effectLst/>
                <a:latin typeface="+mn-lt"/>
                <a:ea typeface="+mn-ea"/>
                <a:cs typeface="+mn-cs"/>
              </a:rPr>
              <a:t>.</a:t>
            </a:r>
          </a:p>
          <a:p>
            <a:pPr marL="0" indent="0">
              <a:buFont typeface="+mj-lt"/>
              <a:buNone/>
            </a:pPr>
            <a:endParaRPr lang="en-US" baseline="0" dirty="0" smtClean="0"/>
          </a:p>
          <a:p>
            <a:pPr marL="0" indent="0">
              <a:buFont typeface="+mj-lt"/>
              <a:buNone/>
            </a:pPr>
            <a:endParaRPr lang="en-US" baseline="0" dirty="0" smtClean="0"/>
          </a:p>
          <a:p>
            <a:r>
              <a:rPr lang="en-US" dirty="0" smtClean="0"/>
              <a:t>To</a:t>
            </a:r>
            <a:r>
              <a:rPr lang="en-US" baseline="0" dirty="0" smtClean="0"/>
              <a:t> reproduce the text effects on this slide, do the following:</a:t>
            </a:r>
          </a:p>
          <a:p>
            <a:pPr marL="228600" indent="-228600">
              <a:buFont typeface="+mj-lt"/>
              <a:buAutoNum type="arabicPeriod"/>
            </a:pPr>
            <a:r>
              <a:rPr lang="en-US" b="0" dirty="0" smtClean="0"/>
              <a:t>On</a:t>
            </a:r>
            <a:r>
              <a:rPr lang="en-US" b="0" baseline="0" dirty="0" smtClean="0"/>
              <a:t> the </a:t>
            </a:r>
            <a:r>
              <a:rPr lang="en-US" b="1" baseline="0" dirty="0" smtClean="0"/>
              <a:t>Insert</a:t>
            </a:r>
            <a:r>
              <a:rPr lang="en-US" b="0" baseline="0" dirty="0" smtClean="0"/>
              <a:t> tab, in the </a:t>
            </a:r>
            <a:r>
              <a:rPr lang="en-US" b="1" baseline="0" dirty="0" smtClean="0"/>
              <a:t>Text</a:t>
            </a:r>
            <a:r>
              <a:rPr lang="en-US" b="0" baseline="0" dirty="0" smtClean="0"/>
              <a:t> group, click </a:t>
            </a:r>
            <a:r>
              <a:rPr lang="en-US" b="1" baseline="0" dirty="0" smtClean="0"/>
              <a:t>Text Box</a:t>
            </a:r>
            <a:r>
              <a:rPr lang="en-US" b="0" baseline="0" dirty="0" smtClean="0"/>
              <a:t>.</a:t>
            </a:r>
          </a:p>
          <a:p>
            <a:pPr marL="228600" indent="-228600">
              <a:buFont typeface="+mj-lt"/>
              <a:buAutoNum type="arabicPeriod"/>
            </a:pPr>
            <a:r>
              <a:rPr lang="en-US" b="0" baseline="0" dirty="0" smtClean="0"/>
              <a:t>On the slide, drag to draw a text box.</a:t>
            </a:r>
          </a:p>
          <a:p>
            <a:pPr marL="228600" indent="-228600">
              <a:buFont typeface="+mj-lt"/>
              <a:buAutoNum type="arabicPeriod"/>
            </a:pPr>
            <a:r>
              <a:rPr lang="en-US" sz="120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kern="1200" dirty="0" smtClean="0">
                <a:solidFill>
                  <a:schemeClr val="tx1"/>
                </a:solidFill>
                <a:effectLst/>
                <a:latin typeface="+mn-lt"/>
                <a:ea typeface="+mn-ea"/>
                <a:cs typeface="+mn-cs"/>
              </a:rPr>
              <a:t> group, select </a:t>
            </a:r>
            <a:r>
              <a:rPr lang="en-US" sz="1200" b="1" kern="1200" dirty="0" smtClean="0">
                <a:solidFill>
                  <a:schemeClr val="tx1"/>
                </a:solidFill>
                <a:effectLst/>
                <a:latin typeface="+mn-lt"/>
                <a:ea typeface="+mn-ea"/>
                <a:cs typeface="+mn-cs"/>
              </a:rPr>
              <a:t>Garamond</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from the </a:t>
            </a:r>
            <a:r>
              <a:rPr lang="en-US" sz="1200" b="1" kern="1200" dirty="0" smtClean="0">
                <a:solidFill>
                  <a:schemeClr val="tx1"/>
                </a:solidFill>
                <a:effectLst/>
                <a:latin typeface="+mn-lt"/>
                <a:ea typeface="+mn-ea"/>
                <a:cs typeface="+mn-cs"/>
              </a:rPr>
              <a:t>Font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54 pt. </a:t>
            </a:r>
            <a:r>
              <a:rPr lang="en-US" sz="1200" kern="1200" dirty="0" smtClean="0">
                <a:solidFill>
                  <a:schemeClr val="tx1"/>
                </a:solidFill>
                <a:effectLst/>
                <a:latin typeface="+mn-lt"/>
                <a:ea typeface="+mn-ea"/>
                <a:cs typeface="+mn-cs"/>
              </a:rPr>
              <a:t>from the </a:t>
            </a:r>
            <a:r>
              <a:rPr lang="en-US" sz="1200" b="1" kern="1200" dirty="0" smtClean="0">
                <a:solidFill>
                  <a:schemeClr val="tx1"/>
                </a:solidFill>
                <a:effectLst/>
                <a:latin typeface="+mn-lt"/>
                <a:ea typeface="+mn-ea"/>
                <a:cs typeface="+mn-cs"/>
              </a:rPr>
              <a:t>Font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list, and then click </a:t>
            </a:r>
            <a:r>
              <a:rPr lang="en-US" sz="1200" b="1" kern="1200" dirty="0" smtClean="0">
                <a:solidFill>
                  <a:schemeClr val="tx1"/>
                </a:solidFill>
                <a:effectLst/>
                <a:latin typeface="+mn-lt"/>
                <a:ea typeface="+mn-ea"/>
                <a:cs typeface="+mn-cs"/>
              </a:rPr>
              <a:t>Bold</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Drawing</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b="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b="0" kern="1200" dirty="0" smtClean="0">
                <a:solidFill>
                  <a:schemeClr val="tx1"/>
                </a:solidFill>
                <a:effectLst/>
                <a:latin typeface="+mn-lt"/>
                <a:ea typeface="+mn-ea"/>
                <a:cs typeface="+mn-cs"/>
              </a:rPr>
              <a:t> tab, in the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WordArt Styles </a:t>
            </a:r>
            <a:r>
              <a:rPr lang="en-US" sz="1200" b="0" kern="1200" baseline="0" dirty="0" smtClean="0">
                <a:solidFill>
                  <a:schemeClr val="tx1"/>
                </a:solidFill>
                <a:effectLst/>
                <a:latin typeface="+mn-lt"/>
                <a:ea typeface="+mn-ea"/>
                <a:cs typeface="+mn-cs"/>
              </a:rPr>
              <a:t>group, click the </a:t>
            </a:r>
            <a:r>
              <a:rPr lang="en-US" sz="1200" b="1" kern="1200" baseline="0" dirty="0" smtClean="0">
                <a:solidFill>
                  <a:schemeClr val="tx1"/>
                </a:solidFill>
                <a:effectLst/>
                <a:latin typeface="+mn-lt"/>
                <a:ea typeface="+mn-ea"/>
                <a:cs typeface="+mn-cs"/>
              </a:rPr>
              <a:t>Format Text Effects </a:t>
            </a:r>
            <a:r>
              <a:rPr lang="en-US" sz="1200" b="0" kern="1200" baseline="0" dirty="0" smtClean="0">
                <a:solidFill>
                  <a:schemeClr val="tx1"/>
                </a:solidFill>
                <a:effectLst/>
                <a:latin typeface="+mn-lt"/>
                <a:ea typeface="+mn-ea"/>
                <a:cs typeface="+mn-cs"/>
              </a:rPr>
              <a:t>dialog box launcher. In the </a:t>
            </a:r>
            <a:r>
              <a:rPr lang="en-US" sz="1200" b="1" kern="1200" baseline="0" dirty="0" smtClean="0">
                <a:solidFill>
                  <a:schemeClr val="tx1"/>
                </a:solidFill>
                <a:effectLst/>
                <a:latin typeface="+mn-lt"/>
                <a:ea typeface="+mn-ea"/>
                <a:cs typeface="+mn-cs"/>
              </a:rPr>
              <a:t>Format Text Effects </a:t>
            </a:r>
            <a:r>
              <a:rPr lang="en-US" sz="1200" b="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Shadow</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Shadow</a:t>
            </a:r>
            <a:r>
              <a:rPr lang="en-US" sz="1200" b="0" kern="1200" baseline="0" dirty="0" smtClean="0">
                <a:solidFill>
                  <a:schemeClr val="tx1"/>
                </a:solidFill>
                <a:effectLst/>
                <a:latin typeface="+mn-lt"/>
                <a:ea typeface="+mn-ea"/>
                <a:cs typeface="+mn-cs"/>
              </a:rPr>
              <a:t> pane, do the following:</a:t>
            </a:r>
          </a:p>
          <a:p>
            <a:pPr marL="628650" lvl="1" indent="-17145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70%</a:t>
            </a:r>
            <a:r>
              <a:rPr lang="en-US" sz="1200" b="0" kern="1200" baseline="0" dirty="0" smtClean="0">
                <a:solidFill>
                  <a:schemeClr val="tx1"/>
                </a:solidFill>
                <a:effectLst/>
                <a:latin typeface="+mn-lt"/>
                <a:ea typeface="+mn-ea"/>
                <a:cs typeface="+mn-cs"/>
              </a:rPr>
              <a:t>.</a:t>
            </a:r>
          </a:p>
          <a:p>
            <a:pPr marL="628650" lvl="1" indent="-17145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Blur</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628650" lvl="1" indent="-17145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315°</a:t>
            </a:r>
            <a:r>
              <a:rPr lang="en-US" sz="1200" b="0" kern="1200" baseline="0" dirty="0" smtClean="0">
                <a:solidFill>
                  <a:schemeClr val="tx1"/>
                </a:solidFill>
                <a:effectLst/>
                <a:latin typeface="+mn-lt"/>
                <a:ea typeface="+mn-ea"/>
                <a:cs typeface="+mn-cs"/>
              </a:rPr>
              <a:t>.</a:t>
            </a:r>
            <a:endParaRPr lang="en-US" sz="1200" b="1" kern="1200" baseline="0" dirty="0" smtClean="0">
              <a:solidFill>
                <a:schemeClr val="tx1"/>
              </a:solidFill>
              <a:effectLst/>
              <a:latin typeface="+mn-lt"/>
              <a:ea typeface="+mn-ea"/>
              <a:cs typeface="+mn-cs"/>
            </a:endParaRPr>
          </a:p>
          <a:p>
            <a:pPr marL="628650" lvl="1" indent="-17145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Distance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4 pt</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Drag the text box inside the rectangle and on the right side of the slide.</a:t>
            </a:r>
          </a:p>
          <a:p>
            <a:pPr marL="0" lvl="0" indent="0">
              <a:buFont typeface="Arial" pitchFamily="34" charset="0"/>
              <a:buNone/>
            </a:pPr>
            <a:endParaRPr lang="en-US" baseline="0" dirty="0" smtClean="0"/>
          </a:p>
          <a:p>
            <a:pPr marL="0" indent="0">
              <a:buFont typeface="+mj-lt"/>
              <a:buNone/>
            </a:pPr>
            <a:endParaRPr lang="en-US" baseline="0" dirty="0" smtClean="0"/>
          </a:p>
          <a:p>
            <a:pPr marL="0" indent="0">
              <a:buFont typeface="+mj-lt"/>
              <a:buNone/>
            </a:pPr>
            <a:r>
              <a:rPr lang="en-US" dirty="0" smtClean="0"/>
              <a:t>To reproduce the first background layer on this slide, do the following:</a:t>
            </a:r>
          </a:p>
          <a:p>
            <a:pPr marL="228600" indent="-228600">
              <a:buFont typeface="+mj-lt"/>
              <a:buAutoNum type="arabicPeriod"/>
            </a:pPr>
            <a:r>
              <a:rPr lang="en-US" dirty="0" smtClean="0"/>
              <a:t>On the </a:t>
            </a:r>
            <a:r>
              <a:rPr lang="en-US" b="1" dirty="0" smtClean="0"/>
              <a:t>Home</a:t>
            </a:r>
            <a:r>
              <a:rPr lang="en-US" dirty="0" smtClean="0"/>
              <a:t> tab, in the </a:t>
            </a:r>
            <a:r>
              <a:rPr lang="en-US" b="1" dirty="0" smtClean="0"/>
              <a:t>Drawing</a:t>
            </a:r>
            <a:r>
              <a:rPr lang="en-US" dirty="0" smtClean="0"/>
              <a:t> group,</a:t>
            </a:r>
            <a:r>
              <a:rPr lang="en-US" baseline="0" dirty="0" smtClean="0"/>
              <a:t> click </a:t>
            </a:r>
            <a:r>
              <a:rPr lang="en-US" b="1" baseline="0" dirty="0" smtClean="0"/>
              <a:t>Shapes</a:t>
            </a:r>
            <a:r>
              <a:rPr lang="en-US" baseline="0" dirty="0" smtClean="0"/>
              <a:t>, and then under </a:t>
            </a:r>
            <a:r>
              <a:rPr lang="en-US" b="1" baseline="0" dirty="0" smtClean="0"/>
              <a:t>Rectangles</a:t>
            </a:r>
            <a:r>
              <a:rPr lang="en-US" baseline="0" dirty="0" smtClean="0"/>
              <a:t> click </a:t>
            </a:r>
            <a:r>
              <a:rPr lang="en-US" b="1" baseline="0" dirty="0" smtClean="0"/>
              <a:t>Rectangle</a:t>
            </a:r>
            <a:r>
              <a:rPr lang="en-US" baseline="0" dirty="0" smtClean="0"/>
              <a:t>.</a:t>
            </a:r>
          </a:p>
          <a:p>
            <a:pPr marL="228600" indent="-228600">
              <a:buFont typeface="+mj-lt"/>
              <a:buAutoNum type="arabicPeriod"/>
            </a:pPr>
            <a:r>
              <a:rPr lang="en-US" baseline="0" dirty="0" smtClean="0"/>
              <a:t>On the slide, drag to draw a rectangle.</a:t>
            </a:r>
          </a:p>
          <a:p>
            <a:pPr marL="228600" indent="-228600">
              <a:buFont typeface="+mj-lt"/>
              <a:buAutoNum type="arabicPeriod"/>
            </a:pPr>
            <a:r>
              <a:rPr lang="en-US" baseline="0" dirty="0" smtClean="0"/>
              <a:t>Select the rectangle.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Shape Styles </a:t>
            </a:r>
            <a:r>
              <a:rPr lang="en-US" baseline="0" dirty="0" smtClean="0"/>
              <a:t>group, click the </a:t>
            </a:r>
            <a:r>
              <a:rPr lang="en-US" b="1" baseline="0" dirty="0" smtClean="0"/>
              <a:t>Format Shape </a:t>
            </a:r>
            <a:r>
              <a:rPr lang="en-US" baseline="0" dirty="0" smtClean="0"/>
              <a:t>dialog box launcher. In the </a:t>
            </a:r>
            <a:r>
              <a:rPr lang="en-US" b="1" baseline="0" dirty="0" smtClean="0"/>
              <a:t>Format Shape </a:t>
            </a:r>
            <a:r>
              <a:rPr lang="en-US" baseline="0" dirty="0" smtClean="0"/>
              <a:t>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Picture or texture fill</a:t>
            </a:r>
            <a:r>
              <a:rPr lang="en-US" baseline="0" dirty="0" smtClean="0"/>
              <a:t>, and then do the following:</a:t>
            </a:r>
          </a:p>
          <a:p>
            <a:pPr marL="685800" lvl="1" indent="-228600">
              <a:buFont typeface="+mj-lt"/>
              <a:buAutoNum type="arabicPeriod"/>
            </a:pPr>
            <a:r>
              <a:rPr lang="en-US" baseline="0" dirty="0" smtClean="0"/>
              <a:t>Click the button next to </a:t>
            </a:r>
            <a:r>
              <a:rPr lang="en-US" b="1" baseline="0" dirty="0" smtClean="0"/>
              <a:t>Texture</a:t>
            </a:r>
            <a:r>
              <a:rPr lang="en-US" baseline="0" dirty="0" smtClean="0"/>
              <a:t>, and then click </a:t>
            </a:r>
            <a:r>
              <a:rPr lang="en-US" b="1" baseline="0" dirty="0" smtClean="0"/>
              <a:t>Stationary</a:t>
            </a:r>
            <a:r>
              <a:rPr lang="en-US" baseline="0" dirty="0" smtClean="0"/>
              <a:t> (fourth row).</a:t>
            </a:r>
          </a:p>
          <a:p>
            <a:pPr marL="685800" lvl="1" indent="-228600">
              <a:buFont typeface="+mj-lt"/>
              <a:buAutoNum type="arabicPeriod"/>
            </a:pPr>
            <a:r>
              <a:rPr lang="en-US" baseline="0" dirty="0" smtClean="0"/>
              <a:t>Clear the </a:t>
            </a:r>
            <a:r>
              <a:rPr lang="en-US" b="1" baseline="0" dirty="0" smtClean="0"/>
              <a:t>Tile picture as texture </a:t>
            </a:r>
            <a:r>
              <a:rPr lang="en-US" baseline="0" dirty="0" smtClean="0"/>
              <a:t>check box.</a:t>
            </a:r>
          </a:p>
          <a:p>
            <a:pPr marL="228600" indent="-228600">
              <a:buFont typeface="+mj-lt"/>
              <a:buAutoNum type="arabicPeriod"/>
            </a:pPr>
            <a:r>
              <a:rPr lang="en-US" dirty="0" smtClean="0"/>
              <a:t>Also in the </a:t>
            </a:r>
            <a:r>
              <a:rPr lang="en-US" b="1" dirty="0" smtClean="0"/>
              <a:t>Format</a:t>
            </a:r>
            <a:r>
              <a:rPr lang="en-US" dirty="0" smtClean="0"/>
              <a:t> </a:t>
            </a:r>
            <a:r>
              <a:rPr lang="en-US" b="1" dirty="0" smtClean="0"/>
              <a:t>Shape</a:t>
            </a:r>
            <a:r>
              <a:rPr lang="en-US" dirty="0" smtClean="0"/>
              <a:t> dialog box, click </a:t>
            </a:r>
            <a:r>
              <a:rPr lang="en-US" b="1" dirty="0" smtClean="0"/>
              <a:t>Line Color </a:t>
            </a:r>
            <a:r>
              <a:rPr lang="en-US" dirty="0" smtClean="0"/>
              <a:t>in the left pane, in the </a:t>
            </a:r>
            <a:r>
              <a:rPr lang="en-US" b="1" dirty="0" smtClean="0"/>
              <a:t>Line Color </a:t>
            </a:r>
            <a:r>
              <a:rPr lang="en-US" dirty="0" smtClean="0"/>
              <a:t>pane, click</a:t>
            </a:r>
            <a:r>
              <a:rPr lang="en-US" baseline="0" dirty="0" smtClean="0"/>
              <a:t> </a:t>
            </a:r>
            <a:r>
              <a:rPr lang="en-US" b="1" baseline="0" dirty="0" smtClean="0"/>
              <a:t>No</a:t>
            </a:r>
            <a:r>
              <a:rPr lang="en-US" baseline="0" dirty="0" smtClean="0"/>
              <a:t> </a:t>
            </a:r>
            <a:r>
              <a:rPr lang="en-US" b="1" baseline="0" dirty="0" smtClean="0"/>
              <a:t>line</a:t>
            </a:r>
            <a:r>
              <a:rPr lang="en-US" baseline="0" dirty="0" smtClean="0"/>
              <a:t>.</a:t>
            </a:r>
          </a:p>
          <a:p>
            <a:pPr marL="228600" indent="-228600">
              <a:buFont typeface="+mj-lt"/>
              <a:buAutoNum type="arabicPeriod"/>
            </a:pPr>
            <a:r>
              <a:rPr lang="en-US" baseline="0" dirty="0" smtClean="0"/>
              <a:t>Also in the </a:t>
            </a:r>
            <a:r>
              <a:rPr lang="en-US" b="1" baseline="0" dirty="0" smtClean="0"/>
              <a:t>Format Shape </a:t>
            </a:r>
            <a:r>
              <a:rPr lang="en-US" baseline="0" dirty="0" smtClean="0"/>
              <a:t>dialog box, click </a:t>
            </a:r>
            <a:r>
              <a:rPr lang="en-US" b="1" baseline="0" dirty="0" smtClean="0"/>
              <a:t>Size</a:t>
            </a:r>
            <a:r>
              <a:rPr lang="en-US" baseline="0" dirty="0" smtClean="0"/>
              <a:t> in the left pane, in the </a:t>
            </a:r>
            <a:r>
              <a:rPr lang="en-US" b="1" baseline="0" dirty="0" smtClean="0"/>
              <a:t>Size</a:t>
            </a:r>
            <a:r>
              <a:rPr lang="en-US" baseline="0" dirty="0" smtClean="0"/>
              <a:t> pane, under </a:t>
            </a:r>
            <a:r>
              <a:rPr lang="en-US" b="1" baseline="0" dirty="0" smtClean="0"/>
              <a:t>Size and rotate</a:t>
            </a:r>
            <a:r>
              <a:rPr lang="en-US" baseline="0" dirty="0" smtClean="0"/>
              <a:t>, enter </a:t>
            </a:r>
            <a:r>
              <a:rPr lang="en-US" b="1" baseline="0" dirty="0" smtClean="0"/>
              <a:t>7.5” </a:t>
            </a:r>
            <a:r>
              <a:rPr lang="en-US" baseline="0" dirty="0" smtClean="0"/>
              <a:t>in the </a:t>
            </a:r>
            <a:r>
              <a:rPr lang="en-US" b="1" baseline="0" dirty="0" smtClean="0"/>
              <a:t>Height</a:t>
            </a:r>
            <a:r>
              <a:rPr lang="en-US" baseline="0" dirty="0" smtClean="0"/>
              <a:t> box and </a:t>
            </a:r>
            <a:r>
              <a:rPr lang="en-US" b="1" baseline="0" dirty="0" smtClean="0"/>
              <a:t>10” </a:t>
            </a:r>
            <a:r>
              <a:rPr lang="en-US" baseline="0" dirty="0" smtClean="0"/>
              <a:t>in the </a:t>
            </a:r>
            <a:r>
              <a:rPr lang="en-US" b="1" baseline="0" dirty="0" smtClean="0"/>
              <a:t>Width</a:t>
            </a:r>
            <a:r>
              <a:rPr lang="en-US" baseline="0" dirty="0" smtClean="0"/>
              <a:t> box.</a:t>
            </a:r>
          </a:p>
          <a:p>
            <a:pPr marL="228600" indent="-228600">
              <a:buFont typeface="+mj-lt"/>
              <a:buAutoNum type="arabicPeriod"/>
            </a:pPr>
            <a:r>
              <a:rPr lang="en-US" baseline="0" dirty="0" smtClean="0"/>
              <a:t>Select the rectangle. On the </a:t>
            </a:r>
            <a:r>
              <a:rPr lang="en-US" b="1" baseline="0" dirty="0" smtClean="0"/>
              <a:t>Home</a:t>
            </a:r>
            <a:r>
              <a:rPr lang="en-US" baseline="0" dirty="0" smtClean="0"/>
              <a:t> tab, in the </a:t>
            </a:r>
            <a:r>
              <a:rPr lang="en-US" b="1" baseline="0" dirty="0" smtClean="0"/>
              <a:t>Clipboard</a:t>
            </a:r>
            <a:r>
              <a:rPr lang="en-US" baseline="0" dirty="0" smtClean="0"/>
              <a:t> group, click </a:t>
            </a:r>
            <a:r>
              <a:rPr lang="en-US" b="1" baseline="0" dirty="0" smtClean="0"/>
              <a:t>Copy</a:t>
            </a:r>
            <a:r>
              <a:rPr lang="en-US" baseline="0" dirty="0" smtClean="0"/>
              <a:t>.</a:t>
            </a:r>
          </a:p>
          <a:p>
            <a:pPr marL="228600" indent="-228600">
              <a:buFont typeface="+mj-lt"/>
              <a:buAutoNum type="arabicPeriod"/>
            </a:pPr>
            <a:r>
              <a:rPr lang="en-US" baseline="0" dirty="0" smtClean="0"/>
              <a:t>Press DELETE to delete the rectangle.</a:t>
            </a:r>
          </a:p>
          <a:p>
            <a:pPr marL="228600" indent="-228600">
              <a:buFont typeface="+mj-lt"/>
              <a:buAutoNum type="arabicPeriod"/>
            </a:pPr>
            <a:r>
              <a:rPr lang="en-US" sz="1200" kern="1200" dirty="0" smtClean="0">
                <a:solidFill>
                  <a:schemeClr val="tx1"/>
                </a:solidFill>
                <a:effectLst/>
                <a:latin typeface="+mn-lt"/>
                <a:ea typeface="+mn-ea"/>
                <a:cs typeface="+mn-cs"/>
              </a:rPr>
              <a:t>Also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below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select </a:t>
            </a:r>
            <a:r>
              <a:rPr lang="en-US" sz="1200" b="1" kern="1200" dirty="0" smtClean="0">
                <a:solidFill>
                  <a:schemeClr val="tx1"/>
                </a:solidFill>
                <a:effectLst/>
                <a:latin typeface="+mn-lt"/>
                <a:ea typeface="+mn-ea"/>
                <a:cs typeface="+mn-cs"/>
              </a:rPr>
              <a:t>Paste Special</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Paste Special </a:t>
            </a:r>
            <a:r>
              <a:rPr lang="en-US" sz="1200" kern="1200" dirty="0" smtClean="0">
                <a:solidFill>
                  <a:schemeClr val="tx1"/>
                </a:solidFill>
                <a:effectLst/>
                <a:latin typeface="+mn-lt"/>
                <a:ea typeface="+mn-ea"/>
                <a:cs typeface="+mn-cs"/>
              </a:rPr>
              <a:t>dialog box, select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As</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Picture (PNG)</a:t>
            </a:r>
            <a:r>
              <a:rPr lang="en-US" sz="1200" kern="1200" dirty="0" smtClean="0">
                <a:solidFill>
                  <a:schemeClr val="tx1"/>
                </a:solidFill>
                <a:effectLst/>
                <a:latin typeface="+mn-lt"/>
                <a:ea typeface="+mn-ea"/>
                <a:cs typeface="+mn-cs"/>
              </a:rPr>
              <a:t>.</a:t>
            </a:r>
            <a:endParaRPr lang="en-US" baseline="0" dirty="0" smtClean="0"/>
          </a:p>
          <a:p>
            <a:pPr marL="228600" indent="-228600">
              <a:buFont typeface="+mj-lt"/>
              <a:buAutoNum type="arabicPeriod"/>
            </a:pPr>
            <a:r>
              <a:rPr lang="en-US" dirty="0" smtClean="0"/>
              <a:t>Select the picture. Under </a:t>
            </a:r>
            <a:r>
              <a:rPr lang="en-US" b="1" dirty="0" smtClean="0"/>
              <a:t>Picture Tools</a:t>
            </a:r>
            <a:r>
              <a:rPr lang="en-US" dirty="0" smtClean="0"/>
              <a:t>, on the </a:t>
            </a:r>
            <a:r>
              <a:rPr lang="en-US" b="1" dirty="0" smtClean="0"/>
              <a:t>Format</a:t>
            </a:r>
            <a:r>
              <a:rPr lang="en-US" dirty="0" smtClean="0"/>
              <a:t> tab, in the </a:t>
            </a:r>
            <a:r>
              <a:rPr lang="en-US" b="1" dirty="0" smtClean="0"/>
              <a:t>Adjust</a:t>
            </a:r>
            <a:r>
              <a:rPr lang="en-US" dirty="0" smtClean="0"/>
              <a:t> group, click </a:t>
            </a:r>
            <a:r>
              <a:rPr lang="en-US" b="1" dirty="0" smtClean="0"/>
              <a:t>Artistic Effects</a:t>
            </a:r>
            <a:r>
              <a:rPr lang="en-US" dirty="0" smtClean="0"/>
              <a:t>, and then click </a:t>
            </a:r>
            <a:r>
              <a:rPr lang="en-US" b="1" dirty="0" smtClean="0"/>
              <a:t>Artistic</a:t>
            </a:r>
            <a:r>
              <a:rPr lang="en-US" b="1" baseline="0" dirty="0" smtClean="0"/>
              <a:t> Effects Options</a:t>
            </a:r>
            <a:r>
              <a:rPr lang="en-US" baseline="0" dirty="0" smtClean="0"/>
              <a:t>. In the </a:t>
            </a:r>
            <a:r>
              <a:rPr lang="en-US" b="1" baseline="0" dirty="0" smtClean="0"/>
              <a:t>Format</a:t>
            </a:r>
            <a:r>
              <a:rPr lang="en-US" baseline="0" dirty="0" smtClean="0"/>
              <a:t> </a:t>
            </a:r>
            <a:r>
              <a:rPr lang="en-US" b="1" baseline="0" dirty="0" smtClean="0"/>
              <a:t>Picture</a:t>
            </a:r>
            <a:r>
              <a:rPr lang="en-US" baseline="0" dirty="0" smtClean="0"/>
              <a:t> dialog box, click </a:t>
            </a:r>
            <a:r>
              <a:rPr lang="en-US" b="1" baseline="0" dirty="0" smtClean="0"/>
              <a:t>Artistic Effects </a:t>
            </a:r>
            <a:r>
              <a:rPr lang="en-US" baseline="0" dirty="0" smtClean="0"/>
              <a:t>in the left pane, in the </a:t>
            </a:r>
            <a:r>
              <a:rPr lang="en-US" b="1" baseline="0" dirty="0" smtClean="0"/>
              <a:t>Artistic Effects </a:t>
            </a:r>
            <a:r>
              <a:rPr lang="en-US" baseline="0" dirty="0" smtClean="0"/>
              <a:t>pane, click the button next to </a:t>
            </a:r>
            <a:r>
              <a:rPr lang="en-US" b="1" baseline="0" dirty="0" smtClean="0"/>
              <a:t>Artistic Effect</a:t>
            </a:r>
            <a:r>
              <a:rPr lang="en-US" baseline="0" dirty="0" smtClean="0"/>
              <a:t>, and then click </a:t>
            </a:r>
            <a:r>
              <a:rPr lang="en-US" b="1" baseline="0" dirty="0" smtClean="0"/>
              <a:t>Paint Brush </a:t>
            </a:r>
            <a:r>
              <a:rPr lang="en-US" baseline="0" dirty="0" smtClean="0"/>
              <a:t>(second row).</a:t>
            </a:r>
          </a:p>
          <a:p>
            <a:pPr marL="228600" indent="-228600">
              <a:buFont typeface="+mj-lt"/>
              <a:buAutoNum type="arabicPeriod"/>
            </a:pPr>
            <a:r>
              <a:rPr lang="en-US" baseline="0" dirty="0" smtClean="0"/>
              <a:t>Also in the </a:t>
            </a:r>
            <a:r>
              <a:rPr lang="en-US" b="1" baseline="0" dirty="0" smtClean="0"/>
              <a:t>Artistic Effects </a:t>
            </a:r>
            <a:r>
              <a:rPr lang="en-US" baseline="0" dirty="0" smtClean="0"/>
              <a:t>pane, do the following:</a:t>
            </a:r>
          </a:p>
          <a:p>
            <a:pPr marL="685800" lvl="1" indent="-228600">
              <a:buFont typeface="+mj-lt"/>
              <a:buAutoNum type="arabicPeriod"/>
            </a:pPr>
            <a:r>
              <a:rPr lang="en-US" baseline="0" dirty="0" smtClean="0"/>
              <a:t>In the </a:t>
            </a:r>
            <a:r>
              <a:rPr lang="en-US" b="1" baseline="0" dirty="0" smtClean="0"/>
              <a:t>Transparency</a:t>
            </a:r>
            <a:r>
              <a:rPr lang="en-US" baseline="0" dirty="0" smtClean="0"/>
              <a:t> box, enter </a:t>
            </a:r>
            <a:r>
              <a:rPr lang="en-US" b="1" baseline="0" dirty="0" smtClean="0"/>
              <a:t>15%</a:t>
            </a:r>
            <a:r>
              <a:rPr lang="en-US" baseline="0" dirty="0" smtClean="0"/>
              <a:t>.</a:t>
            </a:r>
          </a:p>
          <a:p>
            <a:pPr marL="685800" lvl="1" indent="-228600">
              <a:buFont typeface="+mj-lt"/>
              <a:buAutoNum type="arabicPeriod"/>
            </a:pPr>
            <a:r>
              <a:rPr lang="en-US" baseline="0" dirty="0" smtClean="0"/>
              <a:t>In the </a:t>
            </a:r>
            <a:r>
              <a:rPr lang="en-US" b="1" baseline="0" dirty="0" smtClean="0"/>
              <a:t>Brush Size </a:t>
            </a:r>
            <a:r>
              <a:rPr lang="en-US" baseline="0" dirty="0" smtClean="0"/>
              <a:t>box, enter </a:t>
            </a:r>
            <a:r>
              <a:rPr lang="en-US" b="1" baseline="0" dirty="0" smtClean="0"/>
              <a:t>2</a:t>
            </a:r>
            <a:r>
              <a:rPr lang="en-US" baseline="0" dirty="0" smtClean="0"/>
              <a:t>.</a:t>
            </a:r>
          </a:p>
          <a:p>
            <a:pPr marL="228600" lvl="0" indent="-228600">
              <a:buFont typeface="+mj-lt"/>
              <a:buAutoNum type="arabicPeriod"/>
            </a:pPr>
            <a:r>
              <a:rPr lang="en-US" baseline="0" dirty="0" smtClean="0"/>
              <a:t>Also in the </a:t>
            </a:r>
            <a:r>
              <a:rPr lang="en-US" b="1" baseline="0" dirty="0" smtClean="0"/>
              <a:t>Format Picture </a:t>
            </a:r>
            <a:r>
              <a:rPr lang="en-US" baseline="0" dirty="0" smtClean="0"/>
              <a:t>dialog box, click </a:t>
            </a:r>
            <a:r>
              <a:rPr lang="en-US" b="1" baseline="0" dirty="0" smtClean="0"/>
              <a:t>Picture Color </a:t>
            </a:r>
            <a:r>
              <a:rPr lang="en-US" baseline="0" dirty="0" smtClean="0"/>
              <a:t>in the left pane, in the </a:t>
            </a:r>
            <a:r>
              <a:rPr lang="en-US" b="1" baseline="0" dirty="0" smtClean="0"/>
              <a:t>Picture Color </a:t>
            </a:r>
            <a:r>
              <a:rPr lang="en-US" baseline="0" dirty="0" smtClean="0"/>
              <a:t>pane, do the following:</a:t>
            </a:r>
          </a:p>
          <a:p>
            <a:pPr marL="685800" lvl="1" indent="-228600">
              <a:buFont typeface="+mj-lt"/>
              <a:buAutoNum type="arabicPeriod"/>
            </a:pPr>
            <a:r>
              <a:rPr lang="en-US" baseline="0" dirty="0" smtClean="0"/>
              <a:t>Under </a:t>
            </a:r>
            <a:r>
              <a:rPr lang="en-US" b="1" baseline="0" dirty="0" smtClean="0"/>
              <a:t>Color Saturation</a:t>
            </a:r>
            <a:r>
              <a:rPr lang="en-US" baseline="0" dirty="0" smtClean="0"/>
              <a:t>, in the </a:t>
            </a:r>
            <a:r>
              <a:rPr lang="en-US" b="1" baseline="0" dirty="0" smtClean="0"/>
              <a:t>Saturation</a:t>
            </a:r>
            <a:r>
              <a:rPr lang="en-US" baseline="0" dirty="0" smtClean="0"/>
              <a:t> box, enter </a:t>
            </a:r>
            <a:r>
              <a:rPr lang="en-US" b="1" baseline="0" dirty="0" smtClean="0"/>
              <a:t>200%</a:t>
            </a:r>
            <a:r>
              <a:rPr lang="en-US" baseline="0" dirty="0" smtClean="0"/>
              <a:t>.</a:t>
            </a:r>
          </a:p>
          <a:p>
            <a:pPr marL="685800" lvl="1" indent="-228600">
              <a:buFont typeface="+mj-lt"/>
              <a:buAutoNum type="arabicPeriod"/>
            </a:pPr>
            <a:r>
              <a:rPr lang="en-US" baseline="0" dirty="0" smtClean="0"/>
              <a:t>Under </a:t>
            </a:r>
            <a:r>
              <a:rPr lang="en-US" b="1" baseline="0" dirty="0" smtClean="0"/>
              <a:t>Color Tone</a:t>
            </a:r>
            <a:r>
              <a:rPr lang="en-US" baseline="0" dirty="0" smtClean="0"/>
              <a:t>, click the button next to </a:t>
            </a:r>
            <a:r>
              <a:rPr lang="en-US" b="1" baseline="0" dirty="0" smtClean="0"/>
              <a:t>Presets</a:t>
            </a:r>
            <a:r>
              <a:rPr lang="en-US" baseline="0" dirty="0" smtClean="0"/>
              <a:t> and then click </a:t>
            </a:r>
            <a:r>
              <a:rPr lang="en-US" b="1" baseline="0" dirty="0" smtClean="0"/>
              <a:t>Temperature: 5,300 K</a:t>
            </a:r>
            <a:r>
              <a:rPr lang="en-US" baseline="0" dirty="0" smtClean="0"/>
              <a:t>.</a:t>
            </a:r>
          </a:p>
          <a:p>
            <a:pPr marL="228600" lvl="0" indent="-228600">
              <a:buFont typeface="+mj-lt"/>
              <a:buAutoNum type="arabicPeriod"/>
            </a:pPr>
            <a:r>
              <a:rPr lang="en-US" baseline="0" dirty="0" smtClean="0"/>
              <a:t>Also in the Format Picture dialog box, click Picture Corrections in the left pane, in the Picture Corrections pane, do the following:</a:t>
            </a:r>
          </a:p>
          <a:p>
            <a:pPr marL="685800" lvl="1" indent="-228600">
              <a:buFont typeface="+mj-lt"/>
              <a:buAutoNum type="arabicPeriod"/>
            </a:pPr>
            <a:r>
              <a:rPr lang="en-US" baseline="0" dirty="0" smtClean="0"/>
              <a:t>Under </a:t>
            </a:r>
            <a:r>
              <a:rPr lang="en-US" b="1" baseline="0" dirty="0" smtClean="0"/>
              <a:t>Sharpen and Soften</a:t>
            </a:r>
            <a:r>
              <a:rPr lang="en-US" baseline="0" dirty="0" smtClean="0"/>
              <a:t>, in the box next to </a:t>
            </a:r>
            <a:r>
              <a:rPr lang="en-US" b="1" baseline="0" dirty="0" smtClean="0"/>
              <a:t>Sharpen</a:t>
            </a:r>
            <a:r>
              <a:rPr lang="en-US" baseline="0" dirty="0" smtClean="0"/>
              <a:t>, enter </a:t>
            </a:r>
            <a:r>
              <a:rPr lang="en-US" b="1" baseline="0" dirty="0" smtClean="0"/>
              <a:t>-70%.</a:t>
            </a:r>
          </a:p>
          <a:p>
            <a:pPr marL="685800" lvl="1" indent="-228600">
              <a:buFont typeface="+mj-lt"/>
              <a:buAutoNum type="arabicPeriod"/>
            </a:pPr>
            <a:r>
              <a:rPr lang="en-US" baseline="0" dirty="0" smtClean="0"/>
              <a:t>Under </a:t>
            </a:r>
            <a:r>
              <a:rPr lang="en-US" b="1" baseline="0" dirty="0" smtClean="0"/>
              <a:t>Brightness and Contrast</a:t>
            </a:r>
            <a:r>
              <a:rPr lang="en-US" baseline="0" dirty="0" smtClean="0"/>
              <a:t>, in the </a:t>
            </a:r>
            <a:r>
              <a:rPr lang="en-US" b="1" baseline="0" dirty="0" smtClean="0"/>
              <a:t>Contrast</a:t>
            </a:r>
            <a:r>
              <a:rPr lang="en-US" baseline="0" dirty="0" smtClean="0"/>
              <a:t> box, enter </a:t>
            </a:r>
            <a:r>
              <a:rPr lang="en-US" b="1" baseline="0" dirty="0" smtClean="0"/>
              <a:t>-10%</a:t>
            </a:r>
            <a:r>
              <a:rPr lang="en-US" b="0" baseline="0" dirty="0" smtClean="0"/>
              <a:t>.</a:t>
            </a:r>
            <a:endParaRPr lang="en-US" b="0" baseline="0" dirty="0"/>
          </a:p>
          <a:p>
            <a:pPr marL="228600" lvl="0" indent="-228600">
              <a:buFont typeface="+mj-lt"/>
              <a:buAutoNum type="arabicPeriod"/>
            </a:pPr>
            <a:r>
              <a:rPr lang="en-US" baseline="0" dirty="0" smtClean="0"/>
              <a:t>Select the rectangle.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Align</a:t>
            </a:r>
            <a:r>
              <a:rPr lang="en-US" baseline="0" dirty="0" smtClean="0"/>
              <a:t>, and then do the following:</a:t>
            </a:r>
          </a:p>
          <a:p>
            <a:pPr marL="685800" lvl="1" indent="-228600">
              <a:buFont typeface="+mj-lt"/>
              <a:buAutoNum type="arabicPeriod"/>
            </a:pPr>
            <a:r>
              <a:rPr lang="en-US" baseline="0" dirty="0" smtClean="0"/>
              <a:t>Click </a:t>
            </a:r>
            <a:r>
              <a:rPr lang="en-US" b="1" baseline="0" dirty="0" smtClean="0"/>
              <a:t>Align Middle</a:t>
            </a:r>
            <a:r>
              <a:rPr lang="en-US" baseline="0" dirty="0" smtClean="0"/>
              <a:t>.</a:t>
            </a:r>
          </a:p>
          <a:p>
            <a:pPr marL="685800" lvl="1" indent="-228600">
              <a:buFont typeface="+mj-lt"/>
              <a:buAutoNum type="arabicPeriod"/>
            </a:pPr>
            <a:r>
              <a:rPr lang="en-US" baseline="0" dirty="0" smtClean="0"/>
              <a:t>Click </a:t>
            </a:r>
            <a:r>
              <a:rPr lang="en-US" b="1" baseline="0" dirty="0" smtClean="0"/>
              <a:t>Align Center</a:t>
            </a:r>
            <a:r>
              <a:rPr lang="en-US" baseline="0" dirty="0" smtClean="0"/>
              <a:t>.</a:t>
            </a:r>
            <a:endParaRPr lang="en-US" baseline="0" dirty="0"/>
          </a:p>
          <a:p>
            <a:pPr marL="228600" lvl="0" indent="-228600">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and then click </a:t>
            </a:r>
            <a:r>
              <a:rPr lang="en-US" b="1" baseline="0" dirty="0" smtClean="0"/>
              <a:t>Send to Back</a:t>
            </a:r>
            <a:r>
              <a:rPr lang="en-US" baseline="0" dirty="0" smtClean="0"/>
              <a:t>.</a:t>
            </a:r>
          </a:p>
          <a:p>
            <a:pPr marL="0" lvl="0" indent="0">
              <a:buFont typeface="+mj-lt"/>
              <a:buNone/>
            </a:pPr>
            <a:endParaRPr lang="en-US" baseline="0" dirty="0"/>
          </a:p>
          <a:p>
            <a:pPr marL="0" lvl="0" indent="0">
              <a:buFont typeface="+mj-lt"/>
              <a:buNone/>
            </a:pPr>
            <a:r>
              <a:rPr lang="en-US" baseline="0" dirty="0" smtClean="0"/>
              <a:t>To reproduce the second background layer on this slide, do the following:</a:t>
            </a:r>
          </a:p>
          <a:p>
            <a:pPr marL="228600" lvl="0" indent="-228600">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Drawing</a:t>
            </a:r>
            <a:r>
              <a:rPr lang="en-US" baseline="0" dirty="0" smtClean="0"/>
              <a:t> group, click the button next to </a:t>
            </a:r>
            <a:r>
              <a:rPr lang="en-US" b="1" baseline="0" dirty="0" smtClean="0"/>
              <a:t>Shapes</a:t>
            </a:r>
            <a:r>
              <a:rPr lang="en-US" baseline="0" dirty="0" smtClean="0"/>
              <a:t>, and then under </a:t>
            </a:r>
            <a:r>
              <a:rPr lang="en-US" b="1" baseline="0" dirty="0" smtClean="0"/>
              <a:t>Rectangles</a:t>
            </a:r>
            <a:r>
              <a:rPr lang="en-US" baseline="0" dirty="0" smtClean="0"/>
              <a:t> click </a:t>
            </a:r>
            <a:r>
              <a:rPr lang="en-US" b="1" baseline="0" dirty="0" smtClean="0"/>
              <a:t>Rectangle</a:t>
            </a:r>
            <a:r>
              <a:rPr lang="en-US" baseline="0" dirty="0" smtClean="0"/>
              <a:t>.</a:t>
            </a:r>
          </a:p>
          <a:p>
            <a:pPr marL="228600" lvl="0" indent="-228600">
              <a:buFont typeface="+mj-lt"/>
              <a:buAutoNum type="arabicPeriod"/>
            </a:pPr>
            <a:r>
              <a:rPr lang="en-US" baseline="0" dirty="0" smtClean="0"/>
              <a:t>On the slide, drag to draw a rectangle.</a:t>
            </a:r>
          </a:p>
          <a:p>
            <a:pPr marL="228600" lvl="0" indent="-228600">
              <a:buFont typeface="+mj-lt"/>
              <a:buAutoNum type="arabicPeriod"/>
            </a:pPr>
            <a:r>
              <a:rPr lang="en-US" baseline="0" dirty="0" smtClean="0"/>
              <a:t>Select the rectangle.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Shape Styles </a:t>
            </a:r>
            <a:r>
              <a:rPr lang="en-US" baseline="0" dirty="0" smtClean="0"/>
              <a:t>group, click the </a:t>
            </a:r>
            <a:r>
              <a:rPr lang="en-US" b="1" baseline="0" dirty="0" smtClean="0"/>
              <a:t>Format Shape </a:t>
            </a:r>
            <a:r>
              <a:rPr lang="en-US" baseline="0" dirty="0" smtClean="0"/>
              <a:t>dialog box launcher. In the </a:t>
            </a:r>
            <a:r>
              <a:rPr lang="en-US" b="1" baseline="0" dirty="0" smtClean="0"/>
              <a:t>Format Shape </a:t>
            </a:r>
            <a:r>
              <a:rPr lang="en-US" baseline="0" dirty="0" smtClean="0"/>
              <a:t>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Gradient fill</a:t>
            </a:r>
            <a:r>
              <a:rPr lang="en-US" baseline="0" dirty="0" smtClean="0"/>
              <a:t>, and then do the following:</a:t>
            </a:r>
          </a:p>
          <a:p>
            <a:pPr marL="685800" lvl="1" indent="-228600">
              <a:buFont typeface="+mj-lt"/>
              <a:buAutoNum type="arabicPeriod"/>
            </a:pPr>
            <a:r>
              <a:rPr lang="en-US" baseline="0" dirty="0" smtClean="0"/>
              <a:t>In the </a:t>
            </a:r>
            <a:r>
              <a:rPr lang="en-US" b="1" baseline="0" dirty="0" smtClean="0"/>
              <a:t>Type</a:t>
            </a:r>
            <a:r>
              <a:rPr lang="en-US" baseline="0" dirty="0" smtClean="0"/>
              <a:t> list, select </a:t>
            </a:r>
            <a:r>
              <a:rPr lang="en-US" b="1" baseline="0" dirty="0" smtClean="0"/>
              <a:t>Linear</a:t>
            </a:r>
            <a:r>
              <a:rPr lang="en-US" baseline="0" dirty="0" smtClean="0"/>
              <a:t>.</a:t>
            </a:r>
          </a:p>
          <a:p>
            <a:pPr marL="685800" lvl="1" indent="-228600">
              <a:buFont typeface="+mj-lt"/>
              <a:buAutoNum type="arabicPeriod"/>
            </a:pPr>
            <a:r>
              <a:rPr lang="en-US" baseline="0" dirty="0" smtClean="0"/>
              <a:t>In the </a:t>
            </a:r>
            <a:r>
              <a:rPr lang="en-US" b="1" baseline="0" dirty="0" smtClean="0"/>
              <a:t>Angle</a:t>
            </a:r>
            <a:r>
              <a:rPr lang="en-US" baseline="0" dirty="0" smtClean="0"/>
              <a:t> box, enter </a:t>
            </a:r>
            <a:r>
              <a:rPr lang="en-US" b="1" baseline="0" dirty="0" smtClean="0"/>
              <a:t>160°</a:t>
            </a:r>
            <a:r>
              <a:rPr lang="en-US" baseline="0" dirty="0" smtClean="0"/>
              <a:t>.</a:t>
            </a:r>
          </a:p>
          <a:p>
            <a:pPr marL="685800" lvl="1"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a:t>
            </a:r>
            <a:r>
              <a:rPr lang="en-US" sz="1200" b="1" kern="1200" smtClean="0">
                <a:solidFill>
                  <a:schemeClr val="tx1"/>
                </a:solidFill>
                <a:effectLst/>
                <a:latin typeface="+mn-lt"/>
                <a:ea typeface="+mn-ea"/>
                <a:cs typeface="+mn-cs"/>
              </a:rPr>
              <a:t>gradient stop</a:t>
            </a:r>
            <a:r>
              <a:rPr lang="en-US" sz="1200" kern="120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 </a:t>
            </a:r>
            <a:r>
              <a:rPr lang="en-US" sz="1200" b="1" kern="1200" dirty="0" smtClean="0">
                <a:solidFill>
                  <a:schemeClr val="tx1"/>
                </a:solidFill>
                <a:effectLst/>
                <a:latin typeface="+mn-lt"/>
                <a:ea typeface="+mn-ea"/>
                <a:cs typeface="+mn-cs"/>
              </a:rPr>
              <a:t>Remove </a:t>
            </a:r>
            <a:r>
              <a:rPr lang="en-US" sz="1200" b="1" kern="1200" smtClean="0">
                <a:solidFill>
                  <a:schemeClr val="tx1"/>
                </a:solidFill>
                <a:effectLst/>
                <a:latin typeface="+mn-lt"/>
                <a:ea typeface="+mn-ea"/>
                <a:cs typeface="+mn-cs"/>
              </a:rPr>
              <a:t>gradient stop</a:t>
            </a:r>
            <a:r>
              <a:rPr lang="en-US" sz="1200" kern="120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until four stops appear in the slider.</a:t>
            </a: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Black, Text 1 </a:t>
            </a:r>
            <a:r>
              <a:rPr lang="en-US" sz="1200" kern="1200" dirty="0" smtClean="0">
                <a:solidFill>
                  <a:schemeClr val="tx1"/>
                </a:solidFill>
                <a:effectLst/>
                <a:latin typeface="+mn-lt"/>
                <a:ea typeface="+mn-ea"/>
                <a:cs typeface="+mn-cs"/>
              </a:rPr>
              <a:t>(first row).</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29%</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36</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25</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15</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 </a:t>
            </a:r>
            <a:endParaRPr lang="en-US" baseline="0" dirty="0" smtClean="0"/>
          </a:p>
          <a:p>
            <a:pPr marL="628650" lvl="1" indent="-17145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68%</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104</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71</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34</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68%</a:t>
            </a:r>
            <a:endParaRPr lang="en-US" baseline="0" dirty="0" smtClean="0"/>
          </a:p>
          <a:p>
            <a:pPr marL="628650" lvl="1" indent="-171450">
              <a:buFont typeface="Arial" pitchFamily="34" charset="0"/>
              <a:buChar char="•"/>
            </a:pPr>
            <a:r>
              <a:rPr lang="en-US" sz="1200" kern="1200" dirty="0" smtClean="0">
                <a:solidFill>
                  <a:schemeClr val="tx1"/>
                </a:solidFill>
                <a:effectLst/>
                <a:latin typeface="+mn-lt"/>
                <a:ea typeface="+mn-ea"/>
                <a:cs typeface="+mn-cs"/>
              </a:rPr>
              <a:t>Select the last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84</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65</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54</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37%</a:t>
            </a:r>
            <a:r>
              <a:rPr lang="en-US" sz="1200" kern="1200" dirty="0" smtClean="0">
                <a:solidFill>
                  <a:schemeClr val="tx1"/>
                </a:solidFill>
                <a:effectLst/>
                <a:latin typeface="+mn-lt"/>
                <a:ea typeface="+mn-ea"/>
                <a:cs typeface="+mn-cs"/>
              </a:rPr>
              <a:t>. </a:t>
            </a:r>
            <a:endParaRPr lang="en-US" baseline="0" dirty="0" smtClean="0"/>
          </a:p>
          <a:p>
            <a:pPr marL="228600" lvl="0" indent="-228600">
              <a:buFont typeface="+mj-lt"/>
              <a:buAutoNum type="arabicPeriod"/>
            </a:pPr>
            <a:r>
              <a:rPr lang="en-US" b="0" baseline="0" dirty="0" smtClean="0"/>
              <a:t>Also in the </a:t>
            </a:r>
            <a:r>
              <a:rPr lang="en-US" b="1" baseline="0" dirty="0" smtClean="0"/>
              <a:t>Format Shape </a:t>
            </a:r>
            <a:r>
              <a:rPr lang="en-US" b="0" baseline="0" dirty="0" smtClean="0"/>
              <a:t>dialog box, click </a:t>
            </a:r>
            <a:r>
              <a:rPr lang="en-US" b="1" baseline="0" dirty="0" smtClean="0"/>
              <a:t>Line Color </a:t>
            </a:r>
            <a:r>
              <a:rPr lang="en-US" b="0" baseline="0" dirty="0" smtClean="0"/>
              <a:t>in the left pane, in the </a:t>
            </a:r>
            <a:r>
              <a:rPr lang="en-US" b="1" baseline="0" dirty="0" smtClean="0"/>
              <a:t>Line Color </a:t>
            </a:r>
            <a:r>
              <a:rPr lang="en-US" b="0" baseline="0" dirty="0" smtClean="0"/>
              <a:t>pane, select </a:t>
            </a:r>
            <a:r>
              <a:rPr lang="en-US" b="1" baseline="0" dirty="0" smtClean="0"/>
              <a:t>No line</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Shape </a:t>
            </a:r>
            <a:r>
              <a:rPr lang="en-US" baseline="0" dirty="0" smtClean="0"/>
              <a:t>dialog box, click </a:t>
            </a:r>
            <a:r>
              <a:rPr lang="en-US" b="1" baseline="0" dirty="0" smtClean="0"/>
              <a:t>Size</a:t>
            </a:r>
            <a:r>
              <a:rPr lang="en-US" baseline="0" dirty="0" smtClean="0"/>
              <a:t> in the left pane, in the </a:t>
            </a:r>
            <a:r>
              <a:rPr lang="en-US" b="1" baseline="0" dirty="0" smtClean="0"/>
              <a:t>Size</a:t>
            </a:r>
            <a:r>
              <a:rPr lang="en-US" baseline="0" dirty="0" smtClean="0"/>
              <a:t> pane, under </a:t>
            </a:r>
            <a:r>
              <a:rPr lang="en-US" b="1" baseline="0" dirty="0" smtClean="0"/>
              <a:t>Size and rotate</a:t>
            </a:r>
            <a:r>
              <a:rPr lang="en-US" baseline="0" dirty="0" smtClean="0"/>
              <a:t>, enter </a:t>
            </a:r>
            <a:r>
              <a:rPr lang="en-US" b="1" baseline="0" dirty="0" smtClean="0"/>
              <a:t>7.5” </a:t>
            </a:r>
            <a:r>
              <a:rPr lang="en-US" baseline="0" dirty="0" smtClean="0"/>
              <a:t>in the </a:t>
            </a:r>
            <a:r>
              <a:rPr lang="en-US" b="1" baseline="0" dirty="0" smtClean="0"/>
              <a:t>Height</a:t>
            </a:r>
            <a:r>
              <a:rPr lang="en-US" baseline="0" dirty="0" smtClean="0"/>
              <a:t> box and </a:t>
            </a:r>
            <a:r>
              <a:rPr lang="en-US" b="1" baseline="0" dirty="0" smtClean="0"/>
              <a:t>10” </a:t>
            </a:r>
            <a:r>
              <a:rPr lang="en-US" baseline="0" dirty="0" smtClean="0"/>
              <a:t>in the </a:t>
            </a:r>
            <a:r>
              <a:rPr lang="en-US" b="1" baseline="0" dirty="0" smtClean="0"/>
              <a:t>Width</a:t>
            </a:r>
            <a:r>
              <a:rPr lang="en-US" baseline="0" dirty="0" smtClean="0"/>
              <a:t> box.</a:t>
            </a:r>
            <a:endParaRPr lang="en-US" b="0" baseline="0" dirty="0" smtClean="0"/>
          </a:p>
          <a:p>
            <a:pPr marL="228600" lvl="0" indent="-228600">
              <a:buFont typeface="+mj-lt"/>
              <a:buAutoNum type="arabicPeriod"/>
            </a:pPr>
            <a:r>
              <a:rPr lang="en-US" baseline="0" dirty="0" smtClean="0"/>
              <a:t>Select the rectangle.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Align</a:t>
            </a:r>
            <a:r>
              <a:rPr lang="en-US" baseline="0" dirty="0" smtClean="0"/>
              <a:t>, and then do the following:</a:t>
            </a:r>
          </a:p>
          <a:p>
            <a:pPr marL="685800" lvl="1" indent="-228600">
              <a:buFont typeface="+mj-lt"/>
              <a:buAutoNum type="arabicPeriod"/>
            </a:pPr>
            <a:r>
              <a:rPr lang="en-US" baseline="0" dirty="0" smtClean="0"/>
              <a:t>Click </a:t>
            </a:r>
            <a:r>
              <a:rPr lang="en-US" b="1" baseline="0" dirty="0" smtClean="0"/>
              <a:t>Align Middle</a:t>
            </a:r>
            <a:r>
              <a:rPr lang="en-US" baseline="0" dirty="0" smtClean="0"/>
              <a:t>.</a:t>
            </a:r>
          </a:p>
          <a:p>
            <a:pPr marL="685800" lvl="1" indent="-228600">
              <a:buFont typeface="+mj-lt"/>
              <a:buAutoNum type="arabicPeriod"/>
            </a:pPr>
            <a:r>
              <a:rPr lang="en-US" baseline="0" dirty="0" smtClean="0"/>
              <a:t>Click </a:t>
            </a:r>
            <a:r>
              <a:rPr lang="en-US" b="1" baseline="0" dirty="0" smtClean="0"/>
              <a:t>Align Center</a:t>
            </a:r>
            <a:r>
              <a:rPr lang="en-US" baseline="0" dirty="0" smtClean="0"/>
              <a:t>.</a:t>
            </a:r>
          </a:p>
          <a:p>
            <a:pPr marL="0" lvl="0" indent="0">
              <a:buFont typeface="Arial" pitchFamily="34" charset="0"/>
              <a:buNone/>
            </a:pPr>
            <a:endParaRPr lang="en-US" b="1" baseline="0" dirty="0" smtClean="0"/>
          </a:p>
          <a:p>
            <a:pPr marL="0" lvl="0" indent="0">
              <a:buFont typeface="Arial" pitchFamily="34" charset="0"/>
              <a:buNone/>
            </a:pPr>
            <a:endParaRPr lang="en-US" b="1" baseline="0" dirty="0" smtClean="0"/>
          </a:p>
          <a:p>
            <a:pPr marL="0" lvl="0" indent="0">
              <a:buFont typeface="Arial" pitchFamily="34" charset="0"/>
              <a:buNone/>
            </a:pPr>
            <a:r>
              <a:rPr lang="en-US" b="0" baseline="0" dirty="0" smtClean="0"/>
              <a:t>To reproduce the third background layer on this slide, do the following:</a:t>
            </a:r>
          </a:p>
          <a:p>
            <a:pPr marL="228600" lvl="0" indent="-228600">
              <a:buFont typeface="+mj-lt"/>
              <a:buAutoNum type="arabicPeriod"/>
            </a:pPr>
            <a:r>
              <a:rPr lang="en-US" b="0" baseline="0" dirty="0" smtClean="0"/>
              <a:t>On the </a:t>
            </a:r>
            <a:r>
              <a:rPr lang="en-US" b="1" baseline="0" dirty="0" smtClean="0"/>
              <a:t>Home</a:t>
            </a:r>
            <a:r>
              <a:rPr lang="en-US" b="0" baseline="0" dirty="0" smtClean="0"/>
              <a:t> tab, in the </a:t>
            </a:r>
            <a:r>
              <a:rPr lang="en-US" b="1" baseline="0" dirty="0" smtClean="0"/>
              <a:t>Drawing</a:t>
            </a:r>
            <a:r>
              <a:rPr lang="en-US" b="0" baseline="0" dirty="0" smtClean="0"/>
              <a:t> group, click </a:t>
            </a:r>
            <a:r>
              <a:rPr lang="en-US" b="1" baseline="0" dirty="0" smtClean="0"/>
              <a:t>Shapes</a:t>
            </a:r>
            <a:r>
              <a:rPr lang="en-US" b="0" baseline="0" dirty="0" smtClean="0"/>
              <a:t>, and then under </a:t>
            </a:r>
            <a:r>
              <a:rPr lang="en-US" b="1" baseline="0" dirty="0" smtClean="0"/>
              <a:t>Rectangles</a:t>
            </a:r>
            <a:r>
              <a:rPr lang="en-US" b="0" baseline="0" dirty="0" smtClean="0"/>
              <a:t> click </a:t>
            </a:r>
            <a:r>
              <a:rPr lang="en-US" b="1" baseline="0" dirty="0" smtClean="0"/>
              <a:t>Rectangle</a:t>
            </a:r>
            <a:r>
              <a:rPr lang="en-US" b="0" baseline="0" dirty="0" smtClean="0"/>
              <a:t>.</a:t>
            </a:r>
          </a:p>
          <a:p>
            <a:pPr marL="228600" lvl="0" indent="-228600">
              <a:buFont typeface="+mj-lt"/>
              <a:buAutoNum type="arabicPeriod"/>
            </a:pPr>
            <a:r>
              <a:rPr lang="en-US" b="0" baseline="0" dirty="0" smtClean="0"/>
              <a:t>On the slide, drag to draw a rectangle.</a:t>
            </a:r>
          </a:p>
          <a:p>
            <a:pPr marL="228600" lvl="0" indent="-228600">
              <a:buFont typeface="+mj-lt"/>
              <a:buAutoNum type="arabicPeriod"/>
            </a:pPr>
            <a:r>
              <a:rPr lang="en-US" b="0" baseline="0" dirty="0" smtClean="0"/>
              <a:t>Select the rectangle. Under </a:t>
            </a:r>
            <a:r>
              <a:rPr lang="en-US" b="1" baseline="0" dirty="0" smtClean="0"/>
              <a:t>Drawing Tools</a:t>
            </a:r>
            <a:r>
              <a:rPr lang="en-US" b="0" baseline="0" dirty="0" smtClean="0"/>
              <a:t>, on the </a:t>
            </a:r>
            <a:r>
              <a:rPr lang="en-US" b="1" baseline="0" dirty="0" smtClean="0"/>
              <a:t>Format</a:t>
            </a:r>
            <a:r>
              <a:rPr lang="en-US" b="0" baseline="0" dirty="0" smtClean="0"/>
              <a:t> tab, in the </a:t>
            </a:r>
            <a:r>
              <a:rPr lang="en-US" b="1" baseline="0" dirty="0" smtClean="0"/>
              <a:t>Shape Styles </a:t>
            </a:r>
            <a:r>
              <a:rPr lang="en-US" b="0" baseline="0" dirty="0" smtClean="0"/>
              <a:t>group, click the </a:t>
            </a:r>
            <a:r>
              <a:rPr lang="en-US" b="1" baseline="0" dirty="0" smtClean="0"/>
              <a:t>Format Shape </a:t>
            </a:r>
            <a:r>
              <a:rPr lang="en-US" b="0" baseline="0" dirty="0" smtClean="0"/>
              <a:t>dialog box. In the </a:t>
            </a:r>
            <a:r>
              <a:rPr lang="en-US" b="1" baseline="0" dirty="0" smtClean="0"/>
              <a:t>Format Shape </a:t>
            </a:r>
            <a:r>
              <a:rPr lang="en-US" b="0" baseline="0" dirty="0" smtClean="0"/>
              <a:t>dialog box, click </a:t>
            </a:r>
            <a:r>
              <a:rPr lang="en-US" b="1" baseline="0" dirty="0" smtClean="0"/>
              <a:t>Fill</a:t>
            </a:r>
            <a:r>
              <a:rPr lang="en-US" b="0" baseline="0" dirty="0" smtClean="0"/>
              <a:t> in the left pane, in the </a:t>
            </a:r>
            <a:r>
              <a:rPr lang="en-US" b="1" baseline="0" dirty="0" smtClean="0"/>
              <a:t>Fill</a:t>
            </a:r>
            <a:r>
              <a:rPr lang="en-US" b="0" baseline="0" dirty="0" smtClean="0"/>
              <a:t> pane, select </a:t>
            </a:r>
            <a:r>
              <a:rPr lang="en-US" b="1" baseline="0" dirty="0" smtClean="0"/>
              <a:t>Picture or texture fill</a:t>
            </a:r>
            <a:r>
              <a:rPr lang="en-US" b="0" baseline="0" dirty="0" smtClean="0"/>
              <a:t>, and then do the following:</a:t>
            </a:r>
          </a:p>
          <a:p>
            <a:pPr marL="685800" lvl="1" indent="-228600">
              <a:buFont typeface="+mj-lt"/>
              <a:buAutoNum type="arabicPeriod"/>
            </a:pPr>
            <a:r>
              <a:rPr lang="en-US" baseline="0" dirty="0" smtClean="0"/>
              <a:t>Click the button next to </a:t>
            </a:r>
            <a:r>
              <a:rPr lang="en-US" b="1" baseline="0" dirty="0" smtClean="0"/>
              <a:t>Texture</a:t>
            </a:r>
            <a:r>
              <a:rPr lang="en-US" baseline="0" dirty="0" smtClean="0"/>
              <a:t>, and then click </a:t>
            </a:r>
            <a:r>
              <a:rPr lang="en-US" b="1" baseline="0" dirty="0" smtClean="0"/>
              <a:t>Cork </a:t>
            </a:r>
            <a:r>
              <a:rPr lang="en-US" baseline="0" dirty="0" smtClean="0"/>
              <a:t>(fifth row).</a:t>
            </a:r>
          </a:p>
          <a:p>
            <a:pPr marL="685800" lvl="1" indent="-228600">
              <a:buFont typeface="+mj-lt"/>
              <a:buAutoNum type="arabicPeriod"/>
            </a:pPr>
            <a:r>
              <a:rPr lang="en-US" baseline="0" dirty="0" smtClean="0"/>
              <a:t>Clear the </a:t>
            </a:r>
            <a:r>
              <a:rPr lang="en-US" b="1" baseline="0" dirty="0" smtClean="0"/>
              <a:t>Tile picture as texture </a:t>
            </a:r>
            <a:r>
              <a:rPr lang="en-US" baseline="0" dirty="0" smtClean="0"/>
              <a:t>check box.</a:t>
            </a:r>
          </a:p>
          <a:p>
            <a:pPr marL="685800" lvl="1" indent="-228600">
              <a:buFont typeface="+mj-lt"/>
              <a:buAutoNum type="arabicPeriod"/>
            </a:pPr>
            <a:r>
              <a:rPr lang="en-US" baseline="0" dirty="0" smtClean="0"/>
              <a:t>Under </a:t>
            </a:r>
            <a:r>
              <a:rPr lang="en-US" b="1" baseline="0" dirty="0" smtClean="0"/>
              <a:t>Stretch options</a:t>
            </a:r>
            <a:r>
              <a:rPr lang="en-US" baseline="0" dirty="0" smtClean="0"/>
              <a:t>, in the </a:t>
            </a:r>
            <a:r>
              <a:rPr lang="en-US" b="1" baseline="0" dirty="0" smtClean="0"/>
              <a:t>Transparency</a:t>
            </a:r>
            <a:r>
              <a:rPr lang="en-US" baseline="0" dirty="0" smtClean="0"/>
              <a:t> box, enter </a:t>
            </a:r>
            <a:r>
              <a:rPr lang="en-US" b="1" baseline="0" dirty="0" smtClean="0"/>
              <a:t>84%</a:t>
            </a:r>
            <a:r>
              <a:rPr lang="en-US" baseline="0" dirty="0" smtClean="0"/>
              <a:t>.</a:t>
            </a:r>
          </a:p>
          <a:p>
            <a:pPr marL="228600" lvl="0" indent="-228600">
              <a:buFont typeface="+mj-lt"/>
              <a:buAutoNum type="arabicPeriod"/>
            </a:pPr>
            <a:r>
              <a:rPr lang="en-US" baseline="0" dirty="0" smtClean="0"/>
              <a:t>Also in the </a:t>
            </a:r>
            <a:r>
              <a:rPr lang="en-US" b="1" baseline="0" dirty="0" smtClean="0"/>
              <a:t>Format</a:t>
            </a:r>
            <a:r>
              <a:rPr lang="en-US" baseline="0" dirty="0" smtClean="0"/>
              <a:t> </a:t>
            </a:r>
            <a:r>
              <a:rPr lang="en-US" b="1" baseline="0" dirty="0" smtClean="0"/>
              <a:t>Picture</a:t>
            </a:r>
            <a:r>
              <a:rPr lang="en-US" baseline="0" dirty="0" smtClean="0"/>
              <a:t> dialog box, click </a:t>
            </a:r>
            <a:r>
              <a:rPr lang="en-US" b="1" baseline="0" dirty="0" smtClean="0"/>
              <a:t>Line</a:t>
            </a:r>
            <a:r>
              <a:rPr lang="en-US" baseline="0" dirty="0" smtClean="0"/>
              <a:t> </a:t>
            </a:r>
            <a:r>
              <a:rPr lang="en-US" b="1" baseline="0" dirty="0" smtClean="0"/>
              <a:t>Color</a:t>
            </a:r>
            <a:r>
              <a:rPr lang="en-US" baseline="0" dirty="0" smtClean="0"/>
              <a:t> in the left pane, in the </a:t>
            </a:r>
            <a:r>
              <a:rPr lang="en-US" b="1" baseline="0" dirty="0" smtClean="0"/>
              <a:t>Line Color </a:t>
            </a:r>
            <a:r>
              <a:rPr lang="en-US" baseline="0" dirty="0" smtClean="0"/>
              <a:t>pane, select </a:t>
            </a:r>
            <a:r>
              <a:rPr lang="en-US" b="1" baseline="0" dirty="0" smtClean="0"/>
              <a:t>No line</a:t>
            </a:r>
            <a:r>
              <a:rPr lang="en-US" baseline="0" dirty="0" smtClean="0"/>
              <a:t>.</a:t>
            </a:r>
          </a:p>
          <a:p>
            <a:pPr marL="228600" lvl="0" indent="-228600">
              <a:buFont typeface="+mj-lt"/>
              <a:buAutoNum type="arabicPeriod"/>
            </a:pPr>
            <a:r>
              <a:rPr lang="en-US" baseline="0" dirty="0" smtClean="0"/>
              <a:t>Also in the </a:t>
            </a:r>
            <a:r>
              <a:rPr lang="en-US" b="1" baseline="0" dirty="0" smtClean="0"/>
              <a:t>Format Picture </a:t>
            </a:r>
            <a:r>
              <a:rPr lang="en-US" baseline="0" dirty="0" smtClean="0"/>
              <a:t>dialog box, click </a:t>
            </a:r>
            <a:r>
              <a:rPr lang="en-US" b="1" baseline="0" dirty="0" smtClean="0"/>
              <a:t>Artistic Effects </a:t>
            </a:r>
            <a:r>
              <a:rPr lang="en-US" baseline="0" dirty="0" smtClean="0"/>
              <a:t>in the left pane, in the </a:t>
            </a:r>
            <a:r>
              <a:rPr lang="en-US" b="1" baseline="0" dirty="0" smtClean="0"/>
              <a:t>Artistic Effects </a:t>
            </a:r>
            <a:r>
              <a:rPr lang="en-US" baseline="0" dirty="0" smtClean="0"/>
              <a:t>pane, click the button next to </a:t>
            </a:r>
            <a:r>
              <a:rPr lang="en-US" b="1" baseline="0" dirty="0" smtClean="0"/>
              <a:t>Artistic Effect</a:t>
            </a:r>
            <a:r>
              <a:rPr lang="en-US" baseline="0" dirty="0" smtClean="0"/>
              <a:t>, click </a:t>
            </a:r>
            <a:r>
              <a:rPr lang="en-US" b="1" baseline="0" dirty="0" smtClean="0"/>
              <a:t>Paint Brush </a:t>
            </a:r>
            <a:r>
              <a:rPr lang="en-US" baseline="0" dirty="0" smtClean="0"/>
              <a:t>(second row), and then in the </a:t>
            </a:r>
            <a:r>
              <a:rPr lang="en-US" b="1" baseline="0" dirty="0" smtClean="0"/>
              <a:t>Brush Size </a:t>
            </a:r>
            <a:r>
              <a:rPr lang="en-US" baseline="0" dirty="0" smtClean="0"/>
              <a:t>box, enter </a:t>
            </a:r>
            <a:r>
              <a:rPr lang="en-US" b="1" baseline="0" dirty="0" smtClean="0"/>
              <a:t>1</a:t>
            </a:r>
            <a:r>
              <a:rPr lang="en-US" baseline="0" dirty="0" smtClean="0"/>
              <a:t>.</a:t>
            </a:r>
          </a:p>
          <a:p>
            <a:pPr marL="228600" lvl="0" indent="-228600">
              <a:buFont typeface="+mj-lt"/>
              <a:buAutoNum type="arabicPeriod"/>
            </a:pPr>
            <a:r>
              <a:rPr lang="en-US" baseline="0" dirty="0" smtClean="0"/>
              <a:t>Also in the </a:t>
            </a:r>
            <a:r>
              <a:rPr lang="en-US" b="1" baseline="0" dirty="0" smtClean="0"/>
              <a:t>Format Picture </a:t>
            </a:r>
            <a:r>
              <a:rPr lang="en-US" baseline="0" dirty="0" smtClean="0"/>
              <a:t>dialog box, click </a:t>
            </a:r>
            <a:r>
              <a:rPr lang="en-US" b="1" baseline="0" dirty="0" smtClean="0"/>
              <a:t>Picture Corrections </a:t>
            </a:r>
            <a:r>
              <a:rPr lang="en-US" baseline="0" dirty="0" smtClean="0"/>
              <a:t>in the left pane, in the </a:t>
            </a:r>
            <a:r>
              <a:rPr lang="en-US" b="1" baseline="0" dirty="0" smtClean="0"/>
              <a:t>Picture Corrections </a:t>
            </a:r>
            <a:r>
              <a:rPr lang="en-US" baseline="0" dirty="0" smtClean="0"/>
              <a:t>pane, under </a:t>
            </a:r>
            <a:r>
              <a:rPr lang="en-US" b="1" baseline="0" dirty="0" smtClean="0"/>
              <a:t>Brightness and Contrast</a:t>
            </a:r>
            <a:r>
              <a:rPr lang="en-US" baseline="0" dirty="0" smtClean="0"/>
              <a:t>, enter </a:t>
            </a:r>
            <a:r>
              <a:rPr lang="en-US" b="1" baseline="0" dirty="0" smtClean="0"/>
              <a:t>1% </a:t>
            </a:r>
            <a:r>
              <a:rPr lang="en-US" baseline="0" dirty="0" smtClean="0"/>
              <a:t>in the </a:t>
            </a:r>
            <a:r>
              <a:rPr lang="en-US" b="1" baseline="0" dirty="0" smtClean="0"/>
              <a:t>Brightness</a:t>
            </a:r>
            <a:r>
              <a:rPr lang="en-US" baseline="0" dirty="0" smtClean="0"/>
              <a:t> box and </a:t>
            </a:r>
            <a:r>
              <a:rPr lang="en-US" b="1" baseline="0" dirty="0" smtClean="0"/>
              <a:t>26%</a:t>
            </a:r>
            <a:r>
              <a:rPr lang="en-US" baseline="0" dirty="0" smtClean="0"/>
              <a:t> in the </a:t>
            </a:r>
            <a:r>
              <a:rPr lang="en-US" b="1" baseline="0" dirty="0" smtClean="0"/>
              <a:t>Contrast</a:t>
            </a:r>
            <a:r>
              <a:rPr lang="en-US" baseline="0" dirty="0" smtClean="0"/>
              <a:t> box.</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Size</a:t>
            </a:r>
            <a:r>
              <a:rPr lang="en-US" baseline="0" dirty="0" smtClean="0"/>
              <a:t> in the left pane, in the </a:t>
            </a:r>
            <a:r>
              <a:rPr lang="en-US" b="1" baseline="0" dirty="0" smtClean="0"/>
              <a:t>Size</a:t>
            </a:r>
            <a:r>
              <a:rPr lang="en-US" baseline="0" dirty="0" smtClean="0"/>
              <a:t> pane, under </a:t>
            </a:r>
            <a:r>
              <a:rPr lang="en-US" b="1" baseline="0" dirty="0" smtClean="0"/>
              <a:t>Size and rotate</a:t>
            </a:r>
            <a:r>
              <a:rPr lang="en-US" baseline="0" dirty="0" smtClean="0"/>
              <a:t>, enter </a:t>
            </a:r>
            <a:r>
              <a:rPr lang="en-US" b="1" baseline="0" dirty="0" smtClean="0"/>
              <a:t>7.5” </a:t>
            </a:r>
            <a:r>
              <a:rPr lang="en-US" baseline="0" dirty="0" smtClean="0"/>
              <a:t>in the </a:t>
            </a:r>
            <a:r>
              <a:rPr lang="en-US" b="1" baseline="0" dirty="0" smtClean="0"/>
              <a:t>Height</a:t>
            </a:r>
            <a:r>
              <a:rPr lang="en-US" baseline="0" dirty="0" smtClean="0"/>
              <a:t> box and </a:t>
            </a:r>
            <a:r>
              <a:rPr lang="en-US" b="1" baseline="0" dirty="0" smtClean="0"/>
              <a:t>10” </a:t>
            </a:r>
            <a:r>
              <a:rPr lang="en-US" baseline="0" dirty="0" smtClean="0"/>
              <a:t>in the </a:t>
            </a:r>
            <a:r>
              <a:rPr lang="en-US" b="1" baseline="0" dirty="0" smtClean="0"/>
              <a:t>Width</a:t>
            </a:r>
            <a:r>
              <a:rPr lang="en-US" baseline="0" dirty="0" smtClean="0"/>
              <a:t> box.</a:t>
            </a:r>
          </a:p>
          <a:p>
            <a:pPr marL="228600" lvl="0" indent="-228600">
              <a:buFont typeface="+mj-lt"/>
              <a:buAutoNum type="arabicPeriod"/>
            </a:pPr>
            <a:r>
              <a:rPr lang="en-US" baseline="0" dirty="0" smtClean="0"/>
              <a:t>Select the rectangle.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Align</a:t>
            </a:r>
            <a:r>
              <a:rPr lang="en-US" baseline="0" dirty="0" smtClean="0"/>
              <a:t>, and then do the following:</a:t>
            </a:r>
          </a:p>
          <a:p>
            <a:pPr marL="685800" lvl="1" indent="-228600">
              <a:buFont typeface="+mj-lt"/>
              <a:buAutoNum type="arabicPeriod"/>
            </a:pPr>
            <a:r>
              <a:rPr lang="en-US" baseline="0" dirty="0" smtClean="0"/>
              <a:t>Click </a:t>
            </a:r>
            <a:r>
              <a:rPr lang="en-US" b="1" baseline="0" dirty="0" smtClean="0"/>
              <a:t>Align Middle</a:t>
            </a:r>
            <a:r>
              <a:rPr lang="en-US" baseline="0" dirty="0" smtClean="0"/>
              <a:t>.</a:t>
            </a:r>
          </a:p>
          <a:p>
            <a:pPr marL="685800" lvl="1" indent="-228600">
              <a:buFont typeface="+mj-lt"/>
              <a:buAutoNum type="arabicPeriod"/>
            </a:pPr>
            <a:r>
              <a:rPr lang="en-US" baseline="0" dirty="0" smtClean="0"/>
              <a:t>Click </a:t>
            </a:r>
            <a:r>
              <a:rPr lang="en-US" b="1" baseline="0" dirty="0" smtClean="0"/>
              <a:t>Align Center</a:t>
            </a:r>
            <a:r>
              <a:rPr lang="en-US" baseline="0" dirty="0" smtClean="0"/>
              <a:t>.</a:t>
            </a:r>
          </a:p>
          <a:p>
            <a:pPr marL="0" lvl="0" indent="0">
              <a:buFont typeface="+mj-lt"/>
              <a:buNone/>
            </a:pPr>
            <a:endParaRPr lang="en-US" baseline="0" dirty="0" smtClean="0"/>
          </a:p>
          <a:p>
            <a:pPr marL="0" lvl="0" indent="0">
              <a:buFont typeface="+mj-lt"/>
              <a:buNone/>
            </a:pPr>
            <a:endParaRPr lang="en-US" baseline="0" dirty="0" smtClean="0"/>
          </a:p>
          <a:p>
            <a:pPr marL="0" lvl="0" indent="0">
              <a:buFont typeface="+mj-lt"/>
              <a:buNone/>
            </a:pPr>
            <a:r>
              <a:rPr lang="en-US" baseline="0" dirty="0" smtClean="0"/>
              <a:t>To reproduce the fourth background layer on this slide, do the following:</a:t>
            </a:r>
          </a:p>
          <a:p>
            <a:pPr marL="228600" lvl="0" indent="-228600">
              <a:buFont typeface="+mj-lt"/>
              <a:buAutoNum type="arabicPeriod"/>
            </a:pPr>
            <a:r>
              <a:rPr lang="en-US" b="0" baseline="0" dirty="0" smtClean="0"/>
              <a:t>On the </a:t>
            </a:r>
            <a:r>
              <a:rPr lang="en-US" b="1" baseline="0" dirty="0" smtClean="0"/>
              <a:t>Home</a:t>
            </a:r>
            <a:r>
              <a:rPr lang="en-US" b="0" baseline="0" dirty="0" smtClean="0"/>
              <a:t> tab, in the </a:t>
            </a:r>
            <a:r>
              <a:rPr lang="en-US" b="1" baseline="0" dirty="0" smtClean="0"/>
              <a:t>Drawing</a:t>
            </a:r>
            <a:r>
              <a:rPr lang="en-US" b="0" baseline="0" dirty="0" smtClean="0"/>
              <a:t> group, click </a:t>
            </a:r>
            <a:r>
              <a:rPr lang="en-US" b="1" baseline="0" dirty="0" smtClean="0"/>
              <a:t>Shapes</a:t>
            </a:r>
            <a:r>
              <a:rPr lang="en-US" b="0" baseline="0" dirty="0" smtClean="0"/>
              <a:t>, and then under </a:t>
            </a:r>
            <a:r>
              <a:rPr lang="en-US" b="1" baseline="0" dirty="0" smtClean="0"/>
              <a:t>Rectangles</a:t>
            </a:r>
            <a:r>
              <a:rPr lang="en-US" b="0" baseline="0" dirty="0" smtClean="0"/>
              <a:t> click </a:t>
            </a:r>
            <a:r>
              <a:rPr lang="en-US" b="1" baseline="0" dirty="0" smtClean="0"/>
              <a:t>Rectangle</a:t>
            </a:r>
            <a:r>
              <a:rPr lang="en-US" b="0" baseline="0" dirty="0" smtClean="0"/>
              <a:t>.</a:t>
            </a:r>
          </a:p>
          <a:p>
            <a:pPr marL="228600" lvl="0" indent="-228600">
              <a:buFont typeface="+mj-lt"/>
              <a:buAutoNum type="arabicPeriod"/>
            </a:pPr>
            <a:r>
              <a:rPr lang="en-US" b="0" baseline="0" dirty="0" smtClean="0"/>
              <a:t>On the slide, drag to draw a rectangle.</a:t>
            </a:r>
          </a:p>
          <a:p>
            <a:pPr marL="228600" lvl="0" indent="-228600">
              <a:buFont typeface="+mj-lt"/>
              <a:buAutoNum type="arabicPeriod"/>
            </a:pPr>
            <a:r>
              <a:rPr lang="en-US" b="0" baseline="0" dirty="0" smtClean="0"/>
              <a:t>Select the rectangle. Under </a:t>
            </a:r>
            <a:r>
              <a:rPr lang="en-US" b="1" baseline="0" dirty="0" smtClean="0"/>
              <a:t>Drawing Tools</a:t>
            </a:r>
            <a:r>
              <a:rPr lang="en-US" b="0" baseline="0" dirty="0" smtClean="0"/>
              <a:t>, on the </a:t>
            </a:r>
            <a:r>
              <a:rPr lang="en-US" b="1" baseline="0" dirty="0" smtClean="0"/>
              <a:t>Format</a:t>
            </a:r>
            <a:r>
              <a:rPr lang="en-US" b="0" baseline="0" dirty="0" smtClean="0"/>
              <a:t> tab, in the </a:t>
            </a:r>
            <a:r>
              <a:rPr lang="en-US" b="1" baseline="0" dirty="0" smtClean="0"/>
              <a:t>Shape Styles </a:t>
            </a:r>
            <a:r>
              <a:rPr lang="en-US" b="0" baseline="0" dirty="0" smtClean="0"/>
              <a:t>group, click the </a:t>
            </a:r>
            <a:r>
              <a:rPr lang="en-US" b="1" baseline="0" dirty="0" smtClean="0"/>
              <a:t>Format Shape </a:t>
            </a:r>
            <a:r>
              <a:rPr lang="en-US" b="0" baseline="0" dirty="0" smtClean="0"/>
              <a:t>dialog box. In the </a:t>
            </a:r>
            <a:r>
              <a:rPr lang="en-US" b="1" baseline="0" dirty="0" smtClean="0"/>
              <a:t>Format Shape </a:t>
            </a:r>
            <a:r>
              <a:rPr lang="en-US" b="0" baseline="0" dirty="0" smtClean="0"/>
              <a:t>dialog box, click </a:t>
            </a:r>
            <a:r>
              <a:rPr lang="en-US" b="1" baseline="0" dirty="0" smtClean="0"/>
              <a:t>Fill</a:t>
            </a:r>
            <a:r>
              <a:rPr lang="en-US" b="0" baseline="0" dirty="0" smtClean="0"/>
              <a:t> in the left pane, in the </a:t>
            </a:r>
            <a:r>
              <a:rPr lang="en-US" b="1" baseline="0" dirty="0" smtClean="0"/>
              <a:t>Fill</a:t>
            </a:r>
            <a:r>
              <a:rPr lang="en-US" b="0" baseline="0" dirty="0" smtClean="0"/>
              <a:t> pane, select </a:t>
            </a:r>
            <a:r>
              <a:rPr lang="en-US" b="1" baseline="0" dirty="0" smtClean="0"/>
              <a:t>Picture or texture fill</a:t>
            </a:r>
            <a:r>
              <a:rPr lang="en-US" b="0" baseline="0" dirty="0" smtClean="0"/>
              <a:t>, and then do the following:</a:t>
            </a:r>
          </a:p>
          <a:p>
            <a:pPr marL="685800" lvl="1" indent="-228600">
              <a:buFont typeface="+mj-lt"/>
              <a:buAutoNum type="arabicPeriod"/>
            </a:pPr>
            <a:r>
              <a:rPr lang="en-US" baseline="0" dirty="0" smtClean="0"/>
              <a:t>Click the button next to </a:t>
            </a:r>
            <a:r>
              <a:rPr lang="en-US" b="1" baseline="0" dirty="0" smtClean="0"/>
              <a:t>Texture</a:t>
            </a:r>
            <a:r>
              <a:rPr lang="en-US" baseline="0" dirty="0" smtClean="0"/>
              <a:t>, and then click </a:t>
            </a:r>
            <a:r>
              <a:rPr lang="en-US" b="1" baseline="0" dirty="0" smtClean="0"/>
              <a:t>Granite </a:t>
            </a:r>
            <a:r>
              <a:rPr lang="en-US" baseline="0" dirty="0" smtClean="0"/>
              <a:t>(third row).</a:t>
            </a:r>
          </a:p>
          <a:p>
            <a:pPr marL="685800" lvl="1" indent="-228600">
              <a:buFont typeface="+mj-lt"/>
              <a:buAutoNum type="arabicPeriod"/>
            </a:pPr>
            <a:r>
              <a:rPr lang="en-US" baseline="0" dirty="0" smtClean="0"/>
              <a:t>Under </a:t>
            </a:r>
            <a:r>
              <a:rPr lang="en-US" b="1" baseline="0" dirty="0" smtClean="0"/>
              <a:t>Tiling options</a:t>
            </a:r>
            <a:r>
              <a:rPr lang="en-US" baseline="0" dirty="0" smtClean="0"/>
              <a:t>, in the </a:t>
            </a:r>
            <a:r>
              <a:rPr lang="en-US" b="1" baseline="0" dirty="0" smtClean="0"/>
              <a:t>Transparency</a:t>
            </a:r>
            <a:r>
              <a:rPr lang="en-US" baseline="0" dirty="0" smtClean="0"/>
              <a:t> box, enter </a:t>
            </a:r>
            <a:r>
              <a:rPr lang="en-US" b="1" baseline="0" dirty="0" smtClean="0"/>
              <a:t>90%</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a:t>
            </a:r>
            <a:r>
              <a:rPr lang="en-US" baseline="0" dirty="0" smtClean="0"/>
              <a:t> </a:t>
            </a:r>
            <a:r>
              <a:rPr lang="en-US" b="1" baseline="0" dirty="0" smtClean="0"/>
              <a:t>Picture</a:t>
            </a:r>
            <a:r>
              <a:rPr lang="en-US" baseline="0" dirty="0" smtClean="0"/>
              <a:t> dialog box, click </a:t>
            </a:r>
            <a:r>
              <a:rPr lang="en-US" b="1" baseline="0" dirty="0" smtClean="0"/>
              <a:t>Line</a:t>
            </a:r>
            <a:r>
              <a:rPr lang="en-US" baseline="0" dirty="0" smtClean="0"/>
              <a:t> </a:t>
            </a:r>
            <a:r>
              <a:rPr lang="en-US" b="1" baseline="0" dirty="0" smtClean="0"/>
              <a:t>Color</a:t>
            </a:r>
            <a:r>
              <a:rPr lang="en-US" baseline="0" dirty="0" smtClean="0"/>
              <a:t> in the left pane, in the </a:t>
            </a:r>
            <a:r>
              <a:rPr lang="en-US" b="1" baseline="0" dirty="0" smtClean="0"/>
              <a:t>Line Color </a:t>
            </a:r>
            <a:r>
              <a:rPr lang="en-US" baseline="0" dirty="0" smtClean="0"/>
              <a:t>pane, select </a:t>
            </a:r>
            <a:r>
              <a:rPr lang="en-US" b="1" baseline="0" dirty="0" smtClean="0"/>
              <a:t>No line</a:t>
            </a:r>
            <a:r>
              <a:rPr lang="en-US" baseline="0" dirty="0" smtClean="0"/>
              <a:t>.</a:t>
            </a:r>
            <a:endParaRPr lang="en-US" b="1"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Artistic Effects </a:t>
            </a:r>
            <a:r>
              <a:rPr lang="en-US" baseline="0" dirty="0" smtClean="0"/>
              <a:t>in the left pane, in the </a:t>
            </a:r>
            <a:r>
              <a:rPr lang="en-US" b="1" baseline="0" dirty="0" smtClean="0"/>
              <a:t>Artistic Effects </a:t>
            </a:r>
            <a:r>
              <a:rPr lang="en-US" baseline="0" dirty="0" smtClean="0"/>
              <a:t>pane, click the button next to </a:t>
            </a:r>
            <a:r>
              <a:rPr lang="en-US" b="1" baseline="0" dirty="0" smtClean="0"/>
              <a:t>Artistic Effect</a:t>
            </a:r>
            <a:r>
              <a:rPr lang="en-US" baseline="0" dirty="0" smtClean="0"/>
              <a:t>, click </a:t>
            </a:r>
            <a:r>
              <a:rPr lang="en-US" b="1" baseline="0" dirty="0" smtClean="0"/>
              <a:t>Photocopy</a:t>
            </a:r>
            <a:r>
              <a:rPr lang="en-US" baseline="0" dirty="0" smtClean="0"/>
              <a:t> (fifth row),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In the </a:t>
            </a:r>
            <a:r>
              <a:rPr lang="en-US" b="1" baseline="0" dirty="0" smtClean="0"/>
              <a:t>Transparency</a:t>
            </a:r>
            <a:r>
              <a:rPr lang="en-US" baseline="0" dirty="0" smtClean="0"/>
              <a:t> box, enter </a:t>
            </a:r>
            <a:r>
              <a:rPr lang="en-US" b="1" baseline="0" dirty="0" smtClean="0"/>
              <a:t>94%</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In the </a:t>
            </a:r>
            <a:r>
              <a:rPr lang="en-US" b="1" baseline="0" dirty="0" smtClean="0"/>
              <a:t>Detail</a:t>
            </a:r>
            <a:r>
              <a:rPr lang="en-US" baseline="0" dirty="0" smtClean="0"/>
              <a:t> box, enter </a:t>
            </a:r>
            <a:r>
              <a:rPr lang="en-US" b="1" baseline="0" dirty="0" smtClean="0"/>
              <a:t>9</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Picture Corrections </a:t>
            </a:r>
            <a:r>
              <a:rPr lang="en-US" baseline="0" dirty="0" smtClean="0"/>
              <a:t>in the left pane, in the </a:t>
            </a:r>
            <a:r>
              <a:rPr lang="en-US" b="1" baseline="0" dirty="0" smtClean="0"/>
              <a:t>Picture Corrections </a:t>
            </a:r>
            <a:r>
              <a:rPr lang="en-US" baseline="0" dirty="0" smtClean="0"/>
              <a:t>pane, under </a:t>
            </a:r>
            <a:r>
              <a:rPr lang="en-US" b="1" baseline="0" dirty="0" smtClean="0"/>
              <a:t>Brightness and Contrast</a:t>
            </a:r>
            <a:r>
              <a:rPr lang="en-US" baseline="0" dirty="0" smtClean="0"/>
              <a:t>, in the </a:t>
            </a:r>
            <a:r>
              <a:rPr lang="en-US" b="1" baseline="0" dirty="0" smtClean="0"/>
              <a:t>Contrast</a:t>
            </a:r>
            <a:r>
              <a:rPr lang="en-US" baseline="0" dirty="0" smtClean="0"/>
              <a:t> box, enter </a:t>
            </a:r>
            <a:r>
              <a:rPr lang="en-US" b="1" baseline="0" dirty="0" smtClean="0"/>
              <a:t>35%</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Shape </a:t>
            </a:r>
            <a:r>
              <a:rPr lang="en-US" baseline="0" dirty="0" smtClean="0"/>
              <a:t>dialog box, click </a:t>
            </a:r>
            <a:r>
              <a:rPr lang="en-US" b="1" baseline="0" dirty="0" smtClean="0"/>
              <a:t>Size</a:t>
            </a:r>
            <a:r>
              <a:rPr lang="en-US" baseline="0" dirty="0" smtClean="0"/>
              <a:t> in the left pane, in the </a:t>
            </a:r>
            <a:r>
              <a:rPr lang="en-US" b="1" baseline="0" dirty="0" smtClean="0"/>
              <a:t>Size</a:t>
            </a:r>
            <a:r>
              <a:rPr lang="en-US" baseline="0" dirty="0" smtClean="0"/>
              <a:t> pane, under </a:t>
            </a:r>
            <a:r>
              <a:rPr lang="en-US" b="1" baseline="0" dirty="0" smtClean="0"/>
              <a:t>Size and rotate</a:t>
            </a:r>
            <a:r>
              <a:rPr lang="en-US" baseline="0" dirty="0" smtClean="0"/>
              <a:t>, enter </a:t>
            </a:r>
            <a:r>
              <a:rPr lang="en-US" b="1" baseline="0" dirty="0" smtClean="0"/>
              <a:t>7.5” </a:t>
            </a:r>
            <a:r>
              <a:rPr lang="en-US" baseline="0" dirty="0" smtClean="0"/>
              <a:t>in the </a:t>
            </a:r>
            <a:r>
              <a:rPr lang="en-US" b="1" baseline="0" dirty="0" smtClean="0"/>
              <a:t>Height</a:t>
            </a:r>
            <a:r>
              <a:rPr lang="en-US" baseline="0" dirty="0" smtClean="0"/>
              <a:t> box and </a:t>
            </a:r>
            <a:r>
              <a:rPr lang="en-US" b="1" baseline="0" dirty="0" smtClean="0"/>
              <a:t>10” </a:t>
            </a:r>
            <a:r>
              <a:rPr lang="en-US" baseline="0" dirty="0" smtClean="0"/>
              <a:t>in the </a:t>
            </a:r>
            <a:r>
              <a:rPr lang="en-US" b="1" baseline="0" dirty="0" smtClean="0"/>
              <a:t>Width</a:t>
            </a:r>
            <a:r>
              <a:rPr lang="en-US" baseline="0" dirty="0" smtClean="0"/>
              <a:t> box.</a:t>
            </a:r>
          </a:p>
          <a:p>
            <a:pPr marL="228600" lvl="0" indent="-228600">
              <a:buFont typeface="+mj-lt"/>
              <a:buAutoNum type="arabicPeriod"/>
            </a:pPr>
            <a:r>
              <a:rPr lang="en-US" baseline="0" dirty="0" smtClean="0"/>
              <a:t>Select the rectangle.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Align</a:t>
            </a:r>
            <a:r>
              <a:rPr lang="en-US" baseline="0" dirty="0" smtClean="0"/>
              <a:t>, and then do the following:</a:t>
            </a:r>
          </a:p>
          <a:p>
            <a:pPr marL="685800" lvl="1" indent="-228600">
              <a:buFont typeface="+mj-lt"/>
              <a:buAutoNum type="arabicPeriod"/>
            </a:pPr>
            <a:r>
              <a:rPr lang="en-US" baseline="0" dirty="0" smtClean="0"/>
              <a:t>Click </a:t>
            </a:r>
            <a:r>
              <a:rPr lang="en-US" b="1" baseline="0" dirty="0" smtClean="0"/>
              <a:t>Align Middle</a:t>
            </a:r>
            <a:r>
              <a:rPr lang="en-US" baseline="0" dirty="0" smtClean="0"/>
              <a:t>.</a:t>
            </a:r>
          </a:p>
          <a:p>
            <a:pPr marL="685800" lvl="1" indent="-228600">
              <a:buFont typeface="+mj-lt"/>
              <a:buAutoNum type="arabicPeriod"/>
            </a:pPr>
            <a:r>
              <a:rPr lang="en-US" baseline="0" dirty="0" smtClean="0"/>
              <a:t>Click </a:t>
            </a:r>
            <a:r>
              <a:rPr lang="en-US" b="1" baseline="0" dirty="0" smtClean="0"/>
              <a:t>Align Center</a:t>
            </a:r>
            <a:r>
              <a:rPr lang="en-US" baseline="0" dirty="0" smtClean="0"/>
              <a:t>.</a:t>
            </a:r>
          </a:p>
          <a:p>
            <a:pPr marL="0" lv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08EDB670-C6AB-471A-A7D8-55EB47EBE994}"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122288244"/>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4CD04B-72E2-4456-974D-524CCA08AB88}" type="slidenum">
              <a:rPr lang="en-US" smtClean="0"/>
              <a:pPr/>
              <a:t>25</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970341916"/>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7CD11A-EED3-40CE-98A3-28FEE84867B3}" type="slidenum">
              <a:rPr lang="en-US" smtClean="0">
                <a:solidFill>
                  <a:prstClr val="black"/>
                </a:solidFill>
                <a:latin typeface="Calibri"/>
              </a:rPr>
              <a:pPr/>
              <a:t>31</a:t>
            </a:fld>
            <a:endParaRPr lang="en-US">
              <a:solidFill>
                <a:prstClr val="black"/>
              </a:solidFill>
              <a:latin typeface="Calibri"/>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491160255"/>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7CD11A-EED3-40CE-98A3-28FEE84867B3}" type="slidenum">
              <a:rPr lang="en-US" smtClean="0">
                <a:solidFill>
                  <a:prstClr val="black"/>
                </a:solidFill>
                <a:latin typeface="Calibri"/>
              </a:rPr>
              <a:pPr/>
              <a:t>32</a:t>
            </a:fld>
            <a:endParaRPr lang="en-US">
              <a:solidFill>
                <a:prstClr val="black"/>
              </a:solidFill>
              <a:latin typeface="Calibri"/>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491160255"/>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7CD11A-EED3-40CE-98A3-28FEE84867B3}"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491160255"/>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7CD11A-EED3-40CE-98A3-28FEE84867B3}"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491160255"/>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4CD04B-72E2-4456-974D-524CCA08AB88}" type="slidenum">
              <a:rPr lang="en-US" smtClean="0"/>
              <a:pPr/>
              <a:t>40</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970341916"/>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7CD11A-EED3-40CE-98A3-28FEE84867B3}" type="slidenum">
              <a:rPr lang="en-US" smtClean="0">
                <a:solidFill>
                  <a:prstClr val="black"/>
                </a:solidFill>
                <a:latin typeface="Calibri"/>
              </a:rPr>
              <a:pPr/>
              <a:t>43</a:t>
            </a:fld>
            <a:endParaRPr lang="en-US">
              <a:solidFill>
                <a:prstClr val="black"/>
              </a:solidFill>
              <a:latin typeface="Calibri"/>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491160255"/>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8310F-3F7A-4A9C-892D-242CD6C3803D}" type="slidenum">
              <a:rPr lang="en-US" smtClean="0"/>
              <a:pPr/>
              <a:t>48</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327900632"/>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8310F-3F7A-4A9C-892D-242CD6C3803D}" type="slidenum">
              <a:rPr lang="en-US" smtClean="0"/>
              <a:pPr/>
              <a:t>49</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327900632"/>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7CD11A-EED3-40CE-98A3-28FEE84867B3}" type="slidenum">
              <a:rPr lang="en-US" smtClean="0">
                <a:solidFill>
                  <a:prstClr val="black"/>
                </a:solidFill>
                <a:latin typeface="Calibri"/>
              </a:rPr>
              <a:pPr/>
              <a:t>61</a:t>
            </a:fld>
            <a:endParaRPr lang="en-US">
              <a:solidFill>
                <a:prstClr val="black"/>
              </a:solidFill>
              <a:latin typeface="Calibri"/>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491160255"/>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7CD11A-EED3-40CE-98A3-28FEE84867B3}" type="slidenum">
              <a:rPr lang="en-US" smtClean="0">
                <a:solidFill>
                  <a:prstClr val="black"/>
                </a:solidFill>
                <a:latin typeface="Calibri"/>
              </a:rPr>
              <a:pPr/>
              <a:t>62</a:t>
            </a:fld>
            <a:endParaRPr lang="en-US">
              <a:solidFill>
                <a:prstClr val="black"/>
              </a:solidFill>
              <a:latin typeface="Calibri"/>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491160255"/>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8310F-3F7A-4A9C-892D-242CD6C3803D}" type="slidenum">
              <a:rPr lang="en-US" smtClean="0"/>
              <a:pPr/>
              <a:t>63</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327900632"/>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8310F-3F7A-4A9C-892D-242CD6C3803D}" type="slidenum">
              <a:rPr lang="en-US" smtClean="0"/>
              <a:pPr/>
              <a:t>64</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327900632"/>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8310F-3F7A-4A9C-892D-242CD6C3803D}" type="slidenum">
              <a:rPr lang="en-US" smtClean="0"/>
              <a:pPr/>
              <a:t>65</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327900632"/>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7CD11A-EED3-40CE-98A3-28FEE84867B3}" type="slidenum">
              <a:rPr lang="en-US" smtClean="0">
                <a:solidFill>
                  <a:prstClr val="black"/>
                </a:solidFill>
                <a:latin typeface="Calibri"/>
              </a:rPr>
              <a:pPr/>
              <a:t>67</a:t>
            </a:fld>
            <a:endParaRPr lang="en-US">
              <a:solidFill>
                <a:prstClr val="black"/>
              </a:solidFill>
              <a:latin typeface="Calibri"/>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491160255"/>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4CD04B-72E2-4456-974D-524CCA08AB88}" type="slidenum">
              <a:rPr lang="en-US" smtClean="0"/>
              <a:pPr/>
              <a:t>3</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970341916"/>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4CD04B-72E2-4456-974D-524CCA08AB88}" type="slidenum">
              <a:rPr lang="en-US" smtClean="0"/>
              <a:pPr/>
              <a:t>68</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970341916"/>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b="1" dirty="0" smtClean="0"/>
              <a:t>Textured and layered background</a:t>
            </a:r>
            <a:r>
              <a:rPr lang="en-US" sz="1400" b="1" baseline="0" dirty="0" smtClean="0"/>
              <a:t> </a:t>
            </a:r>
            <a:r>
              <a:rPr lang="en-US" sz="1400" b="1" dirty="0" smtClean="0"/>
              <a:t>with</a:t>
            </a:r>
            <a:r>
              <a:rPr lang="en-US" sz="1400" b="1" baseline="0" dirty="0" smtClean="0"/>
              <a:t> title</a:t>
            </a:r>
            <a:endParaRPr lang="en-US" sz="1400" b="1" dirty="0" smtClean="0"/>
          </a:p>
          <a:p>
            <a:r>
              <a:rPr lang="en-US" sz="1400" dirty="0" smtClean="0"/>
              <a:t>(Advanced)</a:t>
            </a:r>
          </a:p>
          <a:p>
            <a:endParaRPr lang="en-US" sz="1400" dirty="0" smtClean="0"/>
          </a:p>
          <a:p>
            <a:endParaRPr lang="en-US" dirty="0" smtClean="0"/>
          </a:p>
          <a:p>
            <a:r>
              <a:rPr lang="en-US" sz="1200" b="1" kern="1200" dirty="0" smtClean="0">
                <a:solidFill>
                  <a:schemeClr val="tx1"/>
                </a:solidFill>
                <a:effectLst/>
                <a:latin typeface="+mn-lt"/>
                <a:ea typeface="+mn-ea"/>
                <a:cs typeface="+mn-cs"/>
              </a:rPr>
              <a:t>Tip</a:t>
            </a:r>
            <a:r>
              <a:rPr lang="en-US" sz="1200" kern="1200" dirty="0" smtClean="0">
                <a:solidFill>
                  <a:schemeClr val="tx1"/>
                </a:solidFill>
                <a:effectLst/>
                <a:latin typeface="+mn-lt"/>
                <a:ea typeface="+mn-ea"/>
                <a:cs typeface="+mn-cs"/>
              </a:rPr>
              <a:t>: Some shape effects on this slide are created with the </a:t>
            </a:r>
            <a:r>
              <a:rPr lang="en-US" sz="1200" b="1" kern="1200" dirty="0" smtClean="0">
                <a:solidFill>
                  <a:schemeClr val="tx1"/>
                </a:solidFill>
                <a:effectLst/>
                <a:latin typeface="+mn-lt"/>
                <a:ea typeface="+mn-ea"/>
                <a:cs typeface="+mn-cs"/>
              </a:rPr>
              <a:t>Combine Shapes </a:t>
            </a:r>
            <a:r>
              <a:rPr lang="en-US" sz="1200" kern="1200" dirty="0" smtClean="0">
                <a:solidFill>
                  <a:schemeClr val="tx1"/>
                </a:solidFill>
                <a:effectLst/>
                <a:latin typeface="+mn-lt"/>
                <a:ea typeface="+mn-ea"/>
                <a:cs typeface="+mn-cs"/>
              </a:rPr>
              <a:t>commands. To access this command, you must add it to the Quick Access Toolbar, located above the </a:t>
            </a:r>
            <a:r>
              <a:rPr lang="en-US" sz="1200" b="1" kern="1200" dirty="0" smtClean="0">
                <a:solidFill>
                  <a:schemeClr val="tx1"/>
                </a:solidFill>
                <a:effectLst/>
                <a:latin typeface="+mn-lt"/>
                <a:ea typeface="+mn-ea"/>
                <a:cs typeface="+mn-cs"/>
              </a:rPr>
              <a:t>File</a:t>
            </a:r>
            <a:r>
              <a:rPr lang="en-US" sz="1200" kern="1200" dirty="0" smtClean="0">
                <a:solidFill>
                  <a:schemeClr val="tx1"/>
                </a:solidFill>
                <a:effectLst/>
                <a:latin typeface="+mn-lt"/>
                <a:ea typeface="+mn-ea"/>
                <a:cs typeface="+mn-cs"/>
              </a:rPr>
              <a:t> tab.  To customize the Quick Access Toolbar, do the following:</a:t>
            </a:r>
          </a:p>
          <a:p>
            <a:pPr lvl="0"/>
            <a:r>
              <a:rPr lang="en-US" sz="1200" kern="1200" dirty="0" smtClean="0">
                <a:solidFill>
                  <a:schemeClr val="tx1"/>
                </a:solidFill>
                <a:effectLst/>
                <a:latin typeface="+mn-lt"/>
                <a:ea typeface="+mn-ea"/>
                <a:cs typeface="+mn-cs"/>
              </a:rPr>
              <a:t>Click the arrow next to the Quick Access Toolbar, and then under </a:t>
            </a:r>
            <a:r>
              <a:rPr lang="en-US" sz="1200" b="1" kern="1200" dirty="0" smtClean="0">
                <a:solidFill>
                  <a:schemeClr val="tx1"/>
                </a:solidFill>
                <a:effectLst/>
                <a:latin typeface="+mn-lt"/>
                <a:ea typeface="+mn-ea"/>
                <a:cs typeface="+mn-cs"/>
              </a:rPr>
              <a:t>Customize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Quick</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Access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Toolbar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Commands</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PowerPoint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Options</a:t>
            </a:r>
            <a:r>
              <a:rPr lang="en-US" sz="1200" kern="1200" dirty="0" smtClean="0">
                <a:solidFill>
                  <a:schemeClr val="tx1"/>
                </a:solidFill>
                <a:effectLst/>
                <a:latin typeface="+mn-lt"/>
                <a:ea typeface="+mn-ea"/>
                <a:cs typeface="+mn-cs"/>
              </a:rPr>
              <a:t> dialog box, in the </a:t>
            </a:r>
            <a:r>
              <a:rPr lang="en-US" sz="1200" b="1" kern="1200" dirty="0" smtClean="0">
                <a:solidFill>
                  <a:schemeClr val="tx1"/>
                </a:solidFill>
                <a:effectLst/>
                <a:latin typeface="+mn-lt"/>
                <a:ea typeface="+mn-ea"/>
                <a:cs typeface="+mn-cs"/>
              </a:rPr>
              <a:t>Choose commands from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All Commands</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In the list of commands, click </a:t>
            </a:r>
            <a:r>
              <a:rPr lang="en-US" sz="1200" b="1" kern="1200" dirty="0" smtClean="0">
                <a:solidFill>
                  <a:schemeClr val="tx1"/>
                </a:solidFill>
                <a:effectLst/>
                <a:latin typeface="+mn-lt"/>
                <a:ea typeface="+mn-ea"/>
                <a:cs typeface="+mn-cs"/>
              </a:rPr>
              <a:t>Combine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Shapes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a:t>
            </a:r>
            <a:endParaRPr lang="en-US" dirty="0" smtClean="0"/>
          </a:p>
          <a:p>
            <a:endParaRPr lang="en-US" dirty="0" smtClean="0"/>
          </a:p>
          <a:p>
            <a:endParaRPr lang="en-US" dirty="0" smtClean="0"/>
          </a:p>
          <a:p>
            <a:pPr marL="0" indent="0">
              <a:buFont typeface="+mj-lt"/>
              <a:buNone/>
            </a:pPr>
            <a:r>
              <a:rPr lang="en-US" baseline="0" dirty="0" smtClean="0"/>
              <a:t>To reproduce the shape effects on this slide, do the following:</a:t>
            </a:r>
          </a:p>
          <a:p>
            <a:pPr marL="228600" indent="-228600">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Slides</a:t>
            </a:r>
            <a:r>
              <a:rPr lang="en-US" baseline="0" dirty="0" smtClean="0"/>
              <a:t> group, click </a:t>
            </a:r>
            <a:r>
              <a:rPr lang="en-US" b="1" baseline="0" dirty="0" smtClean="0"/>
              <a:t>Layout</a:t>
            </a:r>
            <a:r>
              <a:rPr lang="en-US" baseline="0" dirty="0" smtClean="0"/>
              <a:t>, and then click </a:t>
            </a:r>
            <a:r>
              <a:rPr lang="en-US" b="1" baseline="0" dirty="0" smtClean="0"/>
              <a:t>Blank</a:t>
            </a:r>
            <a:r>
              <a:rPr lang="en-US" baseline="0" dirty="0" smtClean="0"/>
              <a:t>.</a:t>
            </a:r>
          </a:p>
          <a:p>
            <a:pPr marL="228600" indent="-228600">
              <a:buFont typeface="+mj-lt"/>
              <a:buAutoNum type="arabicPeriod"/>
            </a:pPr>
            <a:r>
              <a:rPr lang="en-US" baseline="0" dirty="0" smtClean="0"/>
              <a:t>Also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Shapes</a:t>
            </a:r>
            <a:r>
              <a:rPr lang="en-US" baseline="0" dirty="0" smtClean="0"/>
              <a:t>, and then under </a:t>
            </a:r>
            <a:r>
              <a:rPr lang="en-US" b="1" baseline="0" dirty="0" smtClean="0"/>
              <a:t>Rectangles</a:t>
            </a:r>
            <a:r>
              <a:rPr lang="en-US" baseline="0" dirty="0" smtClean="0"/>
              <a:t> click </a:t>
            </a:r>
            <a:r>
              <a:rPr lang="en-US" b="1" baseline="0" dirty="0" smtClean="0"/>
              <a:t>Rectangle</a:t>
            </a:r>
            <a:r>
              <a:rPr lang="en-US" baseline="0" dirty="0" smtClean="0"/>
              <a:t>.</a:t>
            </a:r>
          </a:p>
          <a:p>
            <a:pPr marL="228600" indent="-228600">
              <a:buFont typeface="+mj-lt"/>
              <a:buAutoNum type="arabicPeriod"/>
            </a:pPr>
            <a:r>
              <a:rPr lang="en-US" baseline="0" dirty="0" smtClean="0"/>
              <a:t>On the slide, drag to draw a rectangle.</a:t>
            </a:r>
          </a:p>
          <a:p>
            <a:pPr marL="228600" indent="-228600">
              <a:buFont typeface="+mj-lt"/>
              <a:buAutoNum type="arabicPeriod"/>
            </a:pPr>
            <a:r>
              <a:rPr lang="en-US" baseline="0" dirty="0" smtClean="0"/>
              <a:t>Select the rectangle.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Shape</a:t>
            </a:r>
            <a:r>
              <a:rPr lang="en-US" baseline="0" dirty="0" smtClean="0"/>
              <a:t> </a:t>
            </a:r>
            <a:r>
              <a:rPr lang="en-US" b="1" baseline="0" dirty="0" smtClean="0"/>
              <a:t>Styles</a:t>
            </a:r>
            <a:r>
              <a:rPr lang="en-US" baseline="0" dirty="0" smtClean="0"/>
              <a:t> group, click </a:t>
            </a:r>
            <a:r>
              <a:rPr lang="en-US" b="1" baseline="0" dirty="0" smtClean="0"/>
              <a:t>Shape Fill</a:t>
            </a:r>
            <a:r>
              <a:rPr lang="en-US" baseline="0" dirty="0" smtClean="0"/>
              <a:t>, point to </a:t>
            </a:r>
            <a:r>
              <a:rPr lang="en-US" b="1" baseline="0" dirty="0" smtClean="0"/>
              <a:t>Gradient</a:t>
            </a:r>
            <a:r>
              <a:rPr lang="en-US" baseline="0" dirty="0" smtClean="0"/>
              <a:t>, and then click </a:t>
            </a:r>
            <a:r>
              <a:rPr lang="en-US" b="1" baseline="0" dirty="0" smtClean="0"/>
              <a:t>More Gradients</a:t>
            </a:r>
            <a:r>
              <a:rPr lang="en-US" baseline="0" dirty="0" smtClean="0"/>
              <a:t>. In the </a:t>
            </a:r>
            <a:r>
              <a:rPr lang="en-US" b="1" baseline="0" dirty="0" smtClean="0"/>
              <a:t>Format Shape </a:t>
            </a:r>
            <a:r>
              <a:rPr lang="en-US" baseline="0" dirty="0" smtClean="0"/>
              <a:t>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Gradient fill</a:t>
            </a:r>
            <a:r>
              <a:rPr lang="en-US" baseline="0" dirty="0" smtClean="0"/>
              <a:t>, and then do the following:</a:t>
            </a:r>
          </a:p>
          <a:p>
            <a:pPr marL="685800" lvl="1" indent="-228600">
              <a:buFont typeface="+mj-lt"/>
              <a:buAutoNum type="arabicPeriod"/>
            </a:pPr>
            <a:r>
              <a:rPr lang="en-US" baseline="0" dirty="0" smtClean="0"/>
              <a:t>In the </a:t>
            </a:r>
            <a:r>
              <a:rPr lang="en-US" b="1" baseline="0" dirty="0" smtClean="0"/>
              <a:t>Type</a:t>
            </a:r>
            <a:r>
              <a:rPr lang="en-US" baseline="0" dirty="0" smtClean="0"/>
              <a:t> list, select </a:t>
            </a:r>
            <a:r>
              <a:rPr lang="en-US" b="1" baseline="0" dirty="0" smtClean="0"/>
              <a:t>Linear</a:t>
            </a:r>
            <a:r>
              <a:rPr lang="en-US" baseline="0" dirty="0" smtClean="0"/>
              <a:t>.</a:t>
            </a:r>
          </a:p>
          <a:p>
            <a:pPr marL="685800" lvl="1" indent="-228600">
              <a:buFont typeface="+mj-lt"/>
              <a:buAutoNum type="arabicPeriod"/>
            </a:pPr>
            <a:r>
              <a:rPr lang="en-US" baseline="0" dirty="0" smtClean="0"/>
              <a:t>In the </a:t>
            </a:r>
            <a:r>
              <a:rPr lang="en-US" b="1" baseline="0" dirty="0" smtClean="0"/>
              <a:t>Angle</a:t>
            </a:r>
            <a:r>
              <a:rPr lang="en-US" baseline="0" dirty="0" smtClean="0"/>
              <a:t> box, enter </a:t>
            </a:r>
            <a:r>
              <a:rPr lang="en-US" b="1" baseline="0" dirty="0" smtClean="0"/>
              <a:t>160°</a:t>
            </a:r>
            <a:r>
              <a:rPr lang="en-US" b="0" baseline="0" dirty="0" smtClean="0"/>
              <a:t>.</a:t>
            </a:r>
            <a:endParaRPr lang="en-US" b="1" baseline="0" dirty="0" smtClean="0"/>
          </a:p>
          <a:p>
            <a:pPr marL="685800" lvl="1"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effectLst/>
                <a:latin typeface="+mn-lt"/>
                <a:ea typeface="+mn-ea"/>
                <a:cs typeface="+mn-cs"/>
              </a:rPr>
              <a:t> until four stops appear in the slider.</a:t>
            </a:r>
            <a:endParaRPr lang="en-US" baseline="0" dirty="0" smtClean="0"/>
          </a:p>
          <a:p>
            <a:pPr marL="228600" indent="-228600">
              <a:buFont typeface="+mj-lt"/>
              <a:buAutoNum type="arabicPeriod"/>
            </a:pPr>
            <a:r>
              <a:rPr lang="en-US" baseline="0" dirty="0" smtClean="0"/>
              <a:t>Also under </a:t>
            </a:r>
            <a:r>
              <a:rPr lang="en-US" b="1" baseline="0" dirty="0" smtClean="0"/>
              <a:t>Gradient stops</a:t>
            </a:r>
            <a:r>
              <a:rPr lang="en-US" baseline="0" dirty="0" smtClean="0"/>
              <a:t>, customize the gradient stops as follows:</a:t>
            </a:r>
          </a:p>
          <a:p>
            <a:pPr marL="685800" lvl="1" indent="-228600">
              <a:buFont typeface="Arial" pitchFamily="34" charset="0"/>
              <a:buChar char="•"/>
            </a:pPr>
            <a:r>
              <a:rPr lang="en-US" baseline="0" dirty="0" smtClean="0"/>
              <a:t>Select the first stop in the slider, and then do the following:</a:t>
            </a:r>
          </a:p>
          <a:p>
            <a:pPr marL="1143000" lvl="2" indent="-228600">
              <a:buFont typeface="Arial" pitchFamily="34" charset="0"/>
              <a:buChar char="•"/>
            </a:pPr>
            <a:r>
              <a:rPr lang="en-US" baseline="0" dirty="0" smtClean="0"/>
              <a:t>In the </a:t>
            </a:r>
            <a:r>
              <a:rPr lang="en-US" b="1" baseline="0" dirty="0" smtClean="0"/>
              <a:t>Position</a:t>
            </a:r>
            <a:r>
              <a:rPr lang="en-US" baseline="0" dirty="0" smtClean="0"/>
              <a:t> box, enter </a:t>
            </a:r>
            <a:r>
              <a:rPr lang="en-US" b="1" baseline="0" dirty="0" smtClean="0"/>
              <a:t>0%</a:t>
            </a:r>
            <a:r>
              <a:rPr lang="en-US" baseline="0" dirty="0" smtClean="0"/>
              <a:t>.</a:t>
            </a:r>
          </a:p>
          <a:p>
            <a:pPr marL="1143000" lvl="2" indent="-228600">
              <a:buFont typeface="Arial" pitchFamily="34" charset="0"/>
              <a:buChar char="•"/>
            </a:pPr>
            <a:r>
              <a:rPr lang="en-US" baseline="0" dirty="0" smtClean="0"/>
              <a:t>Click the button next to </a:t>
            </a:r>
            <a:r>
              <a:rPr lang="en-US" b="1" baseline="0" dirty="0" smtClean="0"/>
              <a:t>Color</a:t>
            </a:r>
            <a:r>
              <a:rPr lang="en-US" baseline="0" dirty="0" smtClean="0"/>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200</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149</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79%</a:t>
            </a:r>
            <a:r>
              <a:rPr lang="en-US" sz="1200" kern="1200" baseline="0" dirty="0" smtClean="0">
                <a:solidFill>
                  <a:schemeClr val="tx1"/>
                </a:solidFill>
                <a:effectLst/>
                <a:latin typeface="+mn-lt"/>
                <a:ea typeface="+mn-ea"/>
                <a:cs typeface="+mn-cs"/>
              </a:rPr>
              <a:t>.</a:t>
            </a:r>
            <a:endParaRPr lang="en-US" baseline="0" dirty="0" smtClean="0"/>
          </a:p>
          <a:p>
            <a:pPr marL="685800" lvl="1" indent="-228600">
              <a:buFont typeface="Arial" pitchFamily="34" charset="0"/>
              <a:buChar char="•"/>
            </a:pPr>
            <a:r>
              <a:rPr lang="en-US" baseline="0" dirty="0" smtClean="0"/>
              <a:t>Select the next stop in the slider, and then do the following:</a:t>
            </a:r>
          </a:p>
          <a:p>
            <a:pPr marL="1143000" lvl="2" indent="-228600">
              <a:buFont typeface="Arial" pitchFamily="34" charset="0"/>
              <a:buChar char="•"/>
            </a:pPr>
            <a:r>
              <a:rPr lang="en-US" baseline="0" dirty="0" smtClean="0"/>
              <a:t>In the </a:t>
            </a:r>
            <a:r>
              <a:rPr lang="en-US" b="1" baseline="0" dirty="0" smtClean="0"/>
              <a:t>Position</a:t>
            </a:r>
            <a:r>
              <a:rPr lang="en-US" baseline="0" dirty="0" smtClean="0"/>
              <a:t> box, enter </a:t>
            </a:r>
            <a:r>
              <a:rPr lang="en-US" b="1" baseline="0" dirty="0" smtClean="0"/>
              <a:t>29%</a:t>
            </a:r>
            <a:r>
              <a:rPr lang="en-US" baseline="0" dirty="0" smtClean="0"/>
              <a:t>.</a:t>
            </a:r>
          </a:p>
          <a:p>
            <a:pPr marL="1143000" lvl="2" indent="-228600">
              <a:buFont typeface="Arial" pitchFamily="34" charset="0"/>
              <a:buChar char="•"/>
            </a:pPr>
            <a:r>
              <a:rPr lang="en-US" baseline="0" dirty="0" smtClean="0"/>
              <a:t>Click the button next to </a:t>
            </a:r>
            <a:r>
              <a:rPr lang="en-US" b="1" baseline="0" dirty="0" smtClean="0"/>
              <a:t>Color</a:t>
            </a:r>
            <a:r>
              <a:rPr lang="en-US" baseline="0" dirty="0" smtClean="0"/>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124</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93</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30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84%</a:t>
            </a:r>
            <a:r>
              <a:rPr lang="en-US" sz="1200" kern="1200" baseline="0" dirty="0" smtClean="0">
                <a:solidFill>
                  <a:schemeClr val="tx1"/>
                </a:solidFill>
                <a:effectLst/>
                <a:latin typeface="+mn-lt"/>
                <a:ea typeface="+mn-ea"/>
                <a:cs typeface="+mn-cs"/>
              </a:rPr>
              <a:t>.</a:t>
            </a:r>
            <a:endParaRPr lang="en-US" baseline="0" dirty="0" smtClean="0"/>
          </a:p>
          <a:p>
            <a:pPr marL="685800" lvl="1" indent="-228600">
              <a:buFont typeface="Arial" pitchFamily="34" charset="0"/>
              <a:buChar char="•"/>
            </a:pPr>
            <a:r>
              <a:rPr lang="en-US" baseline="0" dirty="0" smtClean="0"/>
              <a:t>Select the next stop in the slider, and then do the following:</a:t>
            </a:r>
          </a:p>
          <a:p>
            <a:pPr marL="1143000" lvl="2" indent="-228600">
              <a:buFont typeface="Arial" pitchFamily="34" charset="0"/>
              <a:buChar char="•"/>
            </a:pPr>
            <a:r>
              <a:rPr lang="en-US" baseline="0" dirty="0" smtClean="0"/>
              <a:t>In the </a:t>
            </a:r>
            <a:r>
              <a:rPr lang="en-US" b="1" baseline="0" dirty="0" smtClean="0"/>
              <a:t>Position</a:t>
            </a:r>
            <a:r>
              <a:rPr lang="en-US" baseline="0" dirty="0" smtClean="0"/>
              <a:t> box, enter </a:t>
            </a:r>
            <a:r>
              <a:rPr lang="en-US" b="1" baseline="0" dirty="0" smtClean="0"/>
              <a:t>68%</a:t>
            </a:r>
            <a:r>
              <a:rPr lang="en-US" baseline="0" dirty="0" smtClean="0"/>
              <a:t>.</a:t>
            </a:r>
          </a:p>
          <a:p>
            <a:pPr marL="1143000" lvl="2" indent="-228600">
              <a:buFont typeface="Arial" pitchFamily="34" charset="0"/>
              <a:buChar char="•"/>
            </a:pPr>
            <a:r>
              <a:rPr lang="en-US" baseline="0" dirty="0" smtClean="0"/>
              <a:t>Click the button next to </a:t>
            </a:r>
            <a:r>
              <a:rPr lang="en-US" b="1" baseline="0" dirty="0" smtClean="0"/>
              <a:t>Color</a:t>
            </a:r>
            <a:r>
              <a:rPr lang="en-US" baseline="0" dirty="0" smtClean="0"/>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131</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104</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7</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74%</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baseline="0" dirty="0" smtClean="0"/>
              <a:t>Select the last stop in the slider, and then do the following:</a:t>
            </a:r>
          </a:p>
          <a:p>
            <a:pPr marL="1143000" lvl="2" indent="-228600">
              <a:buFont typeface="Arial" pitchFamily="34" charset="0"/>
              <a:buChar char="•"/>
            </a:pPr>
            <a:r>
              <a:rPr lang="en-US" baseline="0" dirty="0" smtClean="0"/>
              <a:t>In the </a:t>
            </a:r>
            <a:r>
              <a:rPr lang="en-US" b="1" baseline="0" dirty="0" smtClean="0"/>
              <a:t>Position</a:t>
            </a:r>
            <a:r>
              <a:rPr lang="en-US" baseline="0" dirty="0" smtClean="0"/>
              <a:t> box, enter </a:t>
            </a:r>
            <a:r>
              <a:rPr lang="en-US" b="1" baseline="0" dirty="0" smtClean="0"/>
              <a:t>100%</a:t>
            </a:r>
            <a:r>
              <a:rPr lang="en-US" baseline="0" dirty="0" smtClean="0"/>
              <a:t>.</a:t>
            </a:r>
          </a:p>
          <a:p>
            <a:pPr marL="1143000" lvl="2" indent="-228600">
              <a:buFont typeface="Arial" pitchFamily="34" charset="0"/>
              <a:buChar char="•"/>
            </a:pPr>
            <a:r>
              <a:rPr lang="en-US" baseline="0" dirty="0" smtClean="0"/>
              <a:t>Click the button next to </a:t>
            </a:r>
            <a:r>
              <a:rPr lang="en-US" b="1" baseline="0" dirty="0" smtClean="0"/>
              <a:t>Color</a:t>
            </a:r>
            <a:r>
              <a:rPr lang="en-US" baseline="0" dirty="0" smtClean="0"/>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98</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61</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40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51%</a:t>
            </a:r>
            <a:r>
              <a:rPr lang="en-US" sz="1200" kern="1200" baseline="0" dirty="0" smtClean="0">
                <a:solidFill>
                  <a:schemeClr val="tx1"/>
                </a:solidFill>
                <a:effectLst/>
                <a:latin typeface="+mn-lt"/>
                <a:ea typeface="+mn-ea"/>
                <a:cs typeface="+mn-cs"/>
              </a:rPr>
              <a:t>.</a:t>
            </a:r>
          </a:p>
          <a:p>
            <a:pPr marL="228600" lvl="0" indent="-228600">
              <a:buFont typeface="+mj-lt"/>
              <a:buAutoNum type="arabicPeriod"/>
            </a:pPr>
            <a:r>
              <a:rPr lang="en-US" kern="1200" baseline="0" dirty="0" smtClean="0">
                <a:solidFill>
                  <a:schemeClr val="tx1"/>
                </a:solidFill>
                <a:effectLst/>
                <a:latin typeface="+mn-lt"/>
                <a:ea typeface="+mn-ea"/>
                <a:cs typeface="+mn-cs"/>
              </a:rPr>
              <a:t>Also in the </a:t>
            </a:r>
            <a:r>
              <a:rPr lang="en-US" b="1" kern="1200" baseline="0" dirty="0" smtClean="0">
                <a:solidFill>
                  <a:schemeClr val="tx1"/>
                </a:solidFill>
                <a:effectLst/>
                <a:latin typeface="+mn-lt"/>
                <a:ea typeface="+mn-ea"/>
                <a:cs typeface="+mn-cs"/>
              </a:rPr>
              <a:t>Format</a:t>
            </a:r>
            <a:r>
              <a:rPr lang="en-US" kern="1200" baseline="0" dirty="0" smtClean="0">
                <a:solidFill>
                  <a:schemeClr val="tx1"/>
                </a:solidFill>
                <a:effectLst/>
                <a:latin typeface="+mn-lt"/>
                <a:ea typeface="+mn-ea"/>
                <a:cs typeface="+mn-cs"/>
              </a:rPr>
              <a:t> </a:t>
            </a:r>
            <a:r>
              <a:rPr lang="en-US" b="1" kern="1200" baseline="0" dirty="0" smtClean="0">
                <a:solidFill>
                  <a:schemeClr val="tx1"/>
                </a:solidFill>
                <a:effectLst/>
                <a:latin typeface="+mn-lt"/>
                <a:ea typeface="+mn-ea"/>
                <a:cs typeface="+mn-cs"/>
              </a:rPr>
              <a:t>Shape</a:t>
            </a:r>
            <a:r>
              <a:rPr lang="en-US" kern="1200" baseline="0" dirty="0" smtClean="0">
                <a:solidFill>
                  <a:schemeClr val="tx1"/>
                </a:solidFill>
                <a:effectLst/>
                <a:latin typeface="+mn-lt"/>
                <a:ea typeface="+mn-ea"/>
                <a:cs typeface="+mn-cs"/>
              </a:rPr>
              <a:t> dialog box, click </a:t>
            </a:r>
            <a:r>
              <a:rPr lang="en-US" b="1" kern="1200" baseline="0" dirty="0" smtClean="0">
                <a:solidFill>
                  <a:schemeClr val="tx1"/>
                </a:solidFill>
                <a:effectLst/>
                <a:latin typeface="+mn-lt"/>
                <a:ea typeface="+mn-ea"/>
                <a:cs typeface="+mn-cs"/>
              </a:rPr>
              <a:t>Line</a:t>
            </a:r>
            <a:r>
              <a:rPr lang="en-US" kern="1200" baseline="0" dirty="0" smtClean="0">
                <a:solidFill>
                  <a:schemeClr val="tx1"/>
                </a:solidFill>
                <a:effectLst/>
                <a:latin typeface="+mn-lt"/>
                <a:ea typeface="+mn-ea"/>
                <a:cs typeface="+mn-cs"/>
              </a:rPr>
              <a:t> </a:t>
            </a:r>
            <a:r>
              <a:rPr lang="en-US" b="1" kern="1200" baseline="0" dirty="0" smtClean="0">
                <a:solidFill>
                  <a:schemeClr val="tx1"/>
                </a:solidFill>
                <a:effectLst/>
                <a:latin typeface="+mn-lt"/>
                <a:ea typeface="+mn-ea"/>
                <a:cs typeface="+mn-cs"/>
              </a:rPr>
              <a:t>Color</a:t>
            </a:r>
            <a:r>
              <a:rPr lang="en-US" kern="1200" baseline="0" dirty="0" smtClean="0">
                <a:solidFill>
                  <a:schemeClr val="tx1"/>
                </a:solidFill>
                <a:effectLst/>
                <a:latin typeface="+mn-lt"/>
                <a:ea typeface="+mn-ea"/>
                <a:cs typeface="+mn-cs"/>
              </a:rPr>
              <a:t> in the left pane, in the </a:t>
            </a:r>
            <a:r>
              <a:rPr lang="en-US" b="1" kern="1200" baseline="0" dirty="0" smtClean="0">
                <a:solidFill>
                  <a:schemeClr val="tx1"/>
                </a:solidFill>
                <a:effectLst/>
                <a:latin typeface="+mn-lt"/>
                <a:ea typeface="+mn-ea"/>
                <a:cs typeface="+mn-cs"/>
              </a:rPr>
              <a:t>Line</a:t>
            </a:r>
            <a:r>
              <a:rPr lang="en-US" kern="1200" baseline="0" dirty="0" smtClean="0">
                <a:solidFill>
                  <a:schemeClr val="tx1"/>
                </a:solidFill>
                <a:effectLst/>
                <a:latin typeface="+mn-lt"/>
                <a:ea typeface="+mn-ea"/>
                <a:cs typeface="+mn-cs"/>
              </a:rPr>
              <a:t> </a:t>
            </a:r>
            <a:r>
              <a:rPr lang="en-US" b="1" kern="1200" baseline="0" dirty="0" smtClean="0">
                <a:solidFill>
                  <a:schemeClr val="tx1"/>
                </a:solidFill>
                <a:effectLst/>
                <a:latin typeface="+mn-lt"/>
                <a:ea typeface="+mn-ea"/>
                <a:cs typeface="+mn-cs"/>
              </a:rPr>
              <a:t>Color</a:t>
            </a:r>
            <a:r>
              <a:rPr lang="en-US" kern="1200" baseline="0" dirty="0" smtClean="0">
                <a:solidFill>
                  <a:schemeClr val="tx1"/>
                </a:solidFill>
                <a:effectLst/>
                <a:latin typeface="+mn-lt"/>
                <a:ea typeface="+mn-ea"/>
                <a:cs typeface="+mn-cs"/>
              </a:rPr>
              <a:t> pane, select </a:t>
            </a:r>
            <a:r>
              <a:rPr lang="en-US" b="1" kern="1200" baseline="0" dirty="0" smtClean="0">
                <a:solidFill>
                  <a:schemeClr val="tx1"/>
                </a:solidFill>
                <a:effectLst/>
                <a:latin typeface="+mn-lt"/>
                <a:ea typeface="+mn-ea"/>
                <a:cs typeface="+mn-cs"/>
              </a:rPr>
              <a:t>No</a:t>
            </a:r>
            <a:r>
              <a:rPr lang="en-US" kern="1200" baseline="0" dirty="0" smtClean="0">
                <a:solidFill>
                  <a:schemeClr val="tx1"/>
                </a:solidFill>
                <a:effectLst/>
                <a:latin typeface="+mn-lt"/>
                <a:ea typeface="+mn-ea"/>
                <a:cs typeface="+mn-cs"/>
              </a:rPr>
              <a:t> </a:t>
            </a:r>
            <a:r>
              <a:rPr lang="en-US" b="1" kern="1200" baseline="0" dirty="0" smtClean="0">
                <a:solidFill>
                  <a:schemeClr val="tx1"/>
                </a:solidFill>
                <a:effectLst/>
                <a:latin typeface="+mn-lt"/>
                <a:ea typeface="+mn-ea"/>
                <a:cs typeface="+mn-cs"/>
              </a:rPr>
              <a:t>line</a:t>
            </a:r>
            <a:r>
              <a:rPr lang="en-US" kern="1200" baseline="0" dirty="0" smtClean="0">
                <a:solidFill>
                  <a:schemeClr val="tx1"/>
                </a:solidFill>
                <a:effectLst/>
                <a:latin typeface="+mn-lt"/>
                <a:ea typeface="+mn-ea"/>
                <a:cs typeface="+mn-cs"/>
              </a:rPr>
              <a:t>.</a:t>
            </a:r>
          </a:p>
          <a:p>
            <a:pPr marL="228600" lvl="0" indent="-228600">
              <a:buFont typeface="+mj-lt"/>
              <a:buAutoNum type="arabicPeriod"/>
            </a:pPr>
            <a:r>
              <a:rPr lang="en-US" kern="1200" baseline="0" dirty="0" smtClean="0">
                <a:solidFill>
                  <a:schemeClr val="tx1"/>
                </a:solidFill>
                <a:effectLst/>
                <a:latin typeface="+mn-lt"/>
                <a:ea typeface="+mn-ea"/>
                <a:cs typeface="+mn-cs"/>
              </a:rPr>
              <a:t>Also in the </a:t>
            </a:r>
            <a:r>
              <a:rPr lang="en-US" b="1" kern="1200" baseline="0" dirty="0" smtClean="0">
                <a:solidFill>
                  <a:schemeClr val="tx1"/>
                </a:solidFill>
                <a:effectLst/>
                <a:latin typeface="+mn-lt"/>
                <a:ea typeface="+mn-ea"/>
                <a:cs typeface="+mn-cs"/>
              </a:rPr>
              <a:t>Format</a:t>
            </a:r>
            <a:r>
              <a:rPr lang="en-US" kern="1200" baseline="0" dirty="0" smtClean="0">
                <a:solidFill>
                  <a:schemeClr val="tx1"/>
                </a:solidFill>
                <a:effectLst/>
                <a:latin typeface="+mn-lt"/>
                <a:ea typeface="+mn-ea"/>
                <a:cs typeface="+mn-cs"/>
              </a:rPr>
              <a:t> </a:t>
            </a:r>
            <a:r>
              <a:rPr lang="en-US" b="1" kern="1200" baseline="0" dirty="0" smtClean="0">
                <a:solidFill>
                  <a:schemeClr val="tx1"/>
                </a:solidFill>
                <a:effectLst/>
                <a:latin typeface="+mn-lt"/>
                <a:ea typeface="+mn-ea"/>
                <a:cs typeface="+mn-cs"/>
              </a:rPr>
              <a:t>Shape</a:t>
            </a:r>
            <a:r>
              <a:rPr lang="en-US" kern="1200" baseline="0" dirty="0" smtClean="0">
                <a:solidFill>
                  <a:schemeClr val="tx1"/>
                </a:solidFill>
                <a:effectLst/>
                <a:latin typeface="+mn-lt"/>
                <a:ea typeface="+mn-ea"/>
                <a:cs typeface="+mn-cs"/>
              </a:rPr>
              <a:t> dialog box, click </a:t>
            </a:r>
            <a:r>
              <a:rPr lang="en-US" b="1" kern="1200" baseline="0" dirty="0" smtClean="0">
                <a:solidFill>
                  <a:schemeClr val="tx1"/>
                </a:solidFill>
                <a:effectLst/>
                <a:latin typeface="+mn-lt"/>
                <a:ea typeface="+mn-ea"/>
                <a:cs typeface="+mn-cs"/>
              </a:rPr>
              <a:t>Glow and Soft Edges </a:t>
            </a:r>
            <a:r>
              <a:rPr lang="en-US" kern="1200" baseline="0" dirty="0" smtClean="0">
                <a:solidFill>
                  <a:schemeClr val="tx1"/>
                </a:solidFill>
                <a:effectLst/>
                <a:latin typeface="+mn-lt"/>
                <a:ea typeface="+mn-ea"/>
                <a:cs typeface="+mn-cs"/>
              </a:rPr>
              <a:t>in the left pane, in the </a:t>
            </a:r>
            <a:r>
              <a:rPr lang="en-US" b="1" kern="1200" baseline="0" dirty="0" smtClean="0">
                <a:solidFill>
                  <a:schemeClr val="tx1"/>
                </a:solidFill>
                <a:effectLst/>
                <a:latin typeface="+mn-lt"/>
                <a:ea typeface="+mn-ea"/>
                <a:cs typeface="+mn-cs"/>
              </a:rPr>
              <a:t>Glow and Soft Edges </a:t>
            </a:r>
            <a:r>
              <a:rPr lang="en-US" kern="1200" baseline="0" dirty="0" smtClean="0">
                <a:solidFill>
                  <a:schemeClr val="tx1"/>
                </a:solidFill>
                <a:effectLst/>
                <a:latin typeface="+mn-lt"/>
                <a:ea typeface="+mn-ea"/>
                <a:cs typeface="+mn-cs"/>
              </a:rPr>
              <a:t>pane, under </a:t>
            </a:r>
            <a:r>
              <a:rPr lang="en-US" b="1" kern="1200" baseline="0" dirty="0" smtClean="0">
                <a:solidFill>
                  <a:schemeClr val="tx1"/>
                </a:solidFill>
                <a:effectLst/>
                <a:latin typeface="+mn-lt"/>
                <a:ea typeface="+mn-ea"/>
                <a:cs typeface="+mn-cs"/>
              </a:rPr>
              <a:t>Soft Edges</a:t>
            </a:r>
            <a:r>
              <a:rPr lang="en-US" kern="1200" baseline="0" dirty="0" smtClean="0">
                <a:solidFill>
                  <a:schemeClr val="tx1"/>
                </a:solidFill>
                <a:effectLst/>
                <a:latin typeface="+mn-lt"/>
                <a:ea typeface="+mn-ea"/>
                <a:cs typeface="+mn-cs"/>
              </a:rPr>
              <a:t>, in the </a:t>
            </a:r>
            <a:r>
              <a:rPr lang="en-US" b="1" kern="1200" baseline="0" dirty="0" smtClean="0">
                <a:solidFill>
                  <a:schemeClr val="tx1"/>
                </a:solidFill>
                <a:effectLst/>
                <a:latin typeface="+mn-lt"/>
                <a:ea typeface="+mn-ea"/>
                <a:cs typeface="+mn-cs"/>
              </a:rPr>
              <a:t>Size</a:t>
            </a:r>
            <a:r>
              <a:rPr lang="en-US" kern="1200" baseline="0" dirty="0" smtClean="0">
                <a:solidFill>
                  <a:schemeClr val="tx1"/>
                </a:solidFill>
                <a:effectLst/>
                <a:latin typeface="+mn-lt"/>
                <a:ea typeface="+mn-ea"/>
                <a:cs typeface="+mn-cs"/>
              </a:rPr>
              <a:t> box, </a:t>
            </a:r>
            <a:r>
              <a:rPr lang="en-US" b="1" kern="1200" baseline="0" dirty="0" smtClean="0">
                <a:solidFill>
                  <a:schemeClr val="tx1"/>
                </a:solidFill>
                <a:effectLst/>
                <a:latin typeface="+mn-lt"/>
                <a:ea typeface="+mn-ea"/>
                <a:cs typeface="+mn-cs"/>
              </a:rPr>
              <a:t>enter 5 pt</a:t>
            </a:r>
            <a:r>
              <a:rPr lang="en-US" kern="1200" baseline="0" dirty="0" smtClean="0">
                <a:solidFill>
                  <a:schemeClr val="tx1"/>
                </a:solidFill>
                <a:effectLst/>
                <a:latin typeface="+mn-lt"/>
                <a:ea typeface="+mn-ea"/>
                <a:cs typeface="+mn-cs"/>
              </a:rPr>
              <a:t>.</a:t>
            </a:r>
          </a:p>
          <a:p>
            <a:pPr marL="228600" lvl="0" indent="-228600">
              <a:buFont typeface="+mj-lt"/>
              <a:buAutoNum type="arabicPeriod"/>
            </a:pPr>
            <a:r>
              <a:rPr lang="en-US" kern="1200" baseline="0" dirty="0" smtClean="0">
                <a:solidFill>
                  <a:schemeClr val="tx1"/>
                </a:solidFill>
                <a:effectLst/>
                <a:latin typeface="+mn-lt"/>
                <a:ea typeface="+mn-ea"/>
                <a:cs typeface="+mn-cs"/>
              </a:rPr>
              <a:t>Also in the </a:t>
            </a:r>
            <a:r>
              <a:rPr lang="en-US" b="1" kern="1200" baseline="0" dirty="0" smtClean="0">
                <a:solidFill>
                  <a:schemeClr val="tx1"/>
                </a:solidFill>
                <a:effectLst/>
                <a:latin typeface="+mn-lt"/>
                <a:ea typeface="+mn-ea"/>
                <a:cs typeface="+mn-cs"/>
              </a:rPr>
              <a:t>Format Shape </a:t>
            </a:r>
            <a:r>
              <a:rPr lang="en-US" kern="1200" baseline="0" dirty="0" smtClean="0">
                <a:solidFill>
                  <a:schemeClr val="tx1"/>
                </a:solidFill>
                <a:effectLst/>
                <a:latin typeface="+mn-lt"/>
                <a:ea typeface="+mn-ea"/>
                <a:cs typeface="+mn-cs"/>
              </a:rPr>
              <a:t>dialog box, click </a:t>
            </a:r>
            <a:r>
              <a:rPr lang="en-US" b="1" kern="1200" baseline="0" dirty="0" smtClean="0">
                <a:solidFill>
                  <a:schemeClr val="tx1"/>
                </a:solidFill>
                <a:effectLst/>
                <a:latin typeface="+mn-lt"/>
                <a:ea typeface="+mn-ea"/>
                <a:cs typeface="+mn-cs"/>
              </a:rPr>
              <a:t>Size</a:t>
            </a:r>
            <a:r>
              <a:rPr lang="en-US" kern="1200" baseline="0" dirty="0" smtClean="0">
                <a:solidFill>
                  <a:schemeClr val="tx1"/>
                </a:solidFill>
                <a:effectLst/>
                <a:latin typeface="+mn-lt"/>
                <a:ea typeface="+mn-ea"/>
                <a:cs typeface="+mn-cs"/>
              </a:rPr>
              <a:t> in the left pane, in the </a:t>
            </a:r>
            <a:r>
              <a:rPr lang="en-US" b="1" kern="1200" baseline="0" dirty="0" smtClean="0">
                <a:solidFill>
                  <a:schemeClr val="tx1"/>
                </a:solidFill>
                <a:effectLst/>
                <a:latin typeface="+mn-lt"/>
                <a:ea typeface="+mn-ea"/>
                <a:cs typeface="+mn-cs"/>
              </a:rPr>
              <a:t>Size</a:t>
            </a:r>
            <a:r>
              <a:rPr lang="en-US" kern="1200" baseline="0" dirty="0" smtClean="0">
                <a:solidFill>
                  <a:schemeClr val="tx1"/>
                </a:solidFill>
                <a:effectLst/>
                <a:latin typeface="+mn-lt"/>
                <a:ea typeface="+mn-ea"/>
                <a:cs typeface="+mn-cs"/>
              </a:rPr>
              <a:t> pane, enter </a:t>
            </a:r>
            <a:r>
              <a:rPr lang="en-US" b="1" kern="1200" baseline="0" dirty="0" smtClean="0">
                <a:solidFill>
                  <a:schemeClr val="tx1"/>
                </a:solidFill>
                <a:effectLst/>
                <a:latin typeface="+mn-lt"/>
                <a:ea typeface="+mn-ea"/>
                <a:cs typeface="+mn-cs"/>
              </a:rPr>
              <a:t>1.83” </a:t>
            </a:r>
            <a:r>
              <a:rPr lang="en-US" kern="1200" baseline="0" dirty="0" smtClean="0">
                <a:solidFill>
                  <a:schemeClr val="tx1"/>
                </a:solidFill>
                <a:effectLst/>
                <a:latin typeface="+mn-lt"/>
                <a:ea typeface="+mn-ea"/>
                <a:cs typeface="+mn-cs"/>
              </a:rPr>
              <a:t>in the </a:t>
            </a:r>
            <a:r>
              <a:rPr lang="en-US" b="1" kern="1200" baseline="0" dirty="0" smtClean="0">
                <a:solidFill>
                  <a:schemeClr val="tx1"/>
                </a:solidFill>
                <a:effectLst/>
                <a:latin typeface="+mn-lt"/>
                <a:ea typeface="+mn-ea"/>
                <a:cs typeface="+mn-cs"/>
              </a:rPr>
              <a:t>Height</a:t>
            </a:r>
            <a:r>
              <a:rPr lang="en-US" kern="1200" baseline="0" dirty="0" smtClean="0">
                <a:solidFill>
                  <a:schemeClr val="tx1"/>
                </a:solidFill>
                <a:effectLst/>
                <a:latin typeface="+mn-lt"/>
                <a:ea typeface="+mn-ea"/>
                <a:cs typeface="+mn-cs"/>
              </a:rPr>
              <a:t> box and </a:t>
            </a:r>
            <a:r>
              <a:rPr lang="en-US" b="1" kern="1200" baseline="0" dirty="0" smtClean="0">
                <a:solidFill>
                  <a:schemeClr val="tx1"/>
                </a:solidFill>
                <a:effectLst/>
                <a:latin typeface="+mn-lt"/>
                <a:ea typeface="+mn-ea"/>
                <a:cs typeface="+mn-cs"/>
              </a:rPr>
              <a:t>10.33”</a:t>
            </a:r>
            <a:r>
              <a:rPr lang="en-US" kern="1200" baseline="0" dirty="0" smtClean="0">
                <a:solidFill>
                  <a:schemeClr val="tx1"/>
                </a:solidFill>
                <a:effectLst/>
                <a:latin typeface="+mn-lt"/>
                <a:ea typeface="+mn-ea"/>
                <a:cs typeface="+mn-cs"/>
              </a:rPr>
              <a:t> in the </a:t>
            </a:r>
            <a:r>
              <a:rPr lang="en-US" b="1" kern="1200" baseline="0" dirty="0" smtClean="0">
                <a:solidFill>
                  <a:schemeClr val="tx1"/>
                </a:solidFill>
                <a:effectLst/>
                <a:latin typeface="+mn-lt"/>
                <a:ea typeface="+mn-ea"/>
                <a:cs typeface="+mn-cs"/>
              </a:rPr>
              <a:t>Width</a:t>
            </a:r>
            <a:r>
              <a:rPr lang="en-US" kern="1200" baseline="0" dirty="0" smtClean="0">
                <a:solidFill>
                  <a:schemeClr val="tx1"/>
                </a:solidFill>
                <a:effectLst/>
                <a:latin typeface="+mn-lt"/>
                <a:ea typeface="+mn-ea"/>
                <a:cs typeface="+mn-cs"/>
              </a:rPr>
              <a:t> box.</a:t>
            </a:r>
            <a:endParaRPr lang="en-US" baseline="0" dirty="0" smtClean="0"/>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0" indent="0">
              <a:buFont typeface="+mj-lt"/>
              <a:buNone/>
            </a:pPr>
            <a:endParaRPr lang="en-US" sz="1200" kern="1200" dirty="0" smtClean="0">
              <a:solidFill>
                <a:schemeClr val="tx1"/>
              </a:solidFill>
              <a:effectLst/>
              <a:latin typeface="+mn-lt"/>
              <a:ea typeface="+mn-ea"/>
              <a:cs typeface="+mn-cs"/>
            </a:endParaRPr>
          </a:p>
          <a:p>
            <a:pPr marL="0" indent="0">
              <a:buFont typeface="+mj-lt"/>
              <a:buNone/>
            </a:pPr>
            <a:r>
              <a:rPr lang="en-US" sz="1200" kern="1200" dirty="0" smtClean="0">
                <a:solidFill>
                  <a:schemeClr val="tx1"/>
                </a:solidFill>
                <a:effectLst/>
                <a:latin typeface="+mn-lt"/>
                <a:ea typeface="+mn-ea"/>
                <a:cs typeface="+mn-cs"/>
              </a:rPr>
              <a:t>To reproduce</a:t>
            </a:r>
            <a:r>
              <a:rPr lang="en-US" sz="1200" kern="1200" baseline="0" dirty="0" smtClean="0">
                <a:solidFill>
                  <a:schemeClr val="tx1"/>
                </a:solidFill>
                <a:effectLst/>
                <a:latin typeface="+mn-lt"/>
                <a:ea typeface="+mn-ea"/>
                <a:cs typeface="+mn-cs"/>
              </a:rPr>
              <a:t> the clip art effects on this slide, do the following:</a:t>
            </a: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Clip Art</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Clip Art</a:t>
            </a:r>
            <a:r>
              <a:rPr lang="en-US" sz="1200" kern="1200" dirty="0" smtClean="0">
                <a:solidFill>
                  <a:schemeClr val="tx1"/>
                </a:solidFill>
                <a:effectLst/>
                <a:latin typeface="+mn-lt"/>
                <a:ea typeface="+mn-ea"/>
                <a:cs typeface="+mn-cs"/>
              </a:rPr>
              <a:t> pane, in the </a:t>
            </a:r>
            <a:r>
              <a:rPr lang="en-US" sz="1200" b="1" kern="1200" dirty="0" smtClean="0">
                <a:solidFill>
                  <a:schemeClr val="tx1"/>
                </a:solidFill>
                <a:effectLst/>
                <a:latin typeface="+mn-lt"/>
                <a:ea typeface="+mn-ea"/>
                <a:cs typeface="+mn-cs"/>
              </a:rPr>
              <a:t>Search for</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00437948</a:t>
            </a:r>
            <a:r>
              <a:rPr lang="en-US" sz="1200" kern="1200" dirty="0" smtClean="0">
                <a:solidFill>
                  <a:schemeClr val="tx1"/>
                </a:solidFill>
                <a:effectLst/>
                <a:latin typeface="+mn-lt"/>
                <a:ea typeface="+mn-ea"/>
                <a:cs typeface="+mn-cs"/>
              </a:rPr>
              <a:t>, select the </a:t>
            </a:r>
            <a:r>
              <a:rPr lang="en-US" sz="1200" b="1" kern="1200" dirty="0" smtClean="0">
                <a:solidFill>
                  <a:schemeClr val="tx1"/>
                </a:solidFill>
                <a:effectLst/>
                <a:latin typeface="+mn-lt"/>
                <a:ea typeface="+mn-ea"/>
                <a:cs typeface="+mn-cs"/>
              </a:rPr>
              <a:t>Include Office.com content</a:t>
            </a:r>
            <a:r>
              <a:rPr lang="en-US" sz="1200" kern="1200" dirty="0" smtClean="0">
                <a:solidFill>
                  <a:schemeClr val="tx1"/>
                </a:solidFill>
                <a:effectLst/>
                <a:latin typeface="+mn-lt"/>
                <a:ea typeface="+mn-ea"/>
                <a:cs typeface="+mn-cs"/>
              </a:rPr>
              <a:t> check box, and then click </a:t>
            </a:r>
            <a:r>
              <a:rPr lang="en-US" sz="1200" b="1" kern="1200" dirty="0" smtClean="0">
                <a:solidFill>
                  <a:schemeClr val="tx1"/>
                </a:solidFill>
                <a:effectLst/>
                <a:latin typeface="+mn-lt"/>
                <a:ea typeface="+mn-ea"/>
                <a:cs typeface="+mn-cs"/>
              </a:rPr>
              <a:t>Go</a:t>
            </a:r>
            <a:r>
              <a:rPr lang="en-US" sz="1200" kern="1200" dirty="0" smtClean="0">
                <a:solidFill>
                  <a:schemeClr val="tx1"/>
                </a:solidFill>
                <a:effectLst/>
                <a:latin typeface="+mn-lt"/>
                <a:ea typeface="+mn-ea"/>
                <a:cs typeface="+mn-cs"/>
              </a:rPr>
              <a:t>. Select the clip art file in the pane to insert it into the slide. (</a:t>
            </a: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If you choose another clip art file, the clip art must be in the Windows Metafile format [.</a:t>
            </a:r>
            <a:r>
              <a:rPr lang="en-US" sz="1200" kern="1200" dirty="0" err="1" smtClean="0">
                <a:solidFill>
                  <a:schemeClr val="tx1"/>
                </a:solidFill>
                <a:effectLst/>
                <a:latin typeface="+mn-lt"/>
                <a:ea typeface="+mn-ea"/>
                <a:cs typeface="+mn-cs"/>
              </a:rPr>
              <a:t>wmf</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kern="1200" dirty="0" smtClean="0">
                <a:solidFill>
                  <a:schemeClr val="tx1"/>
                </a:solidFill>
                <a:effectLst/>
                <a:latin typeface="+mn-lt"/>
                <a:ea typeface="+mn-ea"/>
                <a:cs typeface="+mn-cs"/>
              </a:rPr>
              <a:t>Drag the clip art from the </a:t>
            </a:r>
            <a:r>
              <a:rPr lang="en-US" sz="1200" b="1" kern="1200" dirty="0" smtClean="0">
                <a:solidFill>
                  <a:schemeClr val="tx1"/>
                </a:solidFill>
                <a:effectLst/>
                <a:latin typeface="+mn-lt"/>
                <a:ea typeface="+mn-ea"/>
                <a:cs typeface="+mn-cs"/>
              </a:rPr>
              <a:t>Clip Art </a:t>
            </a:r>
            <a:r>
              <a:rPr lang="en-US" sz="1200" kern="1200" dirty="0" smtClean="0">
                <a:solidFill>
                  <a:schemeClr val="tx1"/>
                </a:solidFill>
                <a:effectLst/>
                <a:latin typeface="+mn-lt"/>
                <a:ea typeface="+mn-ea"/>
                <a:cs typeface="+mn-cs"/>
              </a:rPr>
              <a:t>pane to the slide.</a:t>
            </a:r>
          </a:p>
          <a:p>
            <a:pPr marL="228600" indent="-228600">
              <a:buFont typeface="+mj-lt"/>
              <a:buAutoNum type="arabicPeriod"/>
            </a:pPr>
            <a:r>
              <a:rPr lang="en-US" sz="1200" kern="1200" dirty="0" smtClean="0">
                <a:solidFill>
                  <a:schemeClr val="tx1"/>
                </a:solidFill>
                <a:effectLst/>
                <a:latin typeface="+mn-lt"/>
                <a:ea typeface="+mn-ea"/>
                <a:cs typeface="+mn-cs"/>
              </a:rPr>
              <a:t>Select the clip art.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enter </a:t>
            </a:r>
            <a:r>
              <a:rPr lang="en-US" sz="1200" b="1" kern="1200" dirty="0" smtClean="0">
                <a:solidFill>
                  <a:schemeClr val="tx1"/>
                </a:solidFill>
                <a:effectLst/>
                <a:latin typeface="+mn-lt"/>
                <a:ea typeface="+mn-ea"/>
                <a:cs typeface="+mn-cs"/>
              </a:rPr>
              <a:t>6.99”</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box and </a:t>
            </a:r>
            <a:r>
              <a:rPr lang="en-US" sz="1200" b="1" kern="1200" dirty="0" smtClean="0">
                <a:solidFill>
                  <a:schemeClr val="tx1"/>
                </a:solidFill>
                <a:effectLst/>
                <a:latin typeface="+mn-lt"/>
                <a:ea typeface="+mn-ea"/>
                <a:cs typeface="+mn-cs"/>
              </a:rPr>
              <a:t>7.5”</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Ungroup</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Microsoft Office PowerPoint </a:t>
            </a:r>
            <a:r>
              <a:rPr lang="en-US" sz="1200" kern="1200" dirty="0" smtClean="0">
                <a:solidFill>
                  <a:schemeClr val="tx1"/>
                </a:solidFill>
                <a:effectLst/>
                <a:latin typeface="+mn-lt"/>
                <a:ea typeface="+mn-ea"/>
                <a:cs typeface="+mn-cs"/>
              </a:rPr>
              <a:t>dialog box, click </a:t>
            </a:r>
            <a:r>
              <a:rPr lang="en-US" sz="1200" b="1" kern="1200" dirty="0" smtClean="0">
                <a:solidFill>
                  <a:schemeClr val="tx1"/>
                </a:solidFill>
                <a:effectLst/>
                <a:latin typeface="+mn-lt"/>
                <a:ea typeface="+mn-ea"/>
                <a:cs typeface="+mn-cs"/>
              </a:rPr>
              <a:t>Yes</a:t>
            </a:r>
            <a:r>
              <a:rPr lang="en-US" sz="1200" kern="1200" dirty="0" smtClean="0">
                <a:solidFill>
                  <a:schemeClr val="tx1"/>
                </a:solidFill>
                <a:effectLst/>
                <a:latin typeface="+mn-lt"/>
                <a:ea typeface="+mn-ea"/>
                <a:cs typeface="+mn-cs"/>
              </a:rPr>
              <a:t>. </a:t>
            </a:r>
          </a:p>
          <a:p>
            <a:pPr marL="228600" indent="-228600">
              <a:buFont typeface="+mj-lt"/>
              <a:buAutoNum type="arabicPeriod"/>
            </a:pPr>
            <a:r>
              <a:rPr lang="en-US" sz="1200" kern="1200" dirty="0" smtClean="0">
                <a:solidFill>
                  <a:schemeClr val="tx1"/>
                </a:solidFill>
                <a:effectLst/>
                <a:latin typeface="+mn-lt"/>
                <a:ea typeface="+mn-ea"/>
                <a:cs typeface="+mn-cs"/>
              </a:rPr>
              <a:t>On the slide, select the converted clip art.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Editing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Select</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Selection Pane</a:t>
            </a:r>
            <a:r>
              <a:rPr lang="en-US" sz="1200" kern="1200" dirty="0" smtClean="0">
                <a:solidFill>
                  <a:schemeClr val="tx1"/>
                </a:solidFill>
                <a:effectLst/>
                <a:latin typeface="+mn-lt"/>
                <a:ea typeface="+mn-ea"/>
                <a:cs typeface="+mn-cs"/>
              </a:rPr>
              <a:t>. </a:t>
            </a:r>
          </a:p>
          <a:p>
            <a:pPr marL="22860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Selection and Visibility pane</a:t>
            </a:r>
            <a:r>
              <a:rPr lang="en-US" sz="1200" kern="1200" dirty="0" smtClean="0">
                <a:solidFill>
                  <a:schemeClr val="tx1"/>
                </a:solidFill>
                <a:effectLst/>
                <a:latin typeface="+mn-lt"/>
                <a:ea typeface="+mn-ea"/>
                <a:cs typeface="+mn-cs"/>
              </a:rPr>
              <a:t>, select the top-level group.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Ungroup</a:t>
            </a:r>
            <a:r>
              <a:rPr lang="en-US" sz="1200" kern="1200" dirty="0" smtClean="0">
                <a:solidFill>
                  <a:schemeClr val="tx1"/>
                </a:solidFill>
                <a:effectLst/>
                <a:latin typeface="+mn-lt"/>
                <a:ea typeface="+mn-ea"/>
                <a:cs typeface="+mn-cs"/>
              </a:rPr>
              <a:t>. </a:t>
            </a:r>
          </a:p>
          <a:p>
            <a:pPr marL="228600" indent="-228600">
              <a:buFont typeface="+mj-lt"/>
              <a:buAutoNum type="arabicPeriod"/>
            </a:pPr>
            <a:r>
              <a:rPr lang="en-US" sz="1200" kern="1200" dirty="0" smtClean="0">
                <a:solidFill>
                  <a:schemeClr val="tx1"/>
                </a:solidFill>
                <a:effectLst/>
                <a:latin typeface="+mn-lt"/>
                <a:ea typeface="+mn-ea"/>
                <a:cs typeface="+mn-cs"/>
              </a:rPr>
              <a:t>Also in the </a:t>
            </a:r>
            <a:r>
              <a:rPr lang="en-US" sz="1200" b="1" kern="1200" dirty="0" smtClean="0">
                <a:solidFill>
                  <a:schemeClr val="tx1"/>
                </a:solidFill>
                <a:effectLst/>
                <a:latin typeface="+mn-lt"/>
                <a:ea typeface="+mn-ea"/>
                <a:cs typeface="+mn-cs"/>
              </a:rPr>
              <a:t>Selection and Visibility</a:t>
            </a:r>
            <a:r>
              <a:rPr lang="en-US" sz="1200" kern="1200" dirty="0" smtClean="0">
                <a:solidFill>
                  <a:schemeClr val="tx1"/>
                </a:solidFill>
                <a:effectLst/>
                <a:latin typeface="+mn-lt"/>
                <a:ea typeface="+mn-ea"/>
                <a:cs typeface="+mn-cs"/>
              </a:rPr>
              <a:t> pane, select the </a:t>
            </a:r>
            <a:r>
              <a:rPr lang="en-US" sz="1200" b="1" kern="1200" dirty="0" err="1" smtClean="0">
                <a:solidFill>
                  <a:schemeClr val="tx1"/>
                </a:solidFill>
                <a:effectLst/>
                <a:latin typeface="+mn-lt"/>
                <a:ea typeface="+mn-ea"/>
                <a:cs typeface="+mn-cs"/>
              </a:rPr>
              <a:t>Autoshape</a:t>
            </a:r>
            <a:r>
              <a:rPr lang="en-US" sz="1200" kern="1200" dirty="0" smtClean="0">
                <a:solidFill>
                  <a:schemeClr val="tx1"/>
                </a:solidFill>
                <a:effectLst/>
                <a:latin typeface="+mn-lt"/>
                <a:ea typeface="+mn-ea"/>
                <a:cs typeface="+mn-cs"/>
              </a:rPr>
              <a:t> object, and then press DELETE. </a:t>
            </a:r>
          </a:p>
          <a:p>
            <a:pPr marL="228600" indent="-228600">
              <a:buFont typeface="+mj-lt"/>
              <a:buAutoNum type="arabicPeriod"/>
            </a:pPr>
            <a:r>
              <a:rPr lang="en-US" sz="1200" kern="1200" dirty="0" smtClean="0">
                <a:solidFill>
                  <a:schemeClr val="tx1"/>
                </a:solidFill>
                <a:effectLst/>
                <a:latin typeface="+mn-lt"/>
                <a:ea typeface="+mn-ea"/>
                <a:cs typeface="+mn-cs"/>
              </a:rPr>
              <a:t>Press and hold CTRL, and then select all the clip art shapes. On the Quick Access Toolbar, click </a:t>
            </a:r>
            <a:r>
              <a:rPr lang="en-US" sz="1200" b="1" kern="1200" dirty="0" smtClean="0">
                <a:solidFill>
                  <a:schemeClr val="tx1"/>
                </a:solidFill>
                <a:effectLst/>
                <a:latin typeface="+mn-lt"/>
                <a:ea typeface="+mn-ea"/>
                <a:cs typeface="+mn-cs"/>
              </a:rPr>
              <a:t>Combine Shapes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Shape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Union</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kern="1200" dirty="0" smtClean="0">
                <a:solidFill>
                  <a:schemeClr val="tx1"/>
                </a:solidFill>
                <a:effectLst/>
                <a:latin typeface="+mn-lt"/>
                <a:ea typeface="+mn-ea"/>
                <a:cs typeface="+mn-cs"/>
              </a:rPr>
              <a:t>Position the new freeform shape in the bottom left corner of the slide so that it extends beyond the left and bottom edges of the slide.</a:t>
            </a:r>
          </a:p>
          <a:p>
            <a:pPr marL="228600" indent="-228600">
              <a:buFont typeface="+mj-lt"/>
              <a:buAutoNum type="arabicPeriod"/>
            </a:pPr>
            <a:r>
              <a:rPr lang="en-US" sz="1200" kern="1200" dirty="0" smtClean="0">
                <a:solidFill>
                  <a:schemeClr val="tx1"/>
                </a:solidFill>
                <a:effectLst/>
                <a:latin typeface="+mn-lt"/>
                <a:ea typeface="+mn-ea"/>
                <a:cs typeface="+mn-cs"/>
              </a:rPr>
              <a:t>Select the freeform shape. Under </a:t>
            </a:r>
            <a:r>
              <a:rPr lang="en-US" sz="1200" b="1" kern="1200" dirty="0" smtClean="0">
                <a:solidFill>
                  <a:schemeClr val="tx1"/>
                </a:solidFill>
                <a:effectLst/>
                <a:latin typeface="+mn-lt"/>
                <a:ea typeface="+mn-ea"/>
                <a:cs typeface="+mn-cs"/>
              </a:rPr>
              <a:t>Drawing 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Shape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Shape Fill</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Gradients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Gradients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Shape</a:t>
            </a:r>
            <a:r>
              <a:rPr lang="en-US" sz="1200" kern="1200" dirty="0" smtClean="0">
                <a:solidFill>
                  <a:schemeClr val="tx1"/>
                </a:solidFill>
                <a:effectLst/>
                <a:latin typeface="+mn-lt"/>
                <a:ea typeface="+mn-ea"/>
                <a:cs typeface="+mn-cs"/>
              </a:rPr>
              <a:t> dialog box, click </a:t>
            </a:r>
            <a:r>
              <a:rPr lang="en-US" sz="1200" b="1" kern="1200" dirty="0" smtClean="0">
                <a:solidFill>
                  <a:schemeClr val="tx1"/>
                </a:solidFill>
                <a:effectLst/>
                <a:latin typeface="+mn-lt"/>
                <a:ea typeface="+mn-ea"/>
                <a:cs typeface="+mn-cs"/>
              </a:rPr>
              <a:t>Fill</a:t>
            </a:r>
            <a:r>
              <a:rPr lang="en-US" sz="1200" kern="1200" dirty="0" smtClean="0">
                <a:solidFill>
                  <a:schemeClr val="tx1"/>
                </a:solidFill>
                <a:effectLst/>
                <a:latin typeface="+mn-lt"/>
                <a:ea typeface="+mn-ea"/>
                <a:cs typeface="+mn-cs"/>
              </a:rPr>
              <a:t> in the left pane, in the </a:t>
            </a:r>
            <a:r>
              <a:rPr lang="en-US" sz="1200" b="1" kern="1200" dirty="0" smtClean="0">
                <a:solidFill>
                  <a:schemeClr val="tx1"/>
                </a:solidFill>
                <a:effectLst/>
                <a:latin typeface="+mn-lt"/>
                <a:ea typeface="+mn-ea"/>
                <a:cs typeface="+mn-cs"/>
              </a:rPr>
              <a:t>Fill</a:t>
            </a:r>
            <a:r>
              <a:rPr lang="en-US" sz="1200" kern="1200" dirty="0" smtClean="0">
                <a:solidFill>
                  <a:schemeClr val="tx1"/>
                </a:solidFill>
                <a:effectLst/>
                <a:latin typeface="+mn-lt"/>
                <a:ea typeface="+mn-ea"/>
                <a:cs typeface="+mn-cs"/>
              </a:rPr>
              <a:t> pane, click </a:t>
            </a:r>
            <a:r>
              <a:rPr lang="en-US" sz="1200" b="1" kern="1200" dirty="0" smtClean="0">
                <a:solidFill>
                  <a:schemeClr val="tx1"/>
                </a:solidFill>
                <a:effectLst/>
                <a:latin typeface="+mn-lt"/>
                <a:ea typeface="+mn-ea"/>
                <a:cs typeface="+mn-cs"/>
              </a:rPr>
              <a:t>Solid fill</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84</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65</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54</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99%</a:t>
            </a:r>
          </a:p>
          <a:p>
            <a:pPr marL="228600" lvl="0" indent="-228600">
              <a:buFont typeface="+mj-lt"/>
              <a:buAutoNum type="arabicPeriod"/>
            </a:pPr>
            <a:r>
              <a:rPr lang="en-US" sz="1200" b="0" kern="1200" dirty="0" smtClean="0">
                <a:solidFill>
                  <a:schemeClr val="tx1"/>
                </a:solidFill>
                <a:effectLst/>
                <a:latin typeface="+mn-lt"/>
                <a:ea typeface="+mn-ea"/>
                <a:cs typeface="+mn-cs"/>
              </a:rPr>
              <a:t>Also in the </a:t>
            </a:r>
            <a:r>
              <a:rPr lang="en-US" sz="1200" b="1" kern="1200" dirty="0" smtClean="0">
                <a:solidFill>
                  <a:schemeClr val="tx1"/>
                </a:solidFill>
                <a:effectLst/>
                <a:latin typeface="+mn-lt"/>
                <a:ea typeface="+mn-ea"/>
                <a:cs typeface="+mn-cs"/>
              </a:rPr>
              <a:t>Format Picture </a:t>
            </a:r>
            <a:r>
              <a:rPr lang="en-US" sz="1200" b="0" kern="1200" dirty="0" smtClean="0">
                <a:solidFill>
                  <a:schemeClr val="tx1"/>
                </a:solidFill>
                <a:effectLst/>
                <a:latin typeface="+mn-lt"/>
                <a:ea typeface="+mn-ea"/>
                <a:cs typeface="+mn-cs"/>
              </a:rPr>
              <a:t>dialog box, click </a:t>
            </a:r>
            <a:r>
              <a:rPr lang="en-US" sz="1200" b="1" kern="1200" dirty="0" smtClean="0">
                <a:solidFill>
                  <a:schemeClr val="tx1"/>
                </a:solidFill>
                <a:effectLst/>
                <a:latin typeface="+mn-lt"/>
                <a:ea typeface="+mn-ea"/>
                <a:cs typeface="+mn-cs"/>
              </a:rPr>
              <a:t>Glow and Soft</a:t>
            </a:r>
            <a:r>
              <a:rPr lang="en-US" sz="1200" b="1" kern="1200" baseline="0" dirty="0" smtClean="0">
                <a:solidFill>
                  <a:schemeClr val="tx1"/>
                </a:solidFill>
                <a:effectLst/>
                <a:latin typeface="+mn-lt"/>
                <a:ea typeface="+mn-ea"/>
                <a:cs typeface="+mn-cs"/>
              </a:rPr>
              <a:t> Edges </a:t>
            </a:r>
            <a:r>
              <a:rPr lang="en-US" sz="1200" b="0" kern="1200" baseline="0" dirty="0" smtClean="0">
                <a:solidFill>
                  <a:schemeClr val="tx1"/>
                </a:solidFill>
                <a:effectLst/>
                <a:latin typeface="+mn-lt"/>
                <a:ea typeface="+mn-ea"/>
                <a:cs typeface="+mn-cs"/>
              </a:rPr>
              <a:t>in the left pane,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Glow</a:t>
            </a:r>
            <a:r>
              <a:rPr lang="en-US" sz="1200" b="0" kern="1200" baseline="0" dirty="0" smtClean="0">
                <a:solidFill>
                  <a:schemeClr val="tx1"/>
                </a:solidFill>
                <a:effectLst/>
                <a:latin typeface="+mn-lt"/>
                <a:ea typeface="+mn-ea"/>
                <a:cs typeface="+mn-cs"/>
              </a:rPr>
              <a:t>,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104</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71</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34</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b="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Size</a:t>
            </a:r>
            <a:r>
              <a:rPr lang="en-US" sz="1200" b="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7 pt</a:t>
            </a:r>
            <a:r>
              <a:rPr lang="en-US" sz="1200" b="0" kern="1200" dirty="0" smtClean="0">
                <a:solidFill>
                  <a:schemeClr val="tx1"/>
                </a:solidFill>
                <a:effectLst/>
                <a:latin typeface="+mn-lt"/>
                <a:ea typeface="+mn-ea"/>
                <a:cs typeface="+mn-cs"/>
              </a:rPr>
              <a:t>.</a:t>
            </a:r>
          </a:p>
          <a:p>
            <a:pPr marL="685800" lvl="1" indent="-228600">
              <a:buFont typeface="+mj-lt"/>
              <a:buAutoNum type="arabicPeriod"/>
            </a:pPr>
            <a:r>
              <a:rPr lang="en-US" sz="1200" b="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b="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90%</a:t>
            </a:r>
            <a:r>
              <a:rPr lang="en-US" sz="1200" b="0" kern="1200" dirty="0" smtClean="0">
                <a:solidFill>
                  <a:schemeClr val="tx1"/>
                </a:solidFill>
                <a:effectLst/>
                <a:latin typeface="+mn-lt"/>
                <a:ea typeface="+mn-ea"/>
                <a:cs typeface="+mn-cs"/>
              </a:rPr>
              <a:t>.</a:t>
            </a:r>
          </a:p>
          <a:p>
            <a:pPr marL="0" indent="0">
              <a:buFont typeface="+mj-lt"/>
              <a:buNone/>
            </a:pPr>
            <a:endParaRPr lang="en-US" baseline="0" dirty="0" smtClean="0"/>
          </a:p>
          <a:p>
            <a:pPr marL="0" indent="0">
              <a:buFont typeface="+mj-lt"/>
              <a:buNone/>
            </a:pPr>
            <a:endParaRPr lang="en-US" baseline="0" dirty="0" smtClean="0"/>
          </a:p>
          <a:p>
            <a:r>
              <a:rPr lang="en-US" dirty="0" smtClean="0"/>
              <a:t>To</a:t>
            </a:r>
            <a:r>
              <a:rPr lang="en-US" baseline="0" dirty="0" smtClean="0"/>
              <a:t> reproduce the text effects on this slide, do the following:</a:t>
            </a:r>
          </a:p>
          <a:p>
            <a:pPr marL="228600" indent="-228600">
              <a:buFont typeface="+mj-lt"/>
              <a:buAutoNum type="arabicPeriod"/>
            </a:pPr>
            <a:r>
              <a:rPr lang="en-US" b="0" dirty="0" smtClean="0"/>
              <a:t>On</a:t>
            </a:r>
            <a:r>
              <a:rPr lang="en-US" b="0" baseline="0" dirty="0" smtClean="0"/>
              <a:t> the </a:t>
            </a:r>
            <a:r>
              <a:rPr lang="en-US" b="1" baseline="0" dirty="0" smtClean="0"/>
              <a:t>Insert</a:t>
            </a:r>
            <a:r>
              <a:rPr lang="en-US" b="0" baseline="0" dirty="0" smtClean="0"/>
              <a:t> tab, in the </a:t>
            </a:r>
            <a:r>
              <a:rPr lang="en-US" b="1" baseline="0" dirty="0" smtClean="0"/>
              <a:t>Text</a:t>
            </a:r>
            <a:r>
              <a:rPr lang="en-US" b="0" baseline="0" dirty="0" smtClean="0"/>
              <a:t> group, click </a:t>
            </a:r>
            <a:r>
              <a:rPr lang="en-US" b="1" baseline="0" dirty="0" smtClean="0"/>
              <a:t>Text Box</a:t>
            </a:r>
            <a:r>
              <a:rPr lang="en-US" b="0" baseline="0" dirty="0" smtClean="0"/>
              <a:t>.</a:t>
            </a:r>
          </a:p>
          <a:p>
            <a:pPr marL="228600" indent="-228600">
              <a:buFont typeface="+mj-lt"/>
              <a:buAutoNum type="arabicPeriod"/>
            </a:pPr>
            <a:r>
              <a:rPr lang="en-US" b="0" baseline="0" dirty="0" smtClean="0"/>
              <a:t>On the slide, drag to draw a text box.</a:t>
            </a:r>
          </a:p>
          <a:p>
            <a:pPr marL="228600" indent="-228600">
              <a:buFont typeface="+mj-lt"/>
              <a:buAutoNum type="arabicPeriod"/>
            </a:pPr>
            <a:r>
              <a:rPr lang="en-US" sz="120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kern="1200" dirty="0" smtClean="0">
                <a:solidFill>
                  <a:schemeClr val="tx1"/>
                </a:solidFill>
                <a:effectLst/>
                <a:latin typeface="+mn-lt"/>
                <a:ea typeface="+mn-ea"/>
                <a:cs typeface="+mn-cs"/>
              </a:rPr>
              <a:t> group, select </a:t>
            </a:r>
            <a:r>
              <a:rPr lang="en-US" sz="1200" b="1" kern="1200" dirty="0" smtClean="0">
                <a:solidFill>
                  <a:schemeClr val="tx1"/>
                </a:solidFill>
                <a:effectLst/>
                <a:latin typeface="+mn-lt"/>
                <a:ea typeface="+mn-ea"/>
                <a:cs typeface="+mn-cs"/>
              </a:rPr>
              <a:t>Garamond</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from the </a:t>
            </a:r>
            <a:r>
              <a:rPr lang="en-US" sz="1200" b="1" kern="1200" dirty="0" smtClean="0">
                <a:solidFill>
                  <a:schemeClr val="tx1"/>
                </a:solidFill>
                <a:effectLst/>
                <a:latin typeface="+mn-lt"/>
                <a:ea typeface="+mn-ea"/>
                <a:cs typeface="+mn-cs"/>
              </a:rPr>
              <a:t>Font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54 pt. </a:t>
            </a:r>
            <a:r>
              <a:rPr lang="en-US" sz="1200" kern="1200" dirty="0" smtClean="0">
                <a:solidFill>
                  <a:schemeClr val="tx1"/>
                </a:solidFill>
                <a:effectLst/>
                <a:latin typeface="+mn-lt"/>
                <a:ea typeface="+mn-ea"/>
                <a:cs typeface="+mn-cs"/>
              </a:rPr>
              <a:t>from the </a:t>
            </a:r>
            <a:r>
              <a:rPr lang="en-US" sz="1200" b="1" kern="1200" dirty="0" smtClean="0">
                <a:solidFill>
                  <a:schemeClr val="tx1"/>
                </a:solidFill>
                <a:effectLst/>
                <a:latin typeface="+mn-lt"/>
                <a:ea typeface="+mn-ea"/>
                <a:cs typeface="+mn-cs"/>
              </a:rPr>
              <a:t>Font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list, and then click </a:t>
            </a:r>
            <a:r>
              <a:rPr lang="en-US" sz="1200" b="1" kern="1200" dirty="0" smtClean="0">
                <a:solidFill>
                  <a:schemeClr val="tx1"/>
                </a:solidFill>
                <a:effectLst/>
                <a:latin typeface="+mn-lt"/>
                <a:ea typeface="+mn-ea"/>
                <a:cs typeface="+mn-cs"/>
              </a:rPr>
              <a:t>Bold</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Drawing</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b="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b="0" kern="1200" dirty="0" smtClean="0">
                <a:solidFill>
                  <a:schemeClr val="tx1"/>
                </a:solidFill>
                <a:effectLst/>
                <a:latin typeface="+mn-lt"/>
                <a:ea typeface="+mn-ea"/>
                <a:cs typeface="+mn-cs"/>
              </a:rPr>
              <a:t> tab, in the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WordArt Styles </a:t>
            </a:r>
            <a:r>
              <a:rPr lang="en-US" sz="1200" b="0" kern="1200" baseline="0" dirty="0" smtClean="0">
                <a:solidFill>
                  <a:schemeClr val="tx1"/>
                </a:solidFill>
                <a:effectLst/>
                <a:latin typeface="+mn-lt"/>
                <a:ea typeface="+mn-ea"/>
                <a:cs typeface="+mn-cs"/>
              </a:rPr>
              <a:t>group, click the </a:t>
            </a:r>
            <a:r>
              <a:rPr lang="en-US" sz="1200" b="1" kern="1200" baseline="0" dirty="0" smtClean="0">
                <a:solidFill>
                  <a:schemeClr val="tx1"/>
                </a:solidFill>
                <a:effectLst/>
                <a:latin typeface="+mn-lt"/>
                <a:ea typeface="+mn-ea"/>
                <a:cs typeface="+mn-cs"/>
              </a:rPr>
              <a:t>Format Text Effects </a:t>
            </a:r>
            <a:r>
              <a:rPr lang="en-US" sz="1200" b="0" kern="1200" baseline="0" dirty="0" smtClean="0">
                <a:solidFill>
                  <a:schemeClr val="tx1"/>
                </a:solidFill>
                <a:effectLst/>
                <a:latin typeface="+mn-lt"/>
                <a:ea typeface="+mn-ea"/>
                <a:cs typeface="+mn-cs"/>
              </a:rPr>
              <a:t>dialog box launcher. In the </a:t>
            </a:r>
            <a:r>
              <a:rPr lang="en-US" sz="1200" b="1" kern="1200" baseline="0" dirty="0" smtClean="0">
                <a:solidFill>
                  <a:schemeClr val="tx1"/>
                </a:solidFill>
                <a:effectLst/>
                <a:latin typeface="+mn-lt"/>
                <a:ea typeface="+mn-ea"/>
                <a:cs typeface="+mn-cs"/>
              </a:rPr>
              <a:t>Format Text Effects </a:t>
            </a:r>
            <a:r>
              <a:rPr lang="en-US" sz="1200" b="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Shadow</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Shadow</a:t>
            </a:r>
            <a:r>
              <a:rPr lang="en-US" sz="1200" b="0" kern="1200" baseline="0" dirty="0" smtClean="0">
                <a:solidFill>
                  <a:schemeClr val="tx1"/>
                </a:solidFill>
                <a:effectLst/>
                <a:latin typeface="+mn-lt"/>
                <a:ea typeface="+mn-ea"/>
                <a:cs typeface="+mn-cs"/>
              </a:rPr>
              <a:t> pane, do the following:</a:t>
            </a:r>
          </a:p>
          <a:p>
            <a:pPr marL="628650" lvl="1" indent="-17145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70%</a:t>
            </a:r>
            <a:r>
              <a:rPr lang="en-US" sz="1200" b="0" kern="1200" baseline="0" dirty="0" smtClean="0">
                <a:solidFill>
                  <a:schemeClr val="tx1"/>
                </a:solidFill>
                <a:effectLst/>
                <a:latin typeface="+mn-lt"/>
                <a:ea typeface="+mn-ea"/>
                <a:cs typeface="+mn-cs"/>
              </a:rPr>
              <a:t>.</a:t>
            </a:r>
          </a:p>
          <a:p>
            <a:pPr marL="628650" lvl="1" indent="-17145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Blur</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628650" lvl="1" indent="-17145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315°</a:t>
            </a:r>
            <a:r>
              <a:rPr lang="en-US" sz="1200" b="0" kern="1200" baseline="0" dirty="0" smtClean="0">
                <a:solidFill>
                  <a:schemeClr val="tx1"/>
                </a:solidFill>
                <a:effectLst/>
                <a:latin typeface="+mn-lt"/>
                <a:ea typeface="+mn-ea"/>
                <a:cs typeface="+mn-cs"/>
              </a:rPr>
              <a:t>.</a:t>
            </a:r>
            <a:endParaRPr lang="en-US" sz="1200" b="1" kern="1200" baseline="0" dirty="0" smtClean="0">
              <a:solidFill>
                <a:schemeClr val="tx1"/>
              </a:solidFill>
              <a:effectLst/>
              <a:latin typeface="+mn-lt"/>
              <a:ea typeface="+mn-ea"/>
              <a:cs typeface="+mn-cs"/>
            </a:endParaRPr>
          </a:p>
          <a:p>
            <a:pPr marL="628650" lvl="1" indent="-17145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Distance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4 pt</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Drag the text box inside the rectangle and on the right side of the slide.</a:t>
            </a:r>
          </a:p>
          <a:p>
            <a:pPr marL="0" lvl="0" indent="0">
              <a:buFont typeface="Arial" pitchFamily="34" charset="0"/>
              <a:buNone/>
            </a:pPr>
            <a:endParaRPr lang="en-US" baseline="0" dirty="0" smtClean="0"/>
          </a:p>
          <a:p>
            <a:pPr marL="0" indent="0">
              <a:buFont typeface="+mj-lt"/>
              <a:buNone/>
            </a:pPr>
            <a:endParaRPr lang="en-US" baseline="0" dirty="0" smtClean="0"/>
          </a:p>
          <a:p>
            <a:pPr marL="0" indent="0">
              <a:buFont typeface="+mj-lt"/>
              <a:buNone/>
            </a:pPr>
            <a:r>
              <a:rPr lang="en-US" dirty="0" smtClean="0"/>
              <a:t>To reproduce the first background layer on this slide, do the following:</a:t>
            </a:r>
          </a:p>
          <a:p>
            <a:pPr marL="228600" indent="-228600">
              <a:buFont typeface="+mj-lt"/>
              <a:buAutoNum type="arabicPeriod"/>
            </a:pPr>
            <a:r>
              <a:rPr lang="en-US" dirty="0" smtClean="0"/>
              <a:t>On the </a:t>
            </a:r>
            <a:r>
              <a:rPr lang="en-US" b="1" dirty="0" smtClean="0"/>
              <a:t>Home</a:t>
            </a:r>
            <a:r>
              <a:rPr lang="en-US" dirty="0" smtClean="0"/>
              <a:t> tab, in the </a:t>
            </a:r>
            <a:r>
              <a:rPr lang="en-US" b="1" dirty="0" smtClean="0"/>
              <a:t>Drawing</a:t>
            </a:r>
            <a:r>
              <a:rPr lang="en-US" dirty="0" smtClean="0"/>
              <a:t> group,</a:t>
            </a:r>
            <a:r>
              <a:rPr lang="en-US" baseline="0" dirty="0" smtClean="0"/>
              <a:t> click </a:t>
            </a:r>
            <a:r>
              <a:rPr lang="en-US" b="1" baseline="0" dirty="0" smtClean="0"/>
              <a:t>Shapes</a:t>
            </a:r>
            <a:r>
              <a:rPr lang="en-US" baseline="0" dirty="0" smtClean="0"/>
              <a:t>, and then under </a:t>
            </a:r>
            <a:r>
              <a:rPr lang="en-US" b="1" baseline="0" dirty="0" smtClean="0"/>
              <a:t>Rectangles</a:t>
            </a:r>
            <a:r>
              <a:rPr lang="en-US" baseline="0" dirty="0" smtClean="0"/>
              <a:t> click </a:t>
            </a:r>
            <a:r>
              <a:rPr lang="en-US" b="1" baseline="0" dirty="0" smtClean="0"/>
              <a:t>Rectangle</a:t>
            </a:r>
            <a:r>
              <a:rPr lang="en-US" baseline="0" dirty="0" smtClean="0"/>
              <a:t>.</a:t>
            </a:r>
          </a:p>
          <a:p>
            <a:pPr marL="228600" indent="-228600">
              <a:buFont typeface="+mj-lt"/>
              <a:buAutoNum type="arabicPeriod"/>
            </a:pPr>
            <a:r>
              <a:rPr lang="en-US" baseline="0" dirty="0" smtClean="0"/>
              <a:t>On the slide, drag to draw a rectangle.</a:t>
            </a:r>
          </a:p>
          <a:p>
            <a:pPr marL="228600" indent="-228600">
              <a:buFont typeface="+mj-lt"/>
              <a:buAutoNum type="arabicPeriod"/>
            </a:pPr>
            <a:r>
              <a:rPr lang="en-US" baseline="0" dirty="0" smtClean="0"/>
              <a:t>Select the rectangle.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Shape Styles </a:t>
            </a:r>
            <a:r>
              <a:rPr lang="en-US" baseline="0" dirty="0" smtClean="0"/>
              <a:t>group, click the </a:t>
            </a:r>
            <a:r>
              <a:rPr lang="en-US" b="1" baseline="0" dirty="0" smtClean="0"/>
              <a:t>Format Shape </a:t>
            </a:r>
            <a:r>
              <a:rPr lang="en-US" baseline="0" dirty="0" smtClean="0"/>
              <a:t>dialog box launcher. In the </a:t>
            </a:r>
            <a:r>
              <a:rPr lang="en-US" b="1" baseline="0" dirty="0" smtClean="0"/>
              <a:t>Format Shape </a:t>
            </a:r>
            <a:r>
              <a:rPr lang="en-US" baseline="0" dirty="0" smtClean="0"/>
              <a:t>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Picture or texture fill</a:t>
            </a:r>
            <a:r>
              <a:rPr lang="en-US" baseline="0" dirty="0" smtClean="0"/>
              <a:t>, and then do the following:</a:t>
            </a:r>
          </a:p>
          <a:p>
            <a:pPr marL="685800" lvl="1" indent="-228600">
              <a:buFont typeface="+mj-lt"/>
              <a:buAutoNum type="arabicPeriod"/>
            </a:pPr>
            <a:r>
              <a:rPr lang="en-US" baseline="0" dirty="0" smtClean="0"/>
              <a:t>Click the button next to </a:t>
            </a:r>
            <a:r>
              <a:rPr lang="en-US" b="1" baseline="0" dirty="0" smtClean="0"/>
              <a:t>Texture</a:t>
            </a:r>
            <a:r>
              <a:rPr lang="en-US" baseline="0" dirty="0" smtClean="0"/>
              <a:t>, and then click </a:t>
            </a:r>
            <a:r>
              <a:rPr lang="en-US" b="1" baseline="0" dirty="0" smtClean="0"/>
              <a:t>Stationary</a:t>
            </a:r>
            <a:r>
              <a:rPr lang="en-US" baseline="0" dirty="0" smtClean="0"/>
              <a:t> (fourth row).</a:t>
            </a:r>
          </a:p>
          <a:p>
            <a:pPr marL="685800" lvl="1" indent="-228600">
              <a:buFont typeface="+mj-lt"/>
              <a:buAutoNum type="arabicPeriod"/>
            </a:pPr>
            <a:r>
              <a:rPr lang="en-US" baseline="0" dirty="0" smtClean="0"/>
              <a:t>Clear the </a:t>
            </a:r>
            <a:r>
              <a:rPr lang="en-US" b="1" baseline="0" dirty="0" smtClean="0"/>
              <a:t>Tile picture as texture </a:t>
            </a:r>
            <a:r>
              <a:rPr lang="en-US" baseline="0" dirty="0" smtClean="0"/>
              <a:t>check box.</a:t>
            </a:r>
          </a:p>
          <a:p>
            <a:pPr marL="228600" indent="-228600">
              <a:buFont typeface="+mj-lt"/>
              <a:buAutoNum type="arabicPeriod"/>
            </a:pPr>
            <a:r>
              <a:rPr lang="en-US" dirty="0" smtClean="0"/>
              <a:t>Also in the </a:t>
            </a:r>
            <a:r>
              <a:rPr lang="en-US" b="1" dirty="0" smtClean="0"/>
              <a:t>Format</a:t>
            </a:r>
            <a:r>
              <a:rPr lang="en-US" dirty="0" smtClean="0"/>
              <a:t> </a:t>
            </a:r>
            <a:r>
              <a:rPr lang="en-US" b="1" dirty="0" smtClean="0"/>
              <a:t>Shape</a:t>
            </a:r>
            <a:r>
              <a:rPr lang="en-US" dirty="0" smtClean="0"/>
              <a:t> dialog box, click </a:t>
            </a:r>
            <a:r>
              <a:rPr lang="en-US" b="1" dirty="0" smtClean="0"/>
              <a:t>Line Color </a:t>
            </a:r>
            <a:r>
              <a:rPr lang="en-US" dirty="0" smtClean="0"/>
              <a:t>in the left pane, in the </a:t>
            </a:r>
            <a:r>
              <a:rPr lang="en-US" b="1" dirty="0" smtClean="0"/>
              <a:t>Line Color </a:t>
            </a:r>
            <a:r>
              <a:rPr lang="en-US" dirty="0" smtClean="0"/>
              <a:t>pane, click</a:t>
            </a:r>
            <a:r>
              <a:rPr lang="en-US" baseline="0" dirty="0" smtClean="0"/>
              <a:t> </a:t>
            </a:r>
            <a:r>
              <a:rPr lang="en-US" b="1" baseline="0" dirty="0" smtClean="0"/>
              <a:t>No</a:t>
            </a:r>
            <a:r>
              <a:rPr lang="en-US" baseline="0" dirty="0" smtClean="0"/>
              <a:t> </a:t>
            </a:r>
            <a:r>
              <a:rPr lang="en-US" b="1" baseline="0" dirty="0" smtClean="0"/>
              <a:t>line</a:t>
            </a:r>
            <a:r>
              <a:rPr lang="en-US" baseline="0" dirty="0" smtClean="0"/>
              <a:t>.</a:t>
            </a:r>
          </a:p>
          <a:p>
            <a:pPr marL="228600" indent="-228600">
              <a:buFont typeface="+mj-lt"/>
              <a:buAutoNum type="arabicPeriod"/>
            </a:pPr>
            <a:r>
              <a:rPr lang="en-US" baseline="0" dirty="0" smtClean="0"/>
              <a:t>Also in the </a:t>
            </a:r>
            <a:r>
              <a:rPr lang="en-US" b="1" baseline="0" dirty="0" smtClean="0"/>
              <a:t>Format Shape </a:t>
            </a:r>
            <a:r>
              <a:rPr lang="en-US" baseline="0" dirty="0" smtClean="0"/>
              <a:t>dialog box, click </a:t>
            </a:r>
            <a:r>
              <a:rPr lang="en-US" b="1" baseline="0" dirty="0" smtClean="0"/>
              <a:t>Size</a:t>
            </a:r>
            <a:r>
              <a:rPr lang="en-US" baseline="0" dirty="0" smtClean="0"/>
              <a:t> in the left pane, in the </a:t>
            </a:r>
            <a:r>
              <a:rPr lang="en-US" b="1" baseline="0" dirty="0" smtClean="0"/>
              <a:t>Size</a:t>
            </a:r>
            <a:r>
              <a:rPr lang="en-US" baseline="0" dirty="0" smtClean="0"/>
              <a:t> pane, under </a:t>
            </a:r>
            <a:r>
              <a:rPr lang="en-US" b="1" baseline="0" dirty="0" smtClean="0"/>
              <a:t>Size and rotate</a:t>
            </a:r>
            <a:r>
              <a:rPr lang="en-US" baseline="0" dirty="0" smtClean="0"/>
              <a:t>, enter </a:t>
            </a:r>
            <a:r>
              <a:rPr lang="en-US" b="1" baseline="0" dirty="0" smtClean="0"/>
              <a:t>7.5” </a:t>
            </a:r>
            <a:r>
              <a:rPr lang="en-US" baseline="0" dirty="0" smtClean="0"/>
              <a:t>in the </a:t>
            </a:r>
            <a:r>
              <a:rPr lang="en-US" b="1" baseline="0" dirty="0" smtClean="0"/>
              <a:t>Height</a:t>
            </a:r>
            <a:r>
              <a:rPr lang="en-US" baseline="0" dirty="0" smtClean="0"/>
              <a:t> box and </a:t>
            </a:r>
            <a:r>
              <a:rPr lang="en-US" b="1" baseline="0" dirty="0" smtClean="0"/>
              <a:t>10” </a:t>
            </a:r>
            <a:r>
              <a:rPr lang="en-US" baseline="0" dirty="0" smtClean="0"/>
              <a:t>in the </a:t>
            </a:r>
            <a:r>
              <a:rPr lang="en-US" b="1" baseline="0" dirty="0" smtClean="0"/>
              <a:t>Width</a:t>
            </a:r>
            <a:r>
              <a:rPr lang="en-US" baseline="0" dirty="0" smtClean="0"/>
              <a:t> box.</a:t>
            </a:r>
          </a:p>
          <a:p>
            <a:pPr marL="228600" indent="-228600">
              <a:buFont typeface="+mj-lt"/>
              <a:buAutoNum type="arabicPeriod"/>
            </a:pPr>
            <a:r>
              <a:rPr lang="en-US" baseline="0" dirty="0" smtClean="0"/>
              <a:t>Select the rectangle. On the </a:t>
            </a:r>
            <a:r>
              <a:rPr lang="en-US" b="1" baseline="0" dirty="0" smtClean="0"/>
              <a:t>Home</a:t>
            </a:r>
            <a:r>
              <a:rPr lang="en-US" baseline="0" dirty="0" smtClean="0"/>
              <a:t> tab, in the </a:t>
            </a:r>
            <a:r>
              <a:rPr lang="en-US" b="1" baseline="0" dirty="0" smtClean="0"/>
              <a:t>Clipboard</a:t>
            </a:r>
            <a:r>
              <a:rPr lang="en-US" baseline="0" dirty="0" smtClean="0"/>
              <a:t> group, click </a:t>
            </a:r>
            <a:r>
              <a:rPr lang="en-US" b="1" baseline="0" dirty="0" smtClean="0"/>
              <a:t>Copy</a:t>
            </a:r>
            <a:r>
              <a:rPr lang="en-US" baseline="0" dirty="0" smtClean="0"/>
              <a:t>.</a:t>
            </a:r>
          </a:p>
          <a:p>
            <a:pPr marL="228600" indent="-228600">
              <a:buFont typeface="+mj-lt"/>
              <a:buAutoNum type="arabicPeriod"/>
            </a:pPr>
            <a:r>
              <a:rPr lang="en-US" baseline="0" dirty="0" smtClean="0"/>
              <a:t>Press DELETE to delete the rectangle.</a:t>
            </a:r>
          </a:p>
          <a:p>
            <a:pPr marL="228600" indent="-228600">
              <a:buFont typeface="+mj-lt"/>
              <a:buAutoNum type="arabicPeriod"/>
            </a:pPr>
            <a:r>
              <a:rPr lang="en-US" sz="1200" kern="1200" dirty="0" smtClean="0">
                <a:solidFill>
                  <a:schemeClr val="tx1"/>
                </a:solidFill>
                <a:effectLst/>
                <a:latin typeface="+mn-lt"/>
                <a:ea typeface="+mn-ea"/>
                <a:cs typeface="+mn-cs"/>
              </a:rPr>
              <a:t>Also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below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select </a:t>
            </a:r>
            <a:r>
              <a:rPr lang="en-US" sz="1200" b="1" kern="1200" dirty="0" smtClean="0">
                <a:solidFill>
                  <a:schemeClr val="tx1"/>
                </a:solidFill>
                <a:effectLst/>
                <a:latin typeface="+mn-lt"/>
                <a:ea typeface="+mn-ea"/>
                <a:cs typeface="+mn-cs"/>
              </a:rPr>
              <a:t>Paste Special</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Paste Special </a:t>
            </a:r>
            <a:r>
              <a:rPr lang="en-US" sz="1200" kern="1200" dirty="0" smtClean="0">
                <a:solidFill>
                  <a:schemeClr val="tx1"/>
                </a:solidFill>
                <a:effectLst/>
                <a:latin typeface="+mn-lt"/>
                <a:ea typeface="+mn-ea"/>
                <a:cs typeface="+mn-cs"/>
              </a:rPr>
              <a:t>dialog box, select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As</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Picture (PNG)</a:t>
            </a:r>
            <a:r>
              <a:rPr lang="en-US" sz="1200" kern="1200" dirty="0" smtClean="0">
                <a:solidFill>
                  <a:schemeClr val="tx1"/>
                </a:solidFill>
                <a:effectLst/>
                <a:latin typeface="+mn-lt"/>
                <a:ea typeface="+mn-ea"/>
                <a:cs typeface="+mn-cs"/>
              </a:rPr>
              <a:t>.</a:t>
            </a:r>
            <a:endParaRPr lang="en-US" baseline="0" dirty="0" smtClean="0"/>
          </a:p>
          <a:p>
            <a:pPr marL="228600" indent="-228600">
              <a:buFont typeface="+mj-lt"/>
              <a:buAutoNum type="arabicPeriod"/>
            </a:pPr>
            <a:r>
              <a:rPr lang="en-US" dirty="0" smtClean="0"/>
              <a:t>Select the picture. Under </a:t>
            </a:r>
            <a:r>
              <a:rPr lang="en-US" b="1" dirty="0" smtClean="0"/>
              <a:t>Picture Tools</a:t>
            </a:r>
            <a:r>
              <a:rPr lang="en-US" dirty="0" smtClean="0"/>
              <a:t>, on the </a:t>
            </a:r>
            <a:r>
              <a:rPr lang="en-US" b="1" dirty="0" smtClean="0"/>
              <a:t>Format</a:t>
            </a:r>
            <a:r>
              <a:rPr lang="en-US" dirty="0" smtClean="0"/>
              <a:t> tab, in the </a:t>
            </a:r>
            <a:r>
              <a:rPr lang="en-US" b="1" dirty="0" smtClean="0"/>
              <a:t>Adjust</a:t>
            </a:r>
            <a:r>
              <a:rPr lang="en-US" dirty="0" smtClean="0"/>
              <a:t> group, click </a:t>
            </a:r>
            <a:r>
              <a:rPr lang="en-US" b="1" dirty="0" smtClean="0"/>
              <a:t>Artistic Effects</a:t>
            </a:r>
            <a:r>
              <a:rPr lang="en-US" dirty="0" smtClean="0"/>
              <a:t>, and then click </a:t>
            </a:r>
            <a:r>
              <a:rPr lang="en-US" b="1" dirty="0" smtClean="0"/>
              <a:t>Artistic</a:t>
            </a:r>
            <a:r>
              <a:rPr lang="en-US" b="1" baseline="0" dirty="0" smtClean="0"/>
              <a:t> Effects Options</a:t>
            </a:r>
            <a:r>
              <a:rPr lang="en-US" baseline="0" dirty="0" smtClean="0"/>
              <a:t>. In the </a:t>
            </a:r>
            <a:r>
              <a:rPr lang="en-US" b="1" baseline="0" dirty="0" smtClean="0"/>
              <a:t>Format</a:t>
            </a:r>
            <a:r>
              <a:rPr lang="en-US" baseline="0" dirty="0" smtClean="0"/>
              <a:t> </a:t>
            </a:r>
            <a:r>
              <a:rPr lang="en-US" b="1" baseline="0" dirty="0" smtClean="0"/>
              <a:t>Picture</a:t>
            </a:r>
            <a:r>
              <a:rPr lang="en-US" baseline="0" dirty="0" smtClean="0"/>
              <a:t> dialog box, click </a:t>
            </a:r>
            <a:r>
              <a:rPr lang="en-US" b="1" baseline="0" dirty="0" smtClean="0"/>
              <a:t>Artistic Effects </a:t>
            </a:r>
            <a:r>
              <a:rPr lang="en-US" baseline="0" dirty="0" smtClean="0"/>
              <a:t>in the left pane, in the </a:t>
            </a:r>
            <a:r>
              <a:rPr lang="en-US" b="1" baseline="0" dirty="0" smtClean="0"/>
              <a:t>Artistic Effects </a:t>
            </a:r>
            <a:r>
              <a:rPr lang="en-US" baseline="0" dirty="0" smtClean="0"/>
              <a:t>pane, click the button next to </a:t>
            </a:r>
            <a:r>
              <a:rPr lang="en-US" b="1" baseline="0" dirty="0" smtClean="0"/>
              <a:t>Artistic Effect</a:t>
            </a:r>
            <a:r>
              <a:rPr lang="en-US" baseline="0" dirty="0" smtClean="0"/>
              <a:t>, and then click </a:t>
            </a:r>
            <a:r>
              <a:rPr lang="en-US" b="1" baseline="0" dirty="0" smtClean="0"/>
              <a:t>Paint Brush </a:t>
            </a:r>
            <a:r>
              <a:rPr lang="en-US" baseline="0" dirty="0" smtClean="0"/>
              <a:t>(second row).</a:t>
            </a:r>
          </a:p>
          <a:p>
            <a:pPr marL="228600" indent="-228600">
              <a:buFont typeface="+mj-lt"/>
              <a:buAutoNum type="arabicPeriod"/>
            </a:pPr>
            <a:r>
              <a:rPr lang="en-US" baseline="0" dirty="0" smtClean="0"/>
              <a:t>Also in the </a:t>
            </a:r>
            <a:r>
              <a:rPr lang="en-US" b="1" baseline="0" dirty="0" smtClean="0"/>
              <a:t>Artistic Effects </a:t>
            </a:r>
            <a:r>
              <a:rPr lang="en-US" baseline="0" dirty="0" smtClean="0"/>
              <a:t>pane, do the following:</a:t>
            </a:r>
          </a:p>
          <a:p>
            <a:pPr marL="685800" lvl="1" indent="-228600">
              <a:buFont typeface="+mj-lt"/>
              <a:buAutoNum type="arabicPeriod"/>
            </a:pPr>
            <a:r>
              <a:rPr lang="en-US" baseline="0" dirty="0" smtClean="0"/>
              <a:t>In the </a:t>
            </a:r>
            <a:r>
              <a:rPr lang="en-US" b="1" baseline="0" dirty="0" smtClean="0"/>
              <a:t>Transparency</a:t>
            </a:r>
            <a:r>
              <a:rPr lang="en-US" baseline="0" dirty="0" smtClean="0"/>
              <a:t> box, enter </a:t>
            </a:r>
            <a:r>
              <a:rPr lang="en-US" b="1" baseline="0" dirty="0" smtClean="0"/>
              <a:t>15%</a:t>
            </a:r>
            <a:r>
              <a:rPr lang="en-US" baseline="0" dirty="0" smtClean="0"/>
              <a:t>.</a:t>
            </a:r>
          </a:p>
          <a:p>
            <a:pPr marL="685800" lvl="1" indent="-228600">
              <a:buFont typeface="+mj-lt"/>
              <a:buAutoNum type="arabicPeriod"/>
            </a:pPr>
            <a:r>
              <a:rPr lang="en-US" baseline="0" dirty="0" smtClean="0"/>
              <a:t>In the </a:t>
            </a:r>
            <a:r>
              <a:rPr lang="en-US" b="1" baseline="0" dirty="0" smtClean="0"/>
              <a:t>Brush Size </a:t>
            </a:r>
            <a:r>
              <a:rPr lang="en-US" baseline="0" dirty="0" smtClean="0"/>
              <a:t>box, enter </a:t>
            </a:r>
            <a:r>
              <a:rPr lang="en-US" b="1" baseline="0" dirty="0" smtClean="0"/>
              <a:t>2</a:t>
            </a:r>
            <a:r>
              <a:rPr lang="en-US" baseline="0" dirty="0" smtClean="0"/>
              <a:t>.</a:t>
            </a:r>
          </a:p>
          <a:p>
            <a:pPr marL="228600" lvl="0" indent="-228600">
              <a:buFont typeface="+mj-lt"/>
              <a:buAutoNum type="arabicPeriod"/>
            </a:pPr>
            <a:r>
              <a:rPr lang="en-US" baseline="0" dirty="0" smtClean="0"/>
              <a:t>Also in the </a:t>
            </a:r>
            <a:r>
              <a:rPr lang="en-US" b="1" baseline="0" dirty="0" smtClean="0"/>
              <a:t>Format Picture </a:t>
            </a:r>
            <a:r>
              <a:rPr lang="en-US" baseline="0" dirty="0" smtClean="0"/>
              <a:t>dialog box, click </a:t>
            </a:r>
            <a:r>
              <a:rPr lang="en-US" b="1" baseline="0" dirty="0" smtClean="0"/>
              <a:t>Picture Color </a:t>
            </a:r>
            <a:r>
              <a:rPr lang="en-US" baseline="0" dirty="0" smtClean="0"/>
              <a:t>in the left pane, in the </a:t>
            </a:r>
            <a:r>
              <a:rPr lang="en-US" b="1" baseline="0" dirty="0" smtClean="0"/>
              <a:t>Picture Color </a:t>
            </a:r>
            <a:r>
              <a:rPr lang="en-US" baseline="0" dirty="0" smtClean="0"/>
              <a:t>pane, do the following:</a:t>
            </a:r>
          </a:p>
          <a:p>
            <a:pPr marL="685800" lvl="1" indent="-228600">
              <a:buFont typeface="+mj-lt"/>
              <a:buAutoNum type="arabicPeriod"/>
            </a:pPr>
            <a:r>
              <a:rPr lang="en-US" baseline="0" dirty="0" smtClean="0"/>
              <a:t>Under </a:t>
            </a:r>
            <a:r>
              <a:rPr lang="en-US" b="1" baseline="0" dirty="0" smtClean="0"/>
              <a:t>Color Saturation</a:t>
            </a:r>
            <a:r>
              <a:rPr lang="en-US" baseline="0" dirty="0" smtClean="0"/>
              <a:t>, in the </a:t>
            </a:r>
            <a:r>
              <a:rPr lang="en-US" b="1" baseline="0" dirty="0" smtClean="0"/>
              <a:t>Saturation</a:t>
            </a:r>
            <a:r>
              <a:rPr lang="en-US" baseline="0" dirty="0" smtClean="0"/>
              <a:t> box, enter </a:t>
            </a:r>
            <a:r>
              <a:rPr lang="en-US" b="1" baseline="0" dirty="0" smtClean="0"/>
              <a:t>200%</a:t>
            </a:r>
            <a:r>
              <a:rPr lang="en-US" baseline="0" dirty="0" smtClean="0"/>
              <a:t>.</a:t>
            </a:r>
          </a:p>
          <a:p>
            <a:pPr marL="685800" lvl="1" indent="-228600">
              <a:buFont typeface="+mj-lt"/>
              <a:buAutoNum type="arabicPeriod"/>
            </a:pPr>
            <a:r>
              <a:rPr lang="en-US" baseline="0" dirty="0" smtClean="0"/>
              <a:t>Under </a:t>
            </a:r>
            <a:r>
              <a:rPr lang="en-US" b="1" baseline="0" dirty="0" smtClean="0"/>
              <a:t>Color Tone</a:t>
            </a:r>
            <a:r>
              <a:rPr lang="en-US" baseline="0" dirty="0" smtClean="0"/>
              <a:t>, click the button next to </a:t>
            </a:r>
            <a:r>
              <a:rPr lang="en-US" b="1" baseline="0" dirty="0" smtClean="0"/>
              <a:t>Presets</a:t>
            </a:r>
            <a:r>
              <a:rPr lang="en-US" baseline="0" dirty="0" smtClean="0"/>
              <a:t> and then click </a:t>
            </a:r>
            <a:r>
              <a:rPr lang="en-US" b="1" baseline="0" dirty="0" smtClean="0"/>
              <a:t>Temperature: 5,300 K</a:t>
            </a:r>
            <a:r>
              <a:rPr lang="en-US" baseline="0" dirty="0" smtClean="0"/>
              <a:t>.</a:t>
            </a:r>
          </a:p>
          <a:p>
            <a:pPr marL="228600" lvl="0" indent="-228600">
              <a:buFont typeface="+mj-lt"/>
              <a:buAutoNum type="arabicPeriod"/>
            </a:pPr>
            <a:r>
              <a:rPr lang="en-US" baseline="0" dirty="0" smtClean="0"/>
              <a:t>Also in the Format Picture dialog box, click Picture Corrections in the left pane, in the Picture Corrections pane, do the following:</a:t>
            </a:r>
          </a:p>
          <a:p>
            <a:pPr marL="685800" lvl="1" indent="-228600">
              <a:buFont typeface="+mj-lt"/>
              <a:buAutoNum type="arabicPeriod"/>
            </a:pPr>
            <a:r>
              <a:rPr lang="en-US" baseline="0" dirty="0" smtClean="0"/>
              <a:t>Under </a:t>
            </a:r>
            <a:r>
              <a:rPr lang="en-US" b="1" baseline="0" dirty="0" smtClean="0"/>
              <a:t>Sharpen and Soften</a:t>
            </a:r>
            <a:r>
              <a:rPr lang="en-US" baseline="0" dirty="0" smtClean="0"/>
              <a:t>, in the box next to </a:t>
            </a:r>
            <a:r>
              <a:rPr lang="en-US" b="1" baseline="0" dirty="0" smtClean="0"/>
              <a:t>Sharpen</a:t>
            </a:r>
            <a:r>
              <a:rPr lang="en-US" baseline="0" dirty="0" smtClean="0"/>
              <a:t>, enter </a:t>
            </a:r>
            <a:r>
              <a:rPr lang="en-US" b="1" baseline="0" dirty="0" smtClean="0"/>
              <a:t>-70%.</a:t>
            </a:r>
          </a:p>
          <a:p>
            <a:pPr marL="685800" lvl="1" indent="-228600">
              <a:buFont typeface="+mj-lt"/>
              <a:buAutoNum type="arabicPeriod"/>
            </a:pPr>
            <a:r>
              <a:rPr lang="en-US" baseline="0" dirty="0" smtClean="0"/>
              <a:t>Under </a:t>
            </a:r>
            <a:r>
              <a:rPr lang="en-US" b="1" baseline="0" dirty="0" smtClean="0"/>
              <a:t>Brightness and Contrast</a:t>
            </a:r>
            <a:r>
              <a:rPr lang="en-US" baseline="0" dirty="0" smtClean="0"/>
              <a:t>, in the </a:t>
            </a:r>
            <a:r>
              <a:rPr lang="en-US" b="1" baseline="0" dirty="0" smtClean="0"/>
              <a:t>Contrast</a:t>
            </a:r>
            <a:r>
              <a:rPr lang="en-US" baseline="0" dirty="0" smtClean="0"/>
              <a:t> box, enter </a:t>
            </a:r>
            <a:r>
              <a:rPr lang="en-US" b="1" baseline="0" dirty="0" smtClean="0"/>
              <a:t>-10%</a:t>
            </a:r>
            <a:r>
              <a:rPr lang="en-US" b="0" baseline="0" dirty="0" smtClean="0"/>
              <a:t>.</a:t>
            </a:r>
            <a:endParaRPr lang="en-US" b="0" baseline="0" dirty="0"/>
          </a:p>
          <a:p>
            <a:pPr marL="228600" lvl="0" indent="-228600">
              <a:buFont typeface="+mj-lt"/>
              <a:buAutoNum type="arabicPeriod"/>
            </a:pPr>
            <a:r>
              <a:rPr lang="en-US" baseline="0" dirty="0" smtClean="0"/>
              <a:t>Select the rectangle.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Align</a:t>
            </a:r>
            <a:r>
              <a:rPr lang="en-US" baseline="0" dirty="0" smtClean="0"/>
              <a:t>, and then do the following:</a:t>
            </a:r>
          </a:p>
          <a:p>
            <a:pPr marL="685800" lvl="1" indent="-228600">
              <a:buFont typeface="+mj-lt"/>
              <a:buAutoNum type="arabicPeriod"/>
            </a:pPr>
            <a:r>
              <a:rPr lang="en-US" baseline="0" dirty="0" smtClean="0"/>
              <a:t>Click </a:t>
            </a:r>
            <a:r>
              <a:rPr lang="en-US" b="1" baseline="0" dirty="0" smtClean="0"/>
              <a:t>Align Middle</a:t>
            </a:r>
            <a:r>
              <a:rPr lang="en-US" baseline="0" dirty="0" smtClean="0"/>
              <a:t>.</a:t>
            </a:r>
          </a:p>
          <a:p>
            <a:pPr marL="685800" lvl="1" indent="-228600">
              <a:buFont typeface="+mj-lt"/>
              <a:buAutoNum type="arabicPeriod"/>
            </a:pPr>
            <a:r>
              <a:rPr lang="en-US" baseline="0" dirty="0" smtClean="0"/>
              <a:t>Click </a:t>
            </a:r>
            <a:r>
              <a:rPr lang="en-US" b="1" baseline="0" dirty="0" smtClean="0"/>
              <a:t>Align Center</a:t>
            </a:r>
            <a:r>
              <a:rPr lang="en-US" baseline="0" dirty="0" smtClean="0"/>
              <a:t>.</a:t>
            </a:r>
            <a:endParaRPr lang="en-US" baseline="0" dirty="0"/>
          </a:p>
          <a:p>
            <a:pPr marL="228600" lvl="0" indent="-228600">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and then click </a:t>
            </a:r>
            <a:r>
              <a:rPr lang="en-US" b="1" baseline="0" dirty="0" smtClean="0"/>
              <a:t>Send to Back</a:t>
            </a:r>
            <a:r>
              <a:rPr lang="en-US" baseline="0" dirty="0" smtClean="0"/>
              <a:t>.</a:t>
            </a:r>
          </a:p>
          <a:p>
            <a:pPr marL="0" lvl="0" indent="0">
              <a:buFont typeface="+mj-lt"/>
              <a:buNone/>
            </a:pPr>
            <a:endParaRPr lang="en-US" baseline="0" dirty="0"/>
          </a:p>
          <a:p>
            <a:pPr marL="0" lvl="0" indent="0">
              <a:buFont typeface="+mj-lt"/>
              <a:buNone/>
            </a:pPr>
            <a:r>
              <a:rPr lang="en-US" baseline="0" dirty="0" smtClean="0"/>
              <a:t>To reproduce the second background layer on this slide, do the following:</a:t>
            </a:r>
          </a:p>
          <a:p>
            <a:pPr marL="228600" lvl="0" indent="-228600">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Drawing</a:t>
            </a:r>
            <a:r>
              <a:rPr lang="en-US" baseline="0" dirty="0" smtClean="0"/>
              <a:t> group, click the button next to </a:t>
            </a:r>
            <a:r>
              <a:rPr lang="en-US" b="1" baseline="0" dirty="0" smtClean="0"/>
              <a:t>Shapes</a:t>
            </a:r>
            <a:r>
              <a:rPr lang="en-US" baseline="0" dirty="0" smtClean="0"/>
              <a:t>, and then under </a:t>
            </a:r>
            <a:r>
              <a:rPr lang="en-US" b="1" baseline="0" dirty="0" smtClean="0"/>
              <a:t>Rectangles</a:t>
            </a:r>
            <a:r>
              <a:rPr lang="en-US" baseline="0" dirty="0" smtClean="0"/>
              <a:t> click </a:t>
            </a:r>
            <a:r>
              <a:rPr lang="en-US" b="1" baseline="0" dirty="0" smtClean="0"/>
              <a:t>Rectangle</a:t>
            </a:r>
            <a:r>
              <a:rPr lang="en-US" baseline="0" dirty="0" smtClean="0"/>
              <a:t>.</a:t>
            </a:r>
          </a:p>
          <a:p>
            <a:pPr marL="228600" lvl="0" indent="-228600">
              <a:buFont typeface="+mj-lt"/>
              <a:buAutoNum type="arabicPeriod"/>
            </a:pPr>
            <a:r>
              <a:rPr lang="en-US" baseline="0" dirty="0" smtClean="0"/>
              <a:t>On the slide, drag to draw a rectangle.</a:t>
            </a:r>
          </a:p>
          <a:p>
            <a:pPr marL="228600" lvl="0" indent="-228600">
              <a:buFont typeface="+mj-lt"/>
              <a:buAutoNum type="arabicPeriod"/>
            </a:pPr>
            <a:r>
              <a:rPr lang="en-US" baseline="0" dirty="0" smtClean="0"/>
              <a:t>Select the rectangle.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Shape Styles </a:t>
            </a:r>
            <a:r>
              <a:rPr lang="en-US" baseline="0" dirty="0" smtClean="0"/>
              <a:t>group, click the </a:t>
            </a:r>
            <a:r>
              <a:rPr lang="en-US" b="1" baseline="0" dirty="0" smtClean="0"/>
              <a:t>Format Shape </a:t>
            </a:r>
            <a:r>
              <a:rPr lang="en-US" baseline="0" dirty="0" smtClean="0"/>
              <a:t>dialog box launcher. In the </a:t>
            </a:r>
            <a:r>
              <a:rPr lang="en-US" b="1" baseline="0" dirty="0" smtClean="0"/>
              <a:t>Format Shape </a:t>
            </a:r>
            <a:r>
              <a:rPr lang="en-US" baseline="0" dirty="0" smtClean="0"/>
              <a:t>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Gradient fill</a:t>
            </a:r>
            <a:r>
              <a:rPr lang="en-US" baseline="0" dirty="0" smtClean="0"/>
              <a:t>, and then do the following:</a:t>
            </a:r>
          </a:p>
          <a:p>
            <a:pPr marL="685800" lvl="1" indent="-228600">
              <a:buFont typeface="+mj-lt"/>
              <a:buAutoNum type="arabicPeriod"/>
            </a:pPr>
            <a:r>
              <a:rPr lang="en-US" baseline="0" dirty="0" smtClean="0"/>
              <a:t>In the </a:t>
            </a:r>
            <a:r>
              <a:rPr lang="en-US" b="1" baseline="0" dirty="0" smtClean="0"/>
              <a:t>Type</a:t>
            </a:r>
            <a:r>
              <a:rPr lang="en-US" baseline="0" dirty="0" smtClean="0"/>
              <a:t> list, select </a:t>
            </a:r>
            <a:r>
              <a:rPr lang="en-US" b="1" baseline="0" dirty="0" smtClean="0"/>
              <a:t>Linear</a:t>
            </a:r>
            <a:r>
              <a:rPr lang="en-US" baseline="0" dirty="0" smtClean="0"/>
              <a:t>.</a:t>
            </a:r>
          </a:p>
          <a:p>
            <a:pPr marL="685800" lvl="1" indent="-228600">
              <a:buFont typeface="+mj-lt"/>
              <a:buAutoNum type="arabicPeriod"/>
            </a:pPr>
            <a:r>
              <a:rPr lang="en-US" baseline="0" dirty="0" smtClean="0"/>
              <a:t>In the </a:t>
            </a:r>
            <a:r>
              <a:rPr lang="en-US" b="1" baseline="0" dirty="0" smtClean="0"/>
              <a:t>Angle</a:t>
            </a:r>
            <a:r>
              <a:rPr lang="en-US" baseline="0" dirty="0" smtClean="0"/>
              <a:t> box, enter </a:t>
            </a:r>
            <a:r>
              <a:rPr lang="en-US" b="1" baseline="0" dirty="0" smtClean="0"/>
              <a:t>160°</a:t>
            </a:r>
            <a:r>
              <a:rPr lang="en-US" baseline="0" dirty="0" smtClean="0"/>
              <a:t>.</a:t>
            </a:r>
          </a:p>
          <a:p>
            <a:pPr marL="685800" lvl="1"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a:t>
            </a:r>
            <a:r>
              <a:rPr lang="en-US" sz="1200" b="1" kern="1200" smtClean="0">
                <a:solidFill>
                  <a:schemeClr val="tx1"/>
                </a:solidFill>
                <a:effectLst/>
                <a:latin typeface="+mn-lt"/>
                <a:ea typeface="+mn-ea"/>
                <a:cs typeface="+mn-cs"/>
              </a:rPr>
              <a:t>gradient stop</a:t>
            </a:r>
            <a:r>
              <a:rPr lang="en-US" sz="1200" kern="120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 </a:t>
            </a:r>
            <a:r>
              <a:rPr lang="en-US" sz="1200" b="1" kern="1200" dirty="0" smtClean="0">
                <a:solidFill>
                  <a:schemeClr val="tx1"/>
                </a:solidFill>
                <a:effectLst/>
                <a:latin typeface="+mn-lt"/>
                <a:ea typeface="+mn-ea"/>
                <a:cs typeface="+mn-cs"/>
              </a:rPr>
              <a:t>Remove </a:t>
            </a:r>
            <a:r>
              <a:rPr lang="en-US" sz="1200" b="1" kern="1200" smtClean="0">
                <a:solidFill>
                  <a:schemeClr val="tx1"/>
                </a:solidFill>
                <a:effectLst/>
                <a:latin typeface="+mn-lt"/>
                <a:ea typeface="+mn-ea"/>
                <a:cs typeface="+mn-cs"/>
              </a:rPr>
              <a:t>gradient stop</a:t>
            </a:r>
            <a:r>
              <a:rPr lang="en-US" sz="1200" kern="120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until four stops appear in the slider.</a:t>
            </a: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Black, Text 1 </a:t>
            </a:r>
            <a:r>
              <a:rPr lang="en-US" sz="1200" kern="1200" dirty="0" smtClean="0">
                <a:solidFill>
                  <a:schemeClr val="tx1"/>
                </a:solidFill>
                <a:effectLst/>
                <a:latin typeface="+mn-lt"/>
                <a:ea typeface="+mn-ea"/>
                <a:cs typeface="+mn-cs"/>
              </a:rPr>
              <a:t>(first row).</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29%</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36</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25</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15</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 </a:t>
            </a:r>
            <a:endParaRPr lang="en-US" baseline="0" dirty="0" smtClean="0"/>
          </a:p>
          <a:p>
            <a:pPr marL="628650" lvl="1" indent="-17145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68%</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104</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71</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34</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68%</a:t>
            </a:r>
            <a:endParaRPr lang="en-US" baseline="0" dirty="0" smtClean="0"/>
          </a:p>
          <a:p>
            <a:pPr marL="628650" lvl="1" indent="-171450">
              <a:buFont typeface="Arial" pitchFamily="34" charset="0"/>
              <a:buChar char="•"/>
            </a:pPr>
            <a:r>
              <a:rPr lang="en-US" sz="1200" kern="1200" dirty="0" smtClean="0">
                <a:solidFill>
                  <a:schemeClr val="tx1"/>
                </a:solidFill>
                <a:effectLst/>
                <a:latin typeface="+mn-lt"/>
                <a:ea typeface="+mn-ea"/>
                <a:cs typeface="+mn-cs"/>
              </a:rPr>
              <a:t>Select the last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84</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65</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54</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37%</a:t>
            </a:r>
            <a:r>
              <a:rPr lang="en-US" sz="1200" kern="1200" dirty="0" smtClean="0">
                <a:solidFill>
                  <a:schemeClr val="tx1"/>
                </a:solidFill>
                <a:effectLst/>
                <a:latin typeface="+mn-lt"/>
                <a:ea typeface="+mn-ea"/>
                <a:cs typeface="+mn-cs"/>
              </a:rPr>
              <a:t>. </a:t>
            </a:r>
            <a:endParaRPr lang="en-US" baseline="0" dirty="0" smtClean="0"/>
          </a:p>
          <a:p>
            <a:pPr marL="228600" lvl="0" indent="-228600">
              <a:buFont typeface="+mj-lt"/>
              <a:buAutoNum type="arabicPeriod"/>
            </a:pPr>
            <a:r>
              <a:rPr lang="en-US" b="0" baseline="0" dirty="0" smtClean="0"/>
              <a:t>Also in the </a:t>
            </a:r>
            <a:r>
              <a:rPr lang="en-US" b="1" baseline="0" dirty="0" smtClean="0"/>
              <a:t>Format Shape </a:t>
            </a:r>
            <a:r>
              <a:rPr lang="en-US" b="0" baseline="0" dirty="0" smtClean="0"/>
              <a:t>dialog box, click </a:t>
            </a:r>
            <a:r>
              <a:rPr lang="en-US" b="1" baseline="0" dirty="0" smtClean="0"/>
              <a:t>Line Color </a:t>
            </a:r>
            <a:r>
              <a:rPr lang="en-US" b="0" baseline="0" dirty="0" smtClean="0"/>
              <a:t>in the left pane, in the </a:t>
            </a:r>
            <a:r>
              <a:rPr lang="en-US" b="1" baseline="0" dirty="0" smtClean="0"/>
              <a:t>Line Color </a:t>
            </a:r>
            <a:r>
              <a:rPr lang="en-US" b="0" baseline="0" dirty="0" smtClean="0"/>
              <a:t>pane, select </a:t>
            </a:r>
            <a:r>
              <a:rPr lang="en-US" b="1" baseline="0" dirty="0" smtClean="0"/>
              <a:t>No line</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Shape </a:t>
            </a:r>
            <a:r>
              <a:rPr lang="en-US" baseline="0" dirty="0" smtClean="0"/>
              <a:t>dialog box, click </a:t>
            </a:r>
            <a:r>
              <a:rPr lang="en-US" b="1" baseline="0" dirty="0" smtClean="0"/>
              <a:t>Size</a:t>
            </a:r>
            <a:r>
              <a:rPr lang="en-US" baseline="0" dirty="0" smtClean="0"/>
              <a:t> in the left pane, in the </a:t>
            </a:r>
            <a:r>
              <a:rPr lang="en-US" b="1" baseline="0" dirty="0" smtClean="0"/>
              <a:t>Size</a:t>
            </a:r>
            <a:r>
              <a:rPr lang="en-US" baseline="0" dirty="0" smtClean="0"/>
              <a:t> pane, under </a:t>
            </a:r>
            <a:r>
              <a:rPr lang="en-US" b="1" baseline="0" dirty="0" smtClean="0"/>
              <a:t>Size and rotate</a:t>
            </a:r>
            <a:r>
              <a:rPr lang="en-US" baseline="0" dirty="0" smtClean="0"/>
              <a:t>, enter </a:t>
            </a:r>
            <a:r>
              <a:rPr lang="en-US" b="1" baseline="0" dirty="0" smtClean="0"/>
              <a:t>7.5” </a:t>
            </a:r>
            <a:r>
              <a:rPr lang="en-US" baseline="0" dirty="0" smtClean="0"/>
              <a:t>in the </a:t>
            </a:r>
            <a:r>
              <a:rPr lang="en-US" b="1" baseline="0" dirty="0" smtClean="0"/>
              <a:t>Height</a:t>
            </a:r>
            <a:r>
              <a:rPr lang="en-US" baseline="0" dirty="0" smtClean="0"/>
              <a:t> box and </a:t>
            </a:r>
            <a:r>
              <a:rPr lang="en-US" b="1" baseline="0" dirty="0" smtClean="0"/>
              <a:t>10” </a:t>
            </a:r>
            <a:r>
              <a:rPr lang="en-US" baseline="0" dirty="0" smtClean="0"/>
              <a:t>in the </a:t>
            </a:r>
            <a:r>
              <a:rPr lang="en-US" b="1" baseline="0" dirty="0" smtClean="0"/>
              <a:t>Width</a:t>
            </a:r>
            <a:r>
              <a:rPr lang="en-US" baseline="0" dirty="0" smtClean="0"/>
              <a:t> box.</a:t>
            </a:r>
            <a:endParaRPr lang="en-US" b="0" baseline="0" dirty="0" smtClean="0"/>
          </a:p>
          <a:p>
            <a:pPr marL="228600" lvl="0" indent="-228600">
              <a:buFont typeface="+mj-lt"/>
              <a:buAutoNum type="arabicPeriod"/>
            </a:pPr>
            <a:r>
              <a:rPr lang="en-US" baseline="0" dirty="0" smtClean="0"/>
              <a:t>Select the rectangle.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Align</a:t>
            </a:r>
            <a:r>
              <a:rPr lang="en-US" baseline="0" dirty="0" smtClean="0"/>
              <a:t>, and then do the following:</a:t>
            </a:r>
          </a:p>
          <a:p>
            <a:pPr marL="685800" lvl="1" indent="-228600">
              <a:buFont typeface="+mj-lt"/>
              <a:buAutoNum type="arabicPeriod"/>
            </a:pPr>
            <a:r>
              <a:rPr lang="en-US" baseline="0" dirty="0" smtClean="0"/>
              <a:t>Click </a:t>
            </a:r>
            <a:r>
              <a:rPr lang="en-US" b="1" baseline="0" dirty="0" smtClean="0"/>
              <a:t>Align Middle</a:t>
            </a:r>
            <a:r>
              <a:rPr lang="en-US" baseline="0" dirty="0" smtClean="0"/>
              <a:t>.</a:t>
            </a:r>
          </a:p>
          <a:p>
            <a:pPr marL="685800" lvl="1" indent="-228600">
              <a:buFont typeface="+mj-lt"/>
              <a:buAutoNum type="arabicPeriod"/>
            </a:pPr>
            <a:r>
              <a:rPr lang="en-US" baseline="0" dirty="0" smtClean="0"/>
              <a:t>Click </a:t>
            </a:r>
            <a:r>
              <a:rPr lang="en-US" b="1" baseline="0" dirty="0" smtClean="0"/>
              <a:t>Align Center</a:t>
            </a:r>
            <a:r>
              <a:rPr lang="en-US" baseline="0" dirty="0" smtClean="0"/>
              <a:t>.</a:t>
            </a:r>
          </a:p>
          <a:p>
            <a:pPr marL="0" lvl="0" indent="0">
              <a:buFont typeface="Arial" pitchFamily="34" charset="0"/>
              <a:buNone/>
            </a:pPr>
            <a:endParaRPr lang="en-US" b="1" baseline="0" dirty="0" smtClean="0"/>
          </a:p>
          <a:p>
            <a:pPr marL="0" lvl="0" indent="0">
              <a:buFont typeface="Arial" pitchFamily="34" charset="0"/>
              <a:buNone/>
            </a:pPr>
            <a:endParaRPr lang="en-US" b="1" baseline="0" dirty="0" smtClean="0"/>
          </a:p>
          <a:p>
            <a:pPr marL="0" lvl="0" indent="0">
              <a:buFont typeface="Arial" pitchFamily="34" charset="0"/>
              <a:buNone/>
            </a:pPr>
            <a:r>
              <a:rPr lang="en-US" b="0" baseline="0" dirty="0" smtClean="0"/>
              <a:t>To reproduce the third background layer on this slide, do the following:</a:t>
            </a:r>
          </a:p>
          <a:p>
            <a:pPr marL="228600" lvl="0" indent="-228600">
              <a:buFont typeface="+mj-lt"/>
              <a:buAutoNum type="arabicPeriod"/>
            </a:pPr>
            <a:r>
              <a:rPr lang="en-US" b="0" baseline="0" dirty="0" smtClean="0"/>
              <a:t>On the </a:t>
            </a:r>
            <a:r>
              <a:rPr lang="en-US" b="1" baseline="0" dirty="0" smtClean="0"/>
              <a:t>Home</a:t>
            </a:r>
            <a:r>
              <a:rPr lang="en-US" b="0" baseline="0" dirty="0" smtClean="0"/>
              <a:t> tab, in the </a:t>
            </a:r>
            <a:r>
              <a:rPr lang="en-US" b="1" baseline="0" dirty="0" smtClean="0"/>
              <a:t>Drawing</a:t>
            </a:r>
            <a:r>
              <a:rPr lang="en-US" b="0" baseline="0" dirty="0" smtClean="0"/>
              <a:t> group, click </a:t>
            </a:r>
            <a:r>
              <a:rPr lang="en-US" b="1" baseline="0" dirty="0" smtClean="0"/>
              <a:t>Shapes</a:t>
            </a:r>
            <a:r>
              <a:rPr lang="en-US" b="0" baseline="0" dirty="0" smtClean="0"/>
              <a:t>, and then under </a:t>
            </a:r>
            <a:r>
              <a:rPr lang="en-US" b="1" baseline="0" dirty="0" smtClean="0"/>
              <a:t>Rectangles</a:t>
            </a:r>
            <a:r>
              <a:rPr lang="en-US" b="0" baseline="0" dirty="0" smtClean="0"/>
              <a:t> click </a:t>
            </a:r>
            <a:r>
              <a:rPr lang="en-US" b="1" baseline="0" dirty="0" smtClean="0"/>
              <a:t>Rectangle</a:t>
            </a:r>
            <a:r>
              <a:rPr lang="en-US" b="0" baseline="0" dirty="0" smtClean="0"/>
              <a:t>.</a:t>
            </a:r>
          </a:p>
          <a:p>
            <a:pPr marL="228600" lvl="0" indent="-228600">
              <a:buFont typeface="+mj-lt"/>
              <a:buAutoNum type="arabicPeriod"/>
            </a:pPr>
            <a:r>
              <a:rPr lang="en-US" b="0" baseline="0" dirty="0" smtClean="0"/>
              <a:t>On the slide, drag to draw a rectangle.</a:t>
            </a:r>
          </a:p>
          <a:p>
            <a:pPr marL="228600" lvl="0" indent="-228600">
              <a:buFont typeface="+mj-lt"/>
              <a:buAutoNum type="arabicPeriod"/>
            </a:pPr>
            <a:r>
              <a:rPr lang="en-US" b="0" baseline="0" dirty="0" smtClean="0"/>
              <a:t>Select the rectangle. Under </a:t>
            </a:r>
            <a:r>
              <a:rPr lang="en-US" b="1" baseline="0" dirty="0" smtClean="0"/>
              <a:t>Drawing Tools</a:t>
            </a:r>
            <a:r>
              <a:rPr lang="en-US" b="0" baseline="0" dirty="0" smtClean="0"/>
              <a:t>, on the </a:t>
            </a:r>
            <a:r>
              <a:rPr lang="en-US" b="1" baseline="0" dirty="0" smtClean="0"/>
              <a:t>Format</a:t>
            </a:r>
            <a:r>
              <a:rPr lang="en-US" b="0" baseline="0" dirty="0" smtClean="0"/>
              <a:t> tab, in the </a:t>
            </a:r>
            <a:r>
              <a:rPr lang="en-US" b="1" baseline="0" dirty="0" smtClean="0"/>
              <a:t>Shape Styles </a:t>
            </a:r>
            <a:r>
              <a:rPr lang="en-US" b="0" baseline="0" dirty="0" smtClean="0"/>
              <a:t>group, click the </a:t>
            </a:r>
            <a:r>
              <a:rPr lang="en-US" b="1" baseline="0" dirty="0" smtClean="0"/>
              <a:t>Format Shape </a:t>
            </a:r>
            <a:r>
              <a:rPr lang="en-US" b="0" baseline="0" dirty="0" smtClean="0"/>
              <a:t>dialog box. In the </a:t>
            </a:r>
            <a:r>
              <a:rPr lang="en-US" b="1" baseline="0" dirty="0" smtClean="0"/>
              <a:t>Format Shape </a:t>
            </a:r>
            <a:r>
              <a:rPr lang="en-US" b="0" baseline="0" dirty="0" smtClean="0"/>
              <a:t>dialog box, click </a:t>
            </a:r>
            <a:r>
              <a:rPr lang="en-US" b="1" baseline="0" dirty="0" smtClean="0"/>
              <a:t>Fill</a:t>
            </a:r>
            <a:r>
              <a:rPr lang="en-US" b="0" baseline="0" dirty="0" smtClean="0"/>
              <a:t> in the left pane, in the </a:t>
            </a:r>
            <a:r>
              <a:rPr lang="en-US" b="1" baseline="0" dirty="0" smtClean="0"/>
              <a:t>Fill</a:t>
            </a:r>
            <a:r>
              <a:rPr lang="en-US" b="0" baseline="0" dirty="0" smtClean="0"/>
              <a:t> pane, select </a:t>
            </a:r>
            <a:r>
              <a:rPr lang="en-US" b="1" baseline="0" dirty="0" smtClean="0"/>
              <a:t>Picture or texture fill</a:t>
            </a:r>
            <a:r>
              <a:rPr lang="en-US" b="0" baseline="0" dirty="0" smtClean="0"/>
              <a:t>, and then do the following:</a:t>
            </a:r>
          </a:p>
          <a:p>
            <a:pPr marL="685800" lvl="1" indent="-228600">
              <a:buFont typeface="+mj-lt"/>
              <a:buAutoNum type="arabicPeriod"/>
            </a:pPr>
            <a:r>
              <a:rPr lang="en-US" baseline="0" dirty="0" smtClean="0"/>
              <a:t>Click the button next to </a:t>
            </a:r>
            <a:r>
              <a:rPr lang="en-US" b="1" baseline="0" dirty="0" smtClean="0"/>
              <a:t>Texture</a:t>
            </a:r>
            <a:r>
              <a:rPr lang="en-US" baseline="0" dirty="0" smtClean="0"/>
              <a:t>, and then click </a:t>
            </a:r>
            <a:r>
              <a:rPr lang="en-US" b="1" baseline="0" dirty="0" smtClean="0"/>
              <a:t>Cork </a:t>
            </a:r>
            <a:r>
              <a:rPr lang="en-US" baseline="0" dirty="0" smtClean="0"/>
              <a:t>(fifth row).</a:t>
            </a:r>
          </a:p>
          <a:p>
            <a:pPr marL="685800" lvl="1" indent="-228600">
              <a:buFont typeface="+mj-lt"/>
              <a:buAutoNum type="arabicPeriod"/>
            </a:pPr>
            <a:r>
              <a:rPr lang="en-US" baseline="0" dirty="0" smtClean="0"/>
              <a:t>Clear the </a:t>
            </a:r>
            <a:r>
              <a:rPr lang="en-US" b="1" baseline="0" dirty="0" smtClean="0"/>
              <a:t>Tile picture as texture </a:t>
            </a:r>
            <a:r>
              <a:rPr lang="en-US" baseline="0" dirty="0" smtClean="0"/>
              <a:t>check box.</a:t>
            </a:r>
          </a:p>
          <a:p>
            <a:pPr marL="685800" lvl="1" indent="-228600">
              <a:buFont typeface="+mj-lt"/>
              <a:buAutoNum type="arabicPeriod"/>
            </a:pPr>
            <a:r>
              <a:rPr lang="en-US" baseline="0" dirty="0" smtClean="0"/>
              <a:t>Under </a:t>
            </a:r>
            <a:r>
              <a:rPr lang="en-US" b="1" baseline="0" dirty="0" smtClean="0"/>
              <a:t>Stretch options</a:t>
            </a:r>
            <a:r>
              <a:rPr lang="en-US" baseline="0" dirty="0" smtClean="0"/>
              <a:t>, in the </a:t>
            </a:r>
            <a:r>
              <a:rPr lang="en-US" b="1" baseline="0" dirty="0" smtClean="0"/>
              <a:t>Transparency</a:t>
            </a:r>
            <a:r>
              <a:rPr lang="en-US" baseline="0" dirty="0" smtClean="0"/>
              <a:t> box, enter </a:t>
            </a:r>
            <a:r>
              <a:rPr lang="en-US" b="1" baseline="0" dirty="0" smtClean="0"/>
              <a:t>84%</a:t>
            </a:r>
            <a:r>
              <a:rPr lang="en-US" baseline="0" dirty="0" smtClean="0"/>
              <a:t>.</a:t>
            </a:r>
          </a:p>
          <a:p>
            <a:pPr marL="228600" lvl="0" indent="-228600">
              <a:buFont typeface="+mj-lt"/>
              <a:buAutoNum type="arabicPeriod"/>
            </a:pPr>
            <a:r>
              <a:rPr lang="en-US" baseline="0" dirty="0" smtClean="0"/>
              <a:t>Also in the </a:t>
            </a:r>
            <a:r>
              <a:rPr lang="en-US" b="1" baseline="0" dirty="0" smtClean="0"/>
              <a:t>Format</a:t>
            </a:r>
            <a:r>
              <a:rPr lang="en-US" baseline="0" dirty="0" smtClean="0"/>
              <a:t> </a:t>
            </a:r>
            <a:r>
              <a:rPr lang="en-US" b="1" baseline="0" dirty="0" smtClean="0"/>
              <a:t>Picture</a:t>
            </a:r>
            <a:r>
              <a:rPr lang="en-US" baseline="0" dirty="0" smtClean="0"/>
              <a:t> dialog box, click </a:t>
            </a:r>
            <a:r>
              <a:rPr lang="en-US" b="1" baseline="0" dirty="0" smtClean="0"/>
              <a:t>Line</a:t>
            </a:r>
            <a:r>
              <a:rPr lang="en-US" baseline="0" dirty="0" smtClean="0"/>
              <a:t> </a:t>
            </a:r>
            <a:r>
              <a:rPr lang="en-US" b="1" baseline="0" dirty="0" smtClean="0"/>
              <a:t>Color</a:t>
            </a:r>
            <a:r>
              <a:rPr lang="en-US" baseline="0" dirty="0" smtClean="0"/>
              <a:t> in the left pane, in the </a:t>
            </a:r>
            <a:r>
              <a:rPr lang="en-US" b="1" baseline="0" dirty="0" smtClean="0"/>
              <a:t>Line Color </a:t>
            </a:r>
            <a:r>
              <a:rPr lang="en-US" baseline="0" dirty="0" smtClean="0"/>
              <a:t>pane, select </a:t>
            </a:r>
            <a:r>
              <a:rPr lang="en-US" b="1" baseline="0" dirty="0" smtClean="0"/>
              <a:t>No line</a:t>
            </a:r>
            <a:r>
              <a:rPr lang="en-US" baseline="0" dirty="0" smtClean="0"/>
              <a:t>.</a:t>
            </a:r>
          </a:p>
          <a:p>
            <a:pPr marL="228600" lvl="0" indent="-228600">
              <a:buFont typeface="+mj-lt"/>
              <a:buAutoNum type="arabicPeriod"/>
            </a:pPr>
            <a:r>
              <a:rPr lang="en-US" baseline="0" dirty="0" smtClean="0"/>
              <a:t>Also in the </a:t>
            </a:r>
            <a:r>
              <a:rPr lang="en-US" b="1" baseline="0" dirty="0" smtClean="0"/>
              <a:t>Format Picture </a:t>
            </a:r>
            <a:r>
              <a:rPr lang="en-US" baseline="0" dirty="0" smtClean="0"/>
              <a:t>dialog box, click </a:t>
            </a:r>
            <a:r>
              <a:rPr lang="en-US" b="1" baseline="0" dirty="0" smtClean="0"/>
              <a:t>Artistic Effects </a:t>
            </a:r>
            <a:r>
              <a:rPr lang="en-US" baseline="0" dirty="0" smtClean="0"/>
              <a:t>in the left pane, in the </a:t>
            </a:r>
            <a:r>
              <a:rPr lang="en-US" b="1" baseline="0" dirty="0" smtClean="0"/>
              <a:t>Artistic Effects </a:t>
            </a:r>
            <a:r>
              <a:rPr lang="en-US" baseline="0" dirty="0" smtClean="0"/>
              <a:t>pane, click the button next to </a:t>
            </a:r>
            <a:r>
              <a:rPr lang="en-US" b="1" baseline="0" dirty="0" smtClean="0"/>
              <a:t>Artistic Effect</a:t>
            </a:r>
            <a:r>
              <a:rPr lang="en-US" baseline="0" dirty="0" smtClean="0"/>
              <a:t>, click </a:t>
            </a:r>
            <a:r>
              <a:rPr lang="en-US" b="1" baseline="0" dirty="0" smtClean="0"/>
              <a:t>Paint Brush </a:t>
            </a:r>
            <a:r>
              <a:rPr lang="en-US" baseline="0" dirty="0" smtClean="0"/>
              <a:t>(second row), and then in the </a:t>
            </a:r>
            <a:r>
              <a:rPr lang="en-US" b="1" baseline="0" dirty="0" smtClean="0"/>
              <a:t>Brush Size </a:t>
            </a:r>
            <a:r>
              <a:rPr lang="en-US" baseline="0" dirty="0" smtClean="0"/>
              <a:t>box, enter </a:t>
            </a:r>
            <a:r>
              <a:rPr lang="en-US" b="1" baseline="0" dirty="0" smtClean="0"/>
              <a:t>1</a:t>
            </a:r>
            <a:r>
              <a:rPr lang="en-US" baseline="0" dirty="0" smtClean="0"/>
              <a:t>.</a:t>
            </a:r>
          </a:p>
          <a:p>
            <a:pPr marL="228600" lvl="0" indent="-228600">
              <a:buFont typeface="+mj-lt"/>
              <a:buAutoNum type="arabicPeriod"/>
            </a:pPr>
            <a:r>
              <a:rPr lang="en-US" baseline="0" dirty="0" smtClean="0"/>
              <a:t>Also in the </a:t>
            </a:r>
            <a:r>
              <a:rPr lang="en-US" b="1" baseline="0" dirty="0" smtClean="0"/>
              <a:t>Format Picture </a:t>
            </a:r>
            <a:r>
              <a:rPr lang="en-US" baseline="0" dirty="0" smtClean="0"/>
              <a:t>dialog box, click </a:t>
            </a:r>
            <a:r>
              <a:rPr lang="en-US" b="1" baseline="0" dirty="0" smtClean="0"/>
              <a:t>Picture Corrections </a:t>
            </a:r>
            <a:r>
              <a:rPr lang="en-US" baseline="0" dirty="0" smtClean="0"/>
              <a:t>in the left pane, in the </a:t>
            </a:r>
            <a:r>
              <a:rPr lang="en-US" b="1" baseline="0" dirty="0" smtClean="0"/>
              <a:t>Picture Corrections </a:t>
            </a:r>
            <a:r>
              <a:rPr lang="en-US" baseline="0" dirty="0" smtClean="0"/>
              <a:t>pane, under </a:t>
            </a:r>
            <a:r>
              <a:rPr lang="en-US" b="1" baseline="0" dirty="0" smtClean="0"/>
              <a:t>Brightness and Contrast</a:t>
            </a:r>
            <a:r>
              <a:rPr lang="en-US" baseline="0" dirty="0" smtClean="0"/>
              <a:t>, enter </a:t>
            </a:r>
            <a:r>
              <a:rPr lang="en-US" b="1" baseline="0" dirty="0" smtClean="0"/>
              <a:t>1% </a:t>
            </a:r>
            <a:r>
              <a:rPr lang="en-US" baseline="0" dirty="0" smtClean="0"/>
              <a:t>in the </a:t>
            </a:r>
            <a:r>
              <a:rPr lang="en-US" b="1" baseline="0" dirty="0" smtClean="0"/>
              <a:t>Brightness</a:t>
            </a:r>
            <a:r>
              <a:rPr lang="en-US" baseline="0" dirty="0" smtClean="0"/>
              <a:t> box and </a:t>
            </a:r>
            <a:r>
              <a:rPr lang="en-US" b="1" baseline="0" dirty="0" smtClean="0"/>
              <a:t>26%</a:t>
            </a:r>
            <a:r>
              <a:rPr lang="en-US" baseline="0" dirty="0" smtClean="0"/>
              <a:t> in the </a:t>
            </a:r>
            <a:r>
              <a:rPr lang="en-US" b="1" baseline="0" dirty="0" smtClean="0"/>
              <a:t>Contrast</a:t>
            </a:r>
            <a:r>
              <a:rPr lang="en-US" baseline="0" dirty="0" smtClean="0"/>
              <a:t> box.</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Size</a:t>
            </a:r>
            <a:r>
              <a:rPr lang="en-US" baseline="0" dirty="0" smtClean="0"/>
              <a:t> in the left pane, in the </a:t>
            </a:r>
            <a:r>
              <a:rPr lang="en-US" b="1" baseline="0" dirty="0" smtClean="0"/>
              <a:t>Size</a:t>
            </a:r>
            <a:r>
              <a:rPr lang="en-US" baseline="0" dirty="0" smtClean="0"/>
              <a:t> pane, under </a:t>
            </a:r>
            <a:r>
              <a:rPr lang="en-US" b="1" baseline="0" dirty="0" smtClean="0"/>
              <a:t>Size and rotate</a:t>
            </a:r>
            <a:r>
              <a:rPr lang="en-US" baseline="0" dirty="0" smtClean="0"/>
              <a:t>, enter </a:t>
            </a:r>
            <a:r>
              <a:rPr lang="en-US" b="1" baseline="0" dirty="0" smtClean="0"/>
              <a:t>7.5” </a:t>
            </a:r>
            <a:r>
              <a:rPr lang="en-US" baseline="0" dirty="0" smtClean="0"/>
              <a:t>in the </a:t>
            </a:r>
            <a:r>
              <a:rPr lang="en-US" b="1" baseline="0" dirty="0" smtClean="0"/>
              <a:t>Height</a:t>
            </a:r>
            <a:r>
              <a:rPr lang="en-US" baseline="0" dirty="0" smtClean="0"/>
              <a:t> box and </a:t>
            </a:r>
            <a:r>
              <a:rPr lang="en-US" b="1" baseline="0" dirty="0" smtClean="0"/>
              <a:t>10” </a:t>
            </a:r>
            <a:r>
              <a:rPr lang="en-US" baseline="0" dirty="0" smtClean="0"/>
              <a:t>in the </a:t>
            </a:r>
            <a:r>
              <a:rPr lang="en-US" b="1" baseline="0" dirty="0" smtClean="0"/>
              <a:t>Width</a:t>
            </a:r>
            <a:r>
              <a:rPr lang="en-US" baseline="0" dirty="0" smtClean="0"/>
              <a:t> box.</a:t>
            </a:r>
          </a:p>
          <a:p>
            <a:pPr marL="228600" lvl="0" indent="-228600">
              <a:buFont typeface="+mj-lt"/>
              <a:buAutoNum type="arabicPeriod"/>
            </a:pPr>
            <a:r>
              <a:rPr lang="en-US" baseline="0" dirty="0" smtClean="0"/>
              <a:t>Select the rectangle.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Align</a:t>
            </a:r>
            <a:r>
              <a:rPr lang="en-US" baseline="0" dirty="0" smtClean="0"/>
              <a:t>, and then do the following:</a:t>
            </a:r>
          </a:p>
          <a:p>
            <a:pPr marL="685800" lvl="1" indent="-228600">
              <a:buFont typeface="+mj-lt"/>
              <a:buAutoNum type="arabicPeriod"/>
            </a:pPr>
            <a:r>
              <a:rPr lang="en-US" baseline="0" dirty="0" smtClean="0"/>
              <a:t>Click </a:t>
            </a:r>
            <a:r>
              <a:rPr lang="en-US" b="1" baseline="0" dirty="0" smtClean="0"/>
              <a:t>Align Middle</a:t>
            </a:r>
            <a:r>
              <a:rPr lang="en-US" baseline="0" dirty="0" smtClean="0"/>
              <a:t>.</a:t>
            </a:r>
          </a:p>
          <a:p>
            <a:pPr marL="685800" lvl="1" indent="-228600">
              <a:buFont typeface="+mj-lt"/>
              <a:buAutoNum type="arabicPeriod"/>
            </a:pPr>
            <a:r>
              <a:rPr lang="en-US" baseline="0" dirty="0" smtClean="0"/>
              <a:t>Click </a:t>
            </a:r>
            <a:r>
              <a:rPr lang="en-US" b="1" baseline="0" dirty="0" smtClean="0"/>
              <a:t>Align Center</a:t>
            </a:r>
            <a:r>
              <a:rPr lang="en-US" baseline="0" dirty="0" smtClean="0"/>
              <a:t>.</a:t>
            </a:r>
          </a:p>
          <a:p>
            <a:pPr marL="0" lvl="0" indent="0">
              <a:buFont typeface="+mj-lt"/>
              <a:buNone/>
            </a:pPr>
            <a:endParaRPr lang="en-US" baseline="0" dirty="0" smtClean="0"/>
          </a:p>
          <a:p>
            <a:pPr marL="0" lvl="0" indent="0">
              <a:buFont typeface="+mj-lt"/>
              <a:buNone/>
            </a:pPr>
            <a:endParaRPr lang="en-US" baseline="0" dirty="0" smtClean="0"/>
          </a:p>
          <a:p>
            <a:pPr marL="0" lvl="0" indent="0">
              <a:buFont typeface="+mj-lt"/>
              <a:buNone/>
            </a:pPr>
            <a:r>
              <a:rPr lang="en-US" baseline="0" dirty="0" smtClean="0"/>
              <a:t>To reproduce the fourth background layer on this slide, do the following:</a:t>
            </a:r>
          </a:p>
          <a:p>
            <a:pPr marL="228600" lvl="0" indent="-228600">
              <a:buFont typeface="+mj-lt"/>
              <a:buAutoNum type="arabicPeriod"/>
            </a:pPr>
            <a:r>
              <a:rPr lang="en-US" b="0" baseline="0" dirty="0" smtClean="0"/>
              <a:t>On the </a:t>
            </a:r>
            <a:r>
              <a:rPr lang="en-US" b="1" baseline="0" dirty="0" smtClean="0"/>
              <a:t>Home</a:t>
            </a:r>
            <a:r>
              <a:rPr lang="en-US" b="0" baseline="0" dirty="0" smtClean="0"/>
              <a:t> tab, in the </a:t>
            </a:r>
            <a:r>
              <a:rPr lang="en-US" b="1" baseline="0" dirty="0" smtClean="0"/>
              <a:t>Drawing</a:t>
            </a:r>
            <a:r>
              <a:rPr lang="en-US" b="0" baseline="0" dirty="0" smtClean="0"/>
              <a:t> group, click </a:t>
            </a:r>
            <a:r>
              <a:rPr lang="en-US" b="1" baseline="0" dirty="0" smtClean="0"/>
              <a:t>Shapes</a:t>
            </a:r>
            <a:r>
              <a:rPr lang="en-US" b="0" baseline="0" dirty="0" smtClean="0"/>
              <a:t>, and then under </a:t>
            </a:r>
            <a:r>
              <a:rPr lang="en-US" b="1" baseline="0" dirty="0" smtClean="0"/>
              <a:t>Rectangles</a:t>
            </a:r>
            <a:r>
              <a:rPr lang="en-US" b="0" baseline="0" dirty="0" smtClean="0"/>
              <a:t> click </a:t>
            </a:r>
            <a:r>
              <a:rPr lang="en-US" b="1" baseline="0" dirty="0" smtClean="0"/>
              <a:t>Rectangle</a:t>
            </a:r>
            <a:r>
              <a:rPr lang="en-US" b="0" baseline="0" dirty="0" smtClean="0"/>
              <a:t>.</a:t>
            </a:r>
          </a:p>
          <a:p>
            <a:pPr marL="228600" lvl="0" indent="-228600">
              <a:buFont typeface="+mj-lt"/>
              <a:buAutoNum type="arabicPeriod"/>
            </a:pPr>
            <a:r>
              <a:rPr lang="en-US" b="0" baseline="0" dirty="0" smtClean="0"/>
              <a:t>On the slide, drag to draw a rectangle.</a:t>
            </a:r>
          </a:p>
          <a:p>
            <a:pPr marL="228600" lvl="0" indent="-228600">
              <a:buFont typeface="+mj-lt"/>
              <a:buAutoNum type="arabicPeriod"/>
            </a:pPr>
            <a:r>
              <a:rPr lang="en-US" b="0" baseline="0" dirty="0" smtClean="0"/>
              <a:t>Select the rectangle. Under </a:t>
            </a:r>
            <a:r>
              <a:rPr lang="en-US" b="1" baseline="0" dirty="0" smtClean="0"/>
              <a:t>Drawing Tools</a:t>
            </a:r>
            <a:r>
              <a:rPr lang="en-US" b="0" baseline="0" dirty="0" smtClean="0"/>
              <a:t>, on the </a:t>
            </a:r>
            <a:r>
              <a:rPr lang="en-US" b="1" baseline="0" dirty="0" smtClean="0"/>
              <a:t>Format</a:t>
            </a:r>
            <a:r>
              <a:rPr lang="en-US" b="0" baseline="0" dirty="0" smtClean="0"/>
              <a:t> tab, in the </a:t>
            </a:r>
            <a:r>
              <a:rPr lang="en-US" b="1" baseline="0" dirty="0" smtClean="0"/>
              <a:t>Shape Styles </a:t>
            </a:r>
            <a:r>
              <a:rPr lang="en-US" b="0" baseline="0" dirty="0" smtClean="0"/>
              <a:t>group, click the </a:t>
            </a:r>
            <a:r>
              <a:rPr lang="en-US" b="1" baseline="0" dirty="0" smtClean="0"/>
              <a:t>Format Shape </a:t>
            </a:r>
            <a:r>
              <a:rPr lang="en-US" b="0" baseline="0" dirty="0" smtClean="0"/>
              <a:t>dialog box. In the </a:t>
            </a:r>
            <a:r>
              <a:rPr lang="en-US" b="1" baseline="0" dirty="0" smtClean="0"/>
              <a:t>Format Shape </a:t>
            </a:r>
            <a:r>
              <a:rPr lang="en-US" b="0" baseline="0" dirty="0" smtClean="0"/>
              <a:t>dialog box, click </a:t>
            </a:r>
            <a:r>
              <a:rPr lang="en-US" b="1" baseline="0" dirty="0" smtClean="0"/>
              <a:t>Fill</a:t>
            </a:r>
            <a:r>
              <a:rPr lang="en-US" b="0" baseline="0" dirty="0" smtClean="0"/>
              <a:t> in the left pane, in the </a:t>
            </a:r>
            <a:r>
              <a:rPr lang="en-US" b="1" baseline="0" dirty="0" smtClean="0"/>
              <a:t>Fill</a:t>
            </a:r>
            <a:r>
              <a:rPr lang="en-US" b="0" baseline="0" dirty="0" smtClean="0"/>
              <a:t> pane, select </a:t>
            </a:r>
            <a:r>
              <a:rPr lang="en-US" b="1" baseline="0" dirty="0" smtClean="0"/>
              <a:t>Picture or texture fill</a:t>
            </a:r>
            <a:r>
              <a:rPr lang="en-US" b="0" baseline="0" dirty="0" smtClean="0"/>
              <a:t>, and then do the following:</a:t>
            </a:r>
          </a:p>
          <a:p>
            <a:pPr marL="685800" lvl="1" indent="-228600">
              <a:buFont typeface="+mj-lt"/>
              <a:buAutoNum type="arabicPeriod"/>
            </a:pPr>
            <a:r>
              <a:rPr lang="en-US" baseline="0" dirty="0" smtClean="0"/>
              <a:t>Click the button next to </a:t>
            </a:r>
            <a:r>
              <a:rPr lang="en-US" b="1" baseline="0" dirty="0" smtClean="0"/>
              <a:t>Texture</a:t>
            </a:r>
            <a:r>
              <a:rPr lang="en-US" baseline="0" dirty="0" smtClean="0"/>
              <a:t>, and then click </a:t>
            </a:r>
            <a:r>
              <a:rPr lang="en-US" b="1" baseline="0" dirty="0" smtClean="0"/>
              <a:t>Granite </a:t>
            </a:r>
            <a:r>
              <a:rPr lang="en-US" baseline="0" dirty="0" smtClean="0"/>
              <a:t>(third row).</a:t>
            </a:r>
          </a:p>
          <a:p>
            <a:pPr marL="685800" lvl="1" indent="-228600">
              <a:buFont typeface="+mj-lt"/>
              <a:buAutoNum type="arabicPeriod"/>
            </a:pPr>
            <a:r>
              <a:rPr lang="en-US" baseline="0" dirty="0" smtClean="0"/>
              <a:t>Under </a:t>
            </a:r>
            <a:r>
              <a:rPr lang="en-US" b="1" baseline="0" dirty="0" smtClean="0"/>
              <a:t>Tiling options</a:t>
            </a:r>
            <a:r>
              <a:rPr lang="en-US" baseline="0" dirty="0" smtClean="0"/>
              <a:t>, in the </a:t>
            </a:r>
            <a:r>
              <a:rPr lang="en-US" b="1" baseline="0" dirty="0" smtClean="0"/>
              <a:t>Transparency</a:t>
            </a:r>
            <a:r>
              <a:rPr lang="en-US" baseline="0" dirty="0" smtClean="0"/>
              <a:t> box, enter </a:t>
            </a:r>
            <a:r>
              <a:rPr lang="en-US" b="1" baseline="0" dirty="0" smtClean="0"/>
              <a:t>90%</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a:t>
            </a:r>
            <a:r>
              <a:rPr lang="en-US" baseline="0" dirty="0" smtClean="0"/>
              <a:t> </a:t>
            </a:r>
            <a:r>
              <a:rPr lang="en-US" b="1" baseline="0" dirty="0" smtClean="0"/>
              <a:t>Picture</a:t>
            </a:r>
            <a:r>
              <a:rPr lang="en-US" baseline="0" dirty="0" smtClean="0"/>
              <a:t> dialog box, click </a:t>
            </a:r>
            <a:r>
              <a:rPr lang="en-US" b="1" baseline="0" dirty="0" smtClean="0"/>
              <a:t>Line</a:t>
            </a:r>
            <a:r>
              <a:rPr lang="en-US" baseline="0" dirty="0" smtClean="0"/>
              <a:t> </a:t>
            </a:r>
            <a:r>
              <a:rPr lang="en-US" b="1" baseline="0" dirty="0" smtClean="0"/>
              <a:t>Color</a:t>
            </a:r>
            <a:r>
              <a:rPr lang="en-US" baseline="0" dirty="0" smtClean="0"/>
              <a:t> in the left pane, in the </a:t>
            </a:r>
            <a:r>
              <a:rPr lang="en-US" b="1" baseline="0" dirty="0" smtClean="0"/>
              <a:t>Line Color </a:t>
            </a:r>
            <a:r>
              <a:rPr lang="en-US" baseline="0" dirty="0" smtClean="0"/>
              <a:t>pane, select </a:t>
            </a:r>
            <a:r>
              <a:rPr lang="en-US" b="1" baseline="0" dirty="0" smtClean="0"/>
              <a:t>No line</a:t>
            </a:r>
            <a:r>
              <a:rPr lang="en-US" baseline="0" dirty="0" smtClean="0"/>
              <a:t>.</a:t>
            </a:r>
            <a:endParaRPr lang="en-US" b="1"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Artistic Effects </a:t>
            </a:r>
            <a:r>
              <a:rPr lang="en-US" baseline="0" dirty="0" smtClean="0"/>
              <a:t>in the left pane, in the </a:t>
            </a:r>
            <a:r>
              <a:rPr lang="en-US" b="1" baseline="0" dirty="0" smtClean="0"/>
              <a:t>Artistic Effects </a:t>
            </a:r>
            <a:r>
              <a:rPr lang="en-US" baseline="0" dirty="0" smtClean="0"/>
              <a:t>pane, click the button next to </a:t>
            </a:r>
            <a:r>
              <a:rPr lang="en-US" b="1" baseline="0" dirty="0" smtClean="0"/>
              <a:t>Artistic Effect</a:t>
            </a:r>
            <a:r>
              <a:rPr lang="en-US" baseline="0" dirty="0" smtClean="0"/>
              <a:t>, click </a:t>
            </a:r>
            <a:r>
              <a:rPr lang="en-US" b="1" baseline="0" dirty="0" smtClean="0"/>
              <a:t>Photocopy</a:t>
            </a:r>
            <a:r>
              <a:rPr lang="en-US" baseline="0" dirty="0" smtClean="0"/>
              <a:t> (fifth row),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In the </a:t>
            </a:r>
            <a:r>
              <a:rPr lang="en-US" b="1" baseline="0" dirty="0" smtClean="0"/>
              <a:t>Transparency</a:t>
            </a:r>
            <a:r>
              <a:rPr lang="en-US" baseline="0" dirty="0" smtClean="0"/>
              <a:t> box, enter </a:t>
            </a:r>
            <a:r>
              <a:rPr lang="en-US" b="1" baseline="0" dirty="0" smtClean="0"/>
              <a:t>94%</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In the </a:t>
            </a:r>
            <a:r>
              <a:rPr lang="en-US" b="1" baseline="0" dirty="0" smtClean="0"/>
              <a:t>Detail</a:t>
            </a:r>
            <a:r>
              <a:rPr lang="en-US" baseline="0" dirty="0" smtClean="0"/>
              <a:t> box, enter </a:t>
            </a:r>
            <a:r>
              <a:rPr lang="en-US" b="1" baseline="0" dirty="0" smtClean="0"/>
              <a:t>9</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Picture Corrections </a:t>
            </a:r>
            <a:r>
              <a:rPr lang="en-US" baseline="0" dirty="0" smtClean="0"/>
              <a:t>in the left pane, in the </a:t>
            </a:r>
            <a:r>
              <a:rPr lang="en-US" b="1" baseline="0" dirty="0" smtClean="0"/>
              <a:t>Picture Corrections </a:t>
            </a:r>
            <a:r>
              <a:rPr lang="en-US" baseline="0" dirty="0" smtClean="0"/>
              <a:t>pane, under </a:t>
            </a:r>
            <a:r>
              <a:rPr lang="en-US" b="1" baseline="0" dirty="0" smtClean="0"/>
              <a:t>Brightness and Contrast</a:t>
            </a:r>
            <a:r>
              <a:rPr lang="en-US" baseline="0" dirty="0" smtClean="0"/>
              <a:t>, in the </a:t>
            </a:r>
            <a:r>
              <a:rPr lang="en-US" b="1" baseline="0" dirty="0" smtClean="0"/>
              <a:t>Contrast</a:t>
            </a:r>
            <a:r>
              <a:rPr lang="en-US" baseline="0" dirty="0" smtClean="0"/>
              <a:t> box, enter </a:t>
            </a:r>
            <a:r>
              <a:rPr lang="en-US" b="1" baseline="0" dirty="0" smtClean="0"/>
              <a:t>35%</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Shape </a:t>
            </a:r>
            <a:r>
              <a:rPr lang="en-US" baseline="0" dirty="0" smtClean="0"/>
              <a:t>dialog box, click </a:t>
            </a:r>
            <a:r>
              <a:rPr lang="en-US" b="1" baseline="0" dirty="0" smtClean="0"/>
              <a:t>Size</a:t>
            </a:r>
            <a:r>
              <a:rPr lang="en-US" baseline="0" dirty="0" smtClean="0"/>
              <a:t> in the left pane, in the </a:t>
            </a:r>
            <a:r>
              <a:rPr lang="en-US" b="1" baseline="0" dirty="0" smtClean="0"/>
              <a:t>Size</a:t>
            </a:r>
            <a:r>
              <a:rPr lang="en-US" baseline="0" dirty="0" smtClean="0"/>
              <a:t> pane, under </a:t>
            </a:r>
            <a:r>
              <a:rPr lang="en-US" b="1" baseline="0" dirty="0" smtClean="0"/>
              <a:t>Size and rotate</a:t>
            </a:r>
            <a:r>
              <a:rPr lang="en-US" baseline="0" dirty="0" smtClean="0"/>
              <a:t>, enter </a:t>
            </a:r>
            <a:r>
              <a:rPr lang="en-US" b="1" baseline="0" dirty="0" smtClean="0"/>
              <a:t>7.5” </a:t>
            </a:r>
            <a:r>
              <a:rPr lang="en-US" baseline="0" dirty="0" smtClean="0"/>
              <a:t>in the </a:t>
            </a:r>
            <a:r>
              <a:rPr lang="en-US" b="1" baseline="0" dirty="0" smtClean="0"/>
              <a:t>Height</a:t>
            </a:r>
            <a:r>
              <a:rPr lang="en-US" baseline="0" dirty="0" smtClean="0"/>
              <a:t> box and </a:t>
            </a:r>
            <a:r>
              <a:rPr lang="en-US" b="1" baseline="0" dirty="0" smtClean="0"/>
              <a:t>10” </a:t>
            </a:r>
            <a:r>
              <a:rPr lang="en-US" baseline="0" dirty="0" smtClean="0"/>
              <a:t>in the </a:t>
            </a:r>
            <a:r>
              <a:rPr lang="en-US" b="1" baseline="0" dirty="0" smtClean="0"/>
              <a:t>Width</a:t>
            </a:r>
            <a:r>
              <a:rPr lang="en-US" baseline="0" dirty="0" smtClean="0"/>
              <a:t> box.</a:t>
            </a:r>
          </a:p>
          <a:p>
            <a:pPr marL="228600" lvl="0" indent="-228600">
              <a:buFont typeface="+mj-lt"/>
              <a:buAutoNum type="arabicPeriod"/>
            </a:pPr>
            <a:r>
              <a:rPr lang="en-US" baseline="0" dirty="0" smtClean="0"/>
              <a:t>Select the rectangle.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Align</a:t>
            </a:r>
            <a:r>
              <a:rPr lang="en-US" baseline="0" dirty="0" smtClean="0"/>
              <a:t>, and then do the following:</a:t>
            </a:r>
          </a:p>
          <a:p>
            <a:pPr marL="685800" lvl="1" indent="-228600">
              <a:buFont typeface="+mj-lt"/>
              <a:buAutoNum type="arabicPeriod"/>
            </a:pPr>
            <a:r>
              <a:rPr lang="en-US" baseline="0" dirty="0" smtClean="0"/>
              <a:t>Click </a:t>
            </a:r>
            <a:r>
              <a:rPr lang="en-US" b="1" baseline="0" dirty="0" smtClean="0"/>
              <a:t>Align Middle</a:t>
            </a:r>
            <a:r>
              <a:rPr lang="en-US" baseline="0" dirty="0" smtClean="0"/>
              <a:t>.</a:t>
            </a:r>
          </a:p>
          <a:p>
            <a:pPr marL="685800" lvl="1" indent="-228600">
              <a:buFont typeface="+mj-lt"/>
              <a:buAutoNum type="arabicPeriod"/>
            </a:pPr>
            <a:r>
              <a:rPr lang="en-US" baseline="0" dirty="0" smtClean="0"/>
              <a:t>Click </a:t>
            </a:r>
            <a:r>
              <a:rPr lang="en-US" b="1" baseline="0" dirty="0" smtClean="0"/>
              <a:t>Align Center</a:t>
            </a:r>
            <a:r>
              <a:rPr lang="en-US" baseline="0" dirty="0" smtClean="0"/>
              <a:t>.</a:t>
            </a:r>
          </a:p>
          <a:p>
            <a:pPr marL="0" lv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08EDB670-C6AB-471A-A7D8-55EB47EBE994}" type="slidenum">
              <a:rPr lang="en-US" smtClean="0">
                <a:solidFill>
                  <a:prstClr val="black"/>
                </a:solidFill>
                <a:latin typeface="Calibri"/>
              </a:rPr>
              <a:pPr/>
              <a:t>69</a:t>
            </a:fld>
            <a:endParaRPr lang="en-US">
              <a:solidFill>
                <a:prstClr val="black"/>
              </a:solidFill>
              <a:latin typeface="Calibri"/>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122288244"/>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b="1" dirty="0" smtClean="0"/>
              <a:t>Textured and layered background</a:t>
            </a:r>
            <a:r>
              <a:rPr lang="en-US" sz="1400" b="1" baseline="0" dirty="0" smtClean="0"/>
              <a:t> </a:t>
            </a:r>
            <a:r>
              <a:rPr lang="en-US" sz="1400" b="1" dirty="0" smtClean="0"/>
              <a:t>with</a:t>
            </a:r>
            <a:r>
              <a:rPr lang="en-US" sz="1400" b="1" baseline="0" dirty="0" smtClean="0"/>
              <a:t> title</a:t>
            </a:r>
            <a:endParaRPr lang="en-US" sz="1400" b="1" dirty="0" smtClean="0"/>
          </a:p>
          <a:p>
            <a:r>
              <a:rPr lang="en-US" sz="1400" dirty="0" smtClean="0"/>
              <a:t>(Advanced)</a:t>
            </a:r>
          </a:p>
          <a:p>
            <a:endParaRPr lang="en-US" sz="1400" dirty="0" smtClean="0"/>
          </a:p>
          <a:p>
            <a:endParaRPr lang="en-US" dirty="0" smtClean="0"/>
          </a:p>
          <a:p>
            <a:r>
              <a:rPr lang="en-US" sz="1200" b="1" kern="1200" dirty="0" smtClean="0">
                <a:solidFill>
                  <a:schemeClr val="tx1"/>
                </a:solidFill>
                <a:effectLst/>
                <a:latin typeface="+mn-lt"/>
                <a:ea typeface="+mn-ea"/>
                <a:cs typeface="+mn-cs"/>
              </a:rPr>
              <a:t>Tip</a:t>
            </a:r>
            <a:r>
              <a:rPr lang="en-US" sz="1200" kern="1200" dirty="0" smtClean="0">
                <a:solidFill>
                  <a:schemeClr val="tx1"/>
                </a:solidFill>
                <a:effectLst/>
                <a:latin typeface="+mn-lt"/>
                <a:ea typeface="+mn-ea"/>
                <a:cs typeface="+mn-cs"/>
              </a:rPr>
              <a:t>: Some shape effects on this slide are created with the </a:t>
            </a:r>
            <a:r>
              <a:rPr lang="en-US" sz="1200" b="1" kern="1200" dirty="0" smtClean="0">
                <a:solidFill>
                  <a:schemeClr val="tx1"/>
                </a:solidFill>
                <a:effectLst/>
                <a:latin typeface="+mn-lt"/>
                <a:ea typeface="+mn-ea"/>
                <a:cs typeface="+mn-cs"/>
              </a:rPr>
              <a:t>Combine Shapes </a:t>
            </a:r>
            <a:r>
              <a:rPr lang="en-US" sz="1200" kern="1200" dirty="0" smtClean="0">
                <a:solidFill>
                  <a:schemeClr val="tx1"/>
                </a:solidFill>
                <a:effectLst/>
                <a:latin typeface="+mn-lt"/>
                <a:ea typeface="+mn-ea"/>
                <a:cs typeface="+mn-cs"/>
              </a:rPr>
              <a:t>commands. To access this command, you must add it to the Quick Access Toolbar, located above the </a:t>
            </a:r>
            <a:r>
              <a:rPr lang="en-US" sz="1200" b="1" kern="1200" dirty="0" smtClean="0">
                <a:solidFill>
                  <a:schemeClr val="tx1"/>
                </a:solidFill>
                <a:effectLst/>
                <a:latin typeface="+mn-lt"/>
                <a:ea typeface="+mn-ea"/>
                <a:cs typeface="+mn-cs"/>
              </a:rPr>
              <a:t>File</a:t>
            </a:r>
            <a:r>
              <a:rPr lang="en-US" sz="1200" kern="1200" dirty="0" smtClean="0">
                <a:solidFill>
                  <a:schemeClr val="tx1"/>
                </a:solidFill>
                <a:effectLst/>
                <a:latin typeface="+mn-lt"/>
                <a:ea typeface="+mn-ea"/>
                <a:cs typeface="+mn-cs"/>
              </a:rPr>
              <a:t> tab.  To customize the Quick Access Toolbar, do the following:</a:t>
            </a:r>
          </a:p>
          <a:p>
            <a:pPr lvl="0"/>
            <a:r>
              <a:rPr lang="en-US" sz="1200" kern="1200" dirty="0" smtClean="0">
                <a:solidFill>
                  <a:schemeClr val="tx1"/>
                </a:solidFill>
                <a:effectLst/>
                <a:latin typeface="+mn-lt"/>
                <a:ea typeface="+mn-ea"/>
                <a:cs typeface="+mn-cs"/>
              </a:rPr>
              <a:t>Click the arrow next to the Quick Access Toolbar, and then under </a:t>
            </a:r>
            <a:r>
              <a:rPr lang="en-US" sz="1200" b="1" kern="1200" dirty="0" smtClean="0">
                <a:solidFill>
                  <a:schemeClr val="tx1"/>
                </a:solidFill>
                <a:effectLst/>
                <a:latin typeface="+mn-lt"/>
                <a:ea typeface="+mn-ea"/>
                <a:cs typeface="+mn-cs"/>
              </a:rPr>
              <a:t>Customize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Quick</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Access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Toolbar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Commands</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PowerPoint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Options</a:t>
            </a:r>
            <a:r>
              <a:rPr lang="en-US" sz="1200" kern="1200" dirty="0" smtClean="0">
                <a:solidFill>
                  <a:schemeClr val="tx1"/>
                </a:solidFill>
                <a:effectLst/>
                <a:latin typeface="+mn-lt"/>
                <a:ea typeface="+mn-ea"/>
                <a:cs typeface="+mn-cs"/>
              </a:rPr>
              <a:t> dialog box, in the </a:t>
            </a:r>
            <a:r>
              <a:rPr lang="en-US" sz="1200" b="1" kern="1200" dirty="0" smtClean="0">
                <a:solidFill>
                  <a:schemeClr val="tx1"/>
                </a:solidFill>
                <a:effectLst/>
                <a:latin typeface="+mn-lt"/>
                <a:ea typeface="+mn-ea"/>
                <a:cs typeface="+mn-cs"/>
              </a:rPr>
              <a:t>Choose commands from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All Commands</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In the list of commands, click </a:t>
            </a:r>
            <a:r>
              <a:rPr lang="en-US" sz="1200" b="1" kern="1200" dirty="0" smtClean="0">
                <a:solidFill>
                  <a:schemeClr val="tx1"/>
                </a:solidFill>
                <a:effectLst/>
                <a:latin typeface="+mn-lt"/>
                <a:ea typeface="+mn-ea"/>
                <a:cs typeface="+mn-cs"/>
              </a:rPr>
              <a:t>Combine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Shapes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a:t>
            </a:r>
            <a:endParaRPr lang="en-US" dirty="0" smtClean="0"/>
          </a:p>
          <a:p>
            <a:endParaRPr lang="en-US" dirty="0" smtClean="0"/>
          </a:p>
          <a:p>
            <a:endParaRPr lang="en-US" dirty="0" smtClean="0"/>
          </a:p>
          <a:p>
            <a:pPr marL="0" indent="0">
              <a:buFont typeface="+mj-lt"/>
              <a:buNone/>
            </a:pPr>
            <a:r>
              <a:rPr lang="en-US" baseline="0" dirty="0" smtClean="0"/>
              <a:t>To reproduce the shape effects on this slide, do the following:</a:t>
            </a:r>
          </a:p>
          <a:p>
            <a:pPr marL="228600" indent="-228600">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Slides</a:t>
            </a:r>
            <a:r>
              <a:rPr lang="en-US" baseline="0" dirty="0" smtClean="0"/>
              <a:t> group, click </a:t>
            </a:r>
            <a:r>
              <a:rPr lang="en-US" b="1" baseline="0" dirty="0" smtClean="0"/>
              <a:t>Layout</a:t>
            </a:r>
            <a:r>
              <a:rPr lang="en-US" baseline="0" dirty="0" smtClean="0"/>
              <a:t>, and then click </a:t>
            </a:r>
            <a:r>
              <a:rPr lang="en-US" b="1" baseline="0" dirty="0" smtClean="0"/>
              <a:t>Blank</a:t>
            </a:r>
            <a:r>
              <a:rPr lang="en-US" baseline="0" dirty="0" smtClean="0"/>
              <a:t>.</a:t>
            </a:r>
          </a:p>
          <a:p>
            <a:pPr marL="228600" indent="-228600">
              <a:buFont typeface="+mj-lt"/>
              <a:buAutoNum type="arabicPeriod"/>
            </a:pPr>
            <a:r>
              <a:rPr lang="en-US" baseline="0" dirty="0" smtClean="0"/>
              <a:t>Also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Shapes</a:t>
            </a:r>
            <a:r>
              <a:rPr lang="en-US" baseline="0" dirty="0" smtClean="0"/>
              <a:t>, and then under </a:t>
            </a:r>
            <a:r>
              <a:rPr lang="en-US" b="1" baseline="0" dirty="0" smtClean="0"/>
              <a:t>Rectangles</a:t>
            </a:r>
            <a:r>
              <a:rPr lang="en-US" baseline="0" dirty="0" smtClean="0"/>
              <a:t> click </a:t>
            </a:r>
            <a:r>
              <a:rPr lang="en-US" b="1" baseline="0" dirty="0" smtClean="0"/>
              <a:t>Rectangle</a:t>
            </a:r>
            <a:r>
              <a:rPr lang="en-US" baseline="0" dirty="0" smtClean="0"/>
              <a:t>.</a:t>
            </a:r>
          </a:p>
          <a:p>
            <a:pPr marL="228600" indent="-228600">
              <a:buFont typeface="+mj-lt"/>
              <a:buAutoNum type="arabicPeriod"/>
            </a:pPr>
            <a:r>
              <a:rPr lang="en-US" baseline="0" dirty="0" smtClean="0"/>
              <a:t>On the slide, drag to draw a rectangle.</a:t>
            </a:r>
          </a:p>
          <a:p>
            <a:pPr marL="228600" indent="-228600">
              <a:buFont typeface="+mj-lt"/>
              <a:buAutoNum type="arabicPeriod"/>
            </a:pPr>
            <a:r>
              <a:rPr lang="en-US" baseline="0" dirty="0" smtClean="0"/>
              <a:t>Select the rectangle.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Shape</a:t>
            </a:r>
            <a:r>
              <a:rPr lang="en-US" baseline="0" dirty="0" smtClean="0"/>
              <a:t> </a:t>
            </a:r>
            <a:r>
              <a:rPr lang="en-US" b="1" baseline="0" dirty="0" smtClean="0"/>
              <a:t>Styles</a:t>
            </a:r>
            <a:r>
              <a:rPr lang="en-US" baseline="0" dirty="0" smtClean="0"/>
              <a:t> group, click </a:t>
            </a:r>
            <a:r>
              <a:rPr lang="en-US" b="1" baseline="0" dirty="0" smtClean="0"/>
              <a:t>Shape Fill</a:t>
            </a:r>
            <a:r>
              <a:rPr lang="en-US" baseline="0" dirty="0" smtClean="0"/>
              <a:t>, point to </a:t>
            </a:r>
            <a:r>
              <a:rPr lang="en-US" b="1" baseline="0" dirty="0" smtClean="0"/>
              <a:t>Gradient</a:t>
            </a:r>
            <a:r>
              <a:rPr lang="en-US" baseline="0" dirty="0" smtClean="0"/>
              <a:t>, and then click </a:t>
            </a:r>
            <a:r>
              <a:rPr lang="en-US" b="1" baseline="0" dirty="0" smtClean="0"/>
              <a:t>More Gradients</a:t>
            </a:r>
            <a:r>
              <a:rPr lang="en-US" baseline="0" dirty="0" smtClean="0"/>
              <a:t>. In the </a:t>
            </a:r>
            <a:r>
              <a:rPr lang="en-US" b="1" baseline="0" dirty="0" smtClean="0"/>
              <a:t>Format Shape </a:t>
            </a:r>
            <a:r>
              <a:rPr lang="en-US" baseline="0" dirty="0" smtClean="0"/>
              <a:t>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Gradient fill</a:t>
            </a:r>
            <a:r>
              <a:rPr lang="en-US" baseline="0" dirty="0" smtClean="0"/>
              <a:t>, and then do the following:</a:t>
            </a:r>
          </a:p>
          <a:p>
            <a:pPr marL="685800" lvl="1" indent="-228600">
              <a:buFont typeface="+mj-lt"/>
              <a:buAutoNum type="arabicPeriod"/>
            </a:pPr>
            <a:r>
              <a:rPr lang="en-US" baseline="0" dirty="0" smtClean="0"/>
              <a:t>In the </a:t>
            </a:r>
            <a:r>
              <a:rPr lang="en-US" b="1" baseline="0" dirty="0" smtClean="0"/>
              <a:t>Type</a:t>
            </a:r>
            <a:r>
              <a:rPr lang="en-US" baseline="0" dirty="0" smtClean="0"/>
              <a:t> list, select </a:t>
            </a:r>
            <a:r>
              <a:rPr lang="en-US" b="1" baseline="0" dirty="0" smtClean="0"/>
              <a:t>Linear</a:t>
            </a:r>
            <a:r>
              <a:rPr lang="en-US" baseline="0" dirty="0" smtClean="0"/>
              <a:t>.</a:t>
            </a:r>
          </a:p>
          <a:p>
            <a:pPr marL="685800" lvl="1" indent="-228600">
              <a:buFont typeface="+mj-lt"/>
              <a:buAutoNum type="arabicPeriod"/>
            </a:pPr>
            <a:r>
              <a:rPr lang="en-US" baseline="0" dirty="0" smtClean="0"/>
              <a:t>In the </a:t>
            </a:r>
            <a:r>
              <a:rPr lang="en-US" b="1" baseline="0" dirty="0" smtClean="0"/>
              <a:t>Angle</a:t>
            </a:r>
            <a:r>
              <a:rPr lang="en-US" baseline="0" dirty="0" smtClean="0"/>
              <a:t> box, enter </a:t>
            </a:r>
            <a:r>
              <a:rPr lang="en-US" b="1" baseline="0" dirty="0" smtClean="0"/>
              <a:t>160°</a:t>
            </a:r>
            <a:r>
              <a:rPr lang="en-US" b="0" baseline="0" dirty="0" smtClean="0"/>
              <a:t>.</a:t>
            </a:r>
            <a:endParaRPr lang="en-US" b="1" baseline="0" dirty="0" smtClean="0"/>
          </a:p>
          <a:p>
            <a:pPr marL="685800" lvl="1"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effectLst/>
                <a:latin typeface="+mn-lt"/>
                <a:ea typeface="+mn-ea"/>
                <a:cs typeface="+mn-cs"/>
              </a:rPr>
              <a:t> until four stops appear in the slider.</a:t>
            </a:r>
            <a:endParaRPr lang="en-US" baseline="0" dirty="0" smtClean="0"/>
          </a:p>
          <a:p>
            <a:pPr marL="228600" indent="-228600">
              <a:buFont typeface="+mj-lt"/>
              <a:buAutoNum type="arabicPeriod"/>
            </a:pPr>
            <a:r>
              <a:rPr lang="en-US" baseline="0" dirty="0" smtClean="0"/>
              <a:t>Also under </a:t>
            </a:r>
            <a:r>
              <a:rPr lang="en-US" b="1" baseline="0" dirty="0" smtClean="0"/>
              <a:t>Gradient stops</a:t>
            </a:r>
            <a:r>
              <a:rPr lang="en-US" baseline="0" dirty="0" smtClean="0"/>
              <a:t>, customize the gradient stops as follows:</a:t>
            </a:r>
          </a:p>
          <a:p>
            <a:pPr marL="685800" lvl="1" indent="-228600">
              <a:buFont typeface="Arial" pitchFamily="34" charset="0"/>
              <a:buChar char="•"/>
            </a:pPr>
            <a:r>
              <a:rPr lang="en-US" baseline="0" dirty="0" smtClean="0"/>
              <a:t>Select the first stop in the slider, and then do the following:</a:t>
            </a:r>
          </a:p>
          <a:p>
            <a:pPr marL="1143000" lvl="2" indent="-228600">
              <a:buFont typeface="Arial" pitchFamily="34" charset="0"/>
              <a:buChar char="•"/>
            </a:pPr>
            <a:r>
              <a:rPr lang="en-US" baseline="0" dirty="0" smtClean="0"/>
              <a:t>In the </a:t>
            </a:r>
            <a:r>
              <a:rPr lang="en-US" b="1" baseline="0" dirty="0" smtClean="0"/>
              <a:t>Position</a:t>
            </a:r>
            <a:r>
              <a:rPr lang="en-US" baseline="0" dirty="0" smtClean="0"/>
              <a:t> box, enter </a:t>
            </a:r>
            <a:r>
              <a:rPr lang="en-US" b="1" baseline="0" dirty="0" smtClean="0"/>
              <a:t>0%</a:t>
            </a:r>
            <a:r>
              <a:rPr lang="en-US" baseline="0" dirty="0" smtClean="0"/>
              <a:t>.</a:t>
            </a:r>
          </a:p>
          <a:p>
            <a:pPr marL="1143000" lvl="2" indent="-228600">
              <a:buFont typeface="Arial" pitchFamily="34" charset="0"/>
              <a:buChar char="•"/>
            </a:pPr>
            <a:r>
              <a:rPr lang="en-US" baseline="0" dirty="0" smtClean="0"/>
              <a:t>Click the button next to </a:t>
            </a:r>
            <a:r>
              <a:rPr lang="en-US" b="1" baseline="0" dirty="0" smtClean="0"/>
              <a:t>Color</a:t>
            </a:r>
            <a:r>
              <a:rPr lang="en-US" baseline="0" dirty="0" smtClean="0"/>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200</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149</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79%</a:t>
            </a:r>
            <a:r>
              <a:rPr lang="en-US" sz="1200" kern="1200" baseline="0" dirty="0" smtClean="0">
                <a:solidFill>
                  <a:schemeClr val="tx1"/>
                </a:solidFill>
                <a:effectLst/>
                <a:latin typeface="+mn-lt"/>
                <a:ea typeface="+mn-ea"/>
                <a:cs typeface="+mn-cs"/>
              </a:rPr>
              <a:t>.</a:t>
            </a:r>
            <a:endParaRPr lang="en-US" baseline="0" dirty="0" smtClean="0"/>
          </a:p>
          <a:p>
            <a:pPr marL="685800" lvl="1" indent="-228600">
              <a:buFont typeface="Arial" pitchFamily="34" charset="0"/>
              <a:buChar char="•"/>
            </a:pPr>
            <a:r>
              <a:rPr lang="en-US" baseline="0" dirty="0" smtClean="0"/>
              <a:t>Select the next stop in the slider, and then do the following:</a:t>
            </a:r>
          </a:p>
          <a:p>
            <a:pPr marL="1143000" lvl="2" indent="-228600">
              <a:buFont typeface="Arial" pitchFamily="34" charset="0"/>
              <a:buChar char="•"/>
            </a:pPr>
            <a:r>
              <a:rPr lang="en-US" baseline="0" dirty="0" smtClean="0"/>
              <a:t>In the </a:t>
            </a:r>
            <a:r>
              <a:rPr lang="en-US" b="1" baseline="0" dirty="0" smtClean="0"/>
              <a:t>Position</a:t>
            </a:r>
            <a:r>
              <a:rPr lang="en-US" baseline="0" dirty="0" smtClean="0"/>
              <a:t> box, enter </a:t>
            </a:r>
            <a:r>
              <a:rPr lang="en-US" b="1" baseline="0" dirty="0" smtClean="0"/>
              <a:t>29%</a:t>
            </a:r>
            <a:r>
              <a:rPr lang="en-US" baseline="0" dirty="0" smtClean="0"/>
              <a:t>.</a:t>
            </a:r>
          </a:p>
          <a:p>
            <a:pPr marL="1143000" lvl="2" indent="-228600">
              <a:buFont typeface="Arial" pitchFamily="34" charset="0"/>
              <a:buChar char="•"/>
            </a:pPr>
            <a:r>
              <a:rPr lang="en-US" baseline="0" dirty="0" smtClean="0"/>
              <a:t>Click the button next to </a:t>
            </a:r>
            <a:r>
              <a:rPr lang="en-US" b="1" baseline="0" dirty="0" smtClean="0"/>
              <a:t>Color</a:t>
            </a:r>
            <a:r>
              <a:rPr lang="en-US" baseline="0" dirty="0" smtClean="0"/>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124</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93</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30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84%</a:t>
            </a:r>
            <a:r>
              <a:rPr lang="en-US" sz="1200" kern="1200" baseline="0" dirty="0" smtClean="0">
                <a:solidFill>
                  <a:schemeClr val="tx1"/>
                </a:solidFill>
                <a:effectLst/>
                <a:latin typeface="+mn-lt"/>
                <a:ea typeface="+mn-ea"/>
                <a:cs typeface="+mn-cs"/>
              </a:rPr>
              <a:t>.</a:t>
            </a:r>
            <a:endParaRPr lang="en-US" baseline="0" dirty="0" smtClean="0"/>
          </a:p>
          <a:p>
            <a:pPr marL="685800" lvl="1" indent="-228600">
              <a:buFont typeface="Arial" pitchFamily="34" charset="0"/>
              <a:buChar char="•"/>
            </a:pPr>
            <a:r>
              <a:rPr lang="en-US" baseline="0" dirty="0" smtClean="0"/>
              <a:t>Select the next stop in the slider, and then do the following:</a:t>
            </a:r>
          </a:p>
          <a:p>
            <a:pPr marL="1143000" lvl="2" indent="-228600">
              <a:buFont typeface="Arial" pitchFamily="34" charset="0"/>
              <a:buChar char="•"/>
            </a:pPr>
            <a:r>
              <a:rPr lang="en-US" baseline="0" dirty="0" smtClean="0"/>
              <a:t>In the </a:t>
            </a:r>
            <a:r>
              <a:rPr lang="en-US" b="1" baseline="0" dirty="0" smtClean="0"/>
              <a:t>Position</a:t>
            </a:r>
            <a:r>
              <a:rPr lang="en-US" baseline="0" dirty="0" smtClean="0"/>
              <a:t> box, enter </a:t>
            </a:r>
            <a:r>
              <a:rPr lang="en-US" b="1" baseline="0" dirty="0" smtClean="0"/>
              <a:t>68%</a:t>
            </a:r>
            <a:r>
              <a:rPr lang="en-US" baseline="0" dirty="0" smtClean="0"/>
              <a:t>.</a:t>
            </a:r>
          </a:p>
          <a:p>
            <a:pPr marL="1143000" lvl="2" indent="-228600">
              <a:buFont typeface="Arial" pitchFamily="34" charset="0"/>
              <a:buChar char="•"/>
            </a:pPr>
            <a:r>
              <a:rPr lang="en-US" baseline="0" dirty="0" smtClean="0"/>
              <a:t>Click the button next to </a:t>
            </a:r>
            <a:r>
              <a:rPr lang="en-US" b="1" baseline="0" dirty="0" smtClean="0"/>
              <a:t>Color</a:t>
            </a:r>
            <a:r>
              <a:rPr lang="en-US" baseline="0" dirty="0" smtClean="0"/>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131</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104</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7</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74%</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baseline="0" dirty="0" smtClean="0"/>
              <a:t>Select the last stop in the slider, and then do the following:</a:t>
            </a:r>
          </a:p>
          <a:p>
            <a:pPr marL="1143000" lvl="2" indent="-228600">
              <a:buFont typeface="Arial" pitchFamily="34" charset="0"/>
              <a:buChar char="•"/>
            </a:pPr>
            <a:r>
              <a:rPr lang="en-US" baseline="0" dirty="0" smtClean="0"/>
              <a:t>In the </a:t>
            </a:r>
            <a:r>
              <a:rPr lang="en-US" b="1" baseline="0" dirty="0" smtClean="0"/>
              <a:t>Position</a:t>
            </a:r>
            <a:r>
              <a:rPr lang="en-US" baseline="0" dirty="0" smtClean="0"/>
              <a:t> box, enter </a:t>
            </a:r>
            <a:r>
              <a:rPr lang="en-US" b="1" baseline="0" dirty="0" smtClean="0"/>
              <a:t>100%</a:t>
            </a:r>
            <a:r>
              <a:rPr lang="en-US" baseline="0" dirty="0" smtClean="0"/>
              <a:t>.</a:t>
            </a:r>
          </a:p>
          <a:p>
            <a:pPr marL="1143000" lvl="2" indent="-228600">
              <a:buFont typeface="Arial" pitchFamily="34" charset="0"/>
              <a:buChar char="•"/>
            </a:pPr>
            <a:r>
              <a:rPr lang="en-US" baseline="0" dirty="0" smtClean="0"/>
              <a:t>Click the button next to </a:t>
            </a:r>
            <a:r>
              <a:rPr lang="en-US" b="1" baseline="0" dirty="0" smtClean="0"/>
              <a:t>Color</a:t>
            </a:r>
            <a:r>
              <a:rPr lang="en-US" baseline="0" dirty="0" smtClean="0"/>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98</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61</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40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51%</a:t>
            </a:r>
            <a:r>
              <a:rPr lang="en-US" sz="1200" kern="1200" baseline="0" dirty="0" smtClean="0">
                <a:solidFill>
                  <a:schemeClr val="tx1"/>
                </a:solidFill>
                <a:effectLst/>
                <a:latin typeface="+mn-lt"/>
                <a:ea typeface="+mn-ea"/>
                <a:cs typeface="+mn-cs"/>
              </a:rPr>
              <a:t>.</a:t>
            </a:r>
          </a:p>
          <a:p>
            <a:pPr marL="228600" lvl="0" indent="-228600">
              <a:buFont typeface="+mj-lt"/>
              <a:buAutoNum type="arabicPeriod"/>
            </a:pPr>
            <a:r>
              <a:rPr lang="en-US" kern="1200" baseline="0" dirty="0" smtClean="0">
                <a:solidFill>
                  <a:schemeClr val="tx1"/>
                </a:solidFill>
                <a:effectLst/>
                <a:latin typeface="+mn-lt"/>
                <a:ea typeface="+mn-ea"/>
                <a:cs typeface="+mn-cs"/>
              </a:rPr>
              <a:t>Also in the </a:t>
            </a:r>
            <a:r>
              <a:rPr lang="en-US" b="1" kern="1200" baseline="0" dirty="0" smtClean="0">
                <a:solidFill>
                  <a:schemeClr val="tx1"/>
                </a:solidFill>
                <a:effectLst/>
                <a:latin typeface="+mn-lt"/>
                <a:ea typeface="+mn-ea"/>
                <a:cs typeface="+mn-cs"/>
              </a:rPr>
              <a:t>Format</a:t>
            </a:r>
            <a:r>
              <a:rPr lang="en-US" kern="1200" baseline="0" dirty="0" smtClean="0">
                <a:solidFill>
                  <a:schemeClr val="tx1"/>
                </a:solidFill>
                <a:effectLst/>
                <a:latin typeface="+mn-lt"/>
                <a:ea typeface="+mn-ea"/>
                <a:cs typeface="+mn-cs"/>
              </a:rPr>
              <a:t> </a:t>
            </a:r>
            <a:r>
              <a:rPr lang="en-US" b="1" kern="1200" baseline="0" dirty="0" smtClean="0">
                <a:solidFill>
                  <a:schemeClr val="tx1"/>
                </a:solidFill>
                <a:effectLst/>
                <a:latin typeface="+mn-lt"/>
                <a:ea typeface="+mn-ea"/>
                <a:cs typeface="+mn-cs"/>
              </a:rPr>
              <a:t>Shape</a:t>
            </a:r>
            <a:r>
              <a:rPr lang="en-US" kern="1200" baseline="0" dirty="0" smtClean="0">
                <a:solidFill>
                  <a:schemeClr val="tx1"/>
                </a:solidFill>
                <a:effectLst/>
                <a:latin typeface="+mn-lt"/>
                <a:ea typeface="+mn-ea"/>
                <a:cs typeface="+mn-cs"/>
              </a:rPr>
              <a:t> dialog box, click </a:t>
            </a:r>
            <a:r>
              <a:rPr lang="en-US" b="1" kern="1200" baseline="0" dirty="0" smtClean="0">
                <a:solidFill>
                  <a:schemeClr val="tx1"/>
                </a:solidFill>
                <a:effectLst/>
                <a:latin typeface="+mn-lt"/>
                <a:ea typeface="+mn-ea"/>
                <a:cs typeface="+mn-cs"/>
              </a:rPr>
              <a:t>Line</a:t>
            </a:r>
            <a:r>
              <a:rPr lang="en-US" kern="1200" baseline="0" dirty="0" smtClean="0">
                <a:solidFill>
                  <a:schemeClr val="tx1"/>
                </a:solidFill>
                <a:effectLst/>
                <a:latin typeface="+mn-lt"/>
                <a:ea typeface="+mn-ea"/>
                <a:cs typeface="+mn-cs"/>
              </a:rPr>
              <a:t> </a:t>
            </a:r>
            <a:r>
              <a:rPr lang="en-US" b="1" kern="1200" baseline="0" dirty="0" smtClean="0">
                <a:solidFill>
                  <a:schemeClr val="tx1"/>
                </a:solidFill>
                <a:effectLst/>
                <a:latin typeface="+mn-lt"/>
                <a:ea typeface="+mn-ea"/>
                <a:cs typeface="+mn-cs"/>
              </a:rPr>
              <a:t>Color</a:t>
            </a:r>
            <a:r>
              <a:rPr lang="en-US" kern="1200" baseline="0" dirty="0" smtClean="0">
                <a:solidFill>
                  <a:schemeClr val="tx1"/>
                </a:solidFill>
                <a:effectLst/>
                <a:latin typeface="+mn-lt"/>
                <a:ea typeface="+mn-ea"/>
                <a:cs typeface="+mn-cs"/>
              </a:rPr>
              <a:t> in the left pane, in the </a:t>
            </a:r>
            <a:r>
              <a:rPr lang="en-US" b="1" kern="1200" baseline="0" dirty="0" smtClean="0">
                <a:solidFill>
                  <a:schemeClr val="tx1"/>
                </a:solidFill>
                <a:effectLst/>
                <a:latin typeface="+mn-lt"/>
                <a:ea typeface="+mn-ea"/>
                <a:cs typeface="+mn-cs"/>
              </a:rPr>
              <a:t>Line</a:t>
            </a:r>
            <a:r>
              <a:rPr lang="en-US" kern="1200" baseline="0" dirty="0" smtClean="0">
                <a:solidFill>
                  <a:schemeClr val="tx1"/>
                </a:solidFill>
                <a:effectLst/>
                <a:latin typeface="+mn-lt"/>
                <a:ea typeface="+mn-ea"/>
                <a:cs typeface="+mn-cs"/>
              </a:rPr>
              <a:t> </a:t>
            </a:r>
            <a:r>
              <a:rPr lang="en-US" b="1" kern="1200" baseline="0" dirty="0" smtClean="0">
                <a:solidFill>
                  <a:schemeClr val="tx1"/>
                </a:solidFill>
                <a:effectLst/>
                <a:latin typeface="+mn-lt"/>
                <a:ea typeface="+mn-ea"/>
                <a:cs typeface="+mn-cs"/>
              </a:rPr>
              <a:t>Color</a:t>
            </a:r>
            <a:r>
              <a:rPr lang="en-US" kern="1200" baseline="0" dirty="0" smtClean="0">
                <a:solidFill>
                  <a:schemeClr val="tx1"/>
                </a:solidFill>
                <a:effectLst/>
                <a:latin typeface="+mn-lt"/>
                <a:ea typeface="+mn-ea"/>
                <a:cs typeface="+mn-cs"/>
              </a:rPr>
              <a:t> pane, select </a:t>
            </a:r>
            <a:r>
              <a:rPr lang="en-US" b="1" kern="1200" baseline="0" dirty="0" smtClean="0">
                <a:solidFill>
                  <a:schemeClr val="tx1"/>
                </a:solidFill>
                <a:effectLst/>
                <a:latin typeface="+mn-lt"/>
                <a:ea typeface="+mn-ea"/>
                <a:cs typeface="+mn-cs"/>
              </a:rPr>
              <a:t>No</a:t>
            </a:r>
            <a:r>
              <a:rPr lang="en-US" kern="1200" baseline="0" dirty="0" smtClean="0">
                <a:solidFill>
                  <a:schemeClr val="tx1"/>
                </a:solidFill>
                <a:effectLst/>
                <a:latin typeface="+mn-lt"/>
                <a:ea typeface="+mn-ea"/>
                <a:cs typeface="+mn-cs"/>
              </a:rPr>
              <a:t> </a:t>
            </a:r>
            <a:r>
              <a:rPr lang="en-US" b="1" kern="1200" baseline="0" dirty="0" smtClean="0">
                <a:solidFill>
                  <a:schemeClr val="tx1"/>
                </a:solidFill>
                <a:effectLst/>
                <a:latin typeface="+mn-lt"/>
                <a:ea typeface="+mn-ea"/>
                <a:cs typeface="+mn-cs"/>
              </a:rPr>
              <a:t>line</a:t>
            </a:r>
            <a:r>
              <a:rPr lang="en-US" kern="1200" baseline="0" dirty="0" smtClean="0">
                <a:solidFill>
                  <a:schemeClr val="tx1"/>
                </a:solidFill>
                <a:effectLst/>
                <a:latin typeface="+mn-lt"/>
                <a:ea typeface="+mn-ea"/>
                <a:cs typeface="+mn-cs"/>
              </a:rPr>
              <a:t>.</a:t>
            </a:r>
          </a:p>
          <a:p>
            <a:pPr marL="228600" lvl="0" indent="-228600">
              <a:buFont typeface="+mj-lt"/>
              <a:buAutoNum type="arabicPeriod"/>
            </a:pPr>
            <a:r>
              <a:rPr lang="en-US" kern="1200" baseline="0" dirty="0" smtClean="0">
                <a:solidFill>
                  <a:schemeClr val="tx1"/>
                </a:solidFill>
                <a:effectLst/>
                <a:latin typeface="+mn-lt"/>
                <a:ea typeface="+mn-ea"/>
                <a:cs typeface="+mn-cs"/>
              </a:rPr>
              <a:t>Also in the </a:t>
            </a:r>
            <a:r>
              <a:rPr lang="en-US" b="1" kern="1200" baseline="0" dirty="0" smtClean="0">
                <a:solidFill>
                  <a:schemeClr val="tx1"/>
                </a:solidFill>
                <a:effectLst/>
                <a:latin typeface="+mn-lt"/>
                <a:ea typeface="+mn-ea"/>
                <a:cs typeface="+mn-cs"/>
              </a:rPr>
              <a:t>Format</a:t>
            </a:r>
            <a:r>
              <a:rPr lang="en-US" kern="1200" baseline="0" dirty="0" smtClean="0">
                <a:solidFill>
                  <a:schemeClr val="tx1"/>
                </a:solidFill>
                <a:effectLst/>
                <a:latin typeface="+mn-lt"/>
                <a:ea typeface="+mn-ea"/>
                <a:cs typeface="+mn-cs"/>
              </a:rPr>
              <a:t> </a:t>
            </a:r>
            <a:r>
              <a:rPr lang="en-US" b="1" kern="1200" baseline="0" dirty="0" smtClean="0">
                <a:solidFill>
                  <a:schemeClr val="tx1"/>
                </a:solidFill>
                <a:effectLst/>
                <a:latin typeface="+mn-lt"/>
                <a:ea typeface="+mn-ea"/>
                <a:cs typeface="+mn-cs"/>
              </a:rPr>
              <a:t>Shape</a:t>
            </a:r>
            <a:r>
              <a:rPr lang="en-US" kern="1200" baseline="0" dirty="0" smtClean="0">
                <a:solidFill>
                  <a:schemeClr val="tx1"/>
                </a:solidFill>
                <a:effectLst/>
                <a:latin typeface="+mn-lt"/>
                <a:ea typeface="+mn-ea"/>
                <a:cs typeface="+mn-cs"/>
              </a:rPr>
              <a:t> dialog box, click </a:t>
            </a:r>
            <a:r>
              <a:rPr lang="en-US" b="1" kern="1200" baseline="0" dirty="0" smtClean="0">
                <a:solidFill>
                  <a:schemeClr val="tx1"/>
                </a:solidFill>
                <a:effectLst/>
                <a:latin typeface="+mn-lt"/>
                <a:ea typeface="+mn-ea"/>
                <a:cs typeface="+mn-cs"/>
              </a:rPr>
              <a:t>Glow and Soft Edges </a:t>
            </a:r>
            <a:r>
              <a:rPr lang="en-US" kern="1200" baseline="0" dirty="0" smtClean="0">
                <a:solidFill>
                  <a:schemeClr val="tx1"/>
                </a:solidFill>
                <a:effectLst/>
                <a:latin typeface="+mn-lt"/>
                <a:ea typeface="+mn-ea"/>
                <a:cs typeface="+mn-cs"/>
              </a:rPr>
              <a:t>in the left pane, in the </a:t>
            </a:r>
            <a:r>
              <a:rPr lang="en-US" b="1" kern="1200" baseline="0" dirty="0" smtClean="0">
                <a:solidFill>
                  <a:schemeClr val="tx1"/>
                </a:solidFill>
                <a:effectLst/>
                <a:latin typeface="+mn-lt"/>
                <a:ea typeface="+mn-ea"/>
                <a:cs typeface="+mn-cs"/>
              </a:rPr>
              <a:t>Glow and Soft Edges </a:t>
            </a:r>
            <a:r>
              <a:rPr lang="en-US" kern="1200" baseline="0" dirty="0" smtClean="0">
                <a:solidFill>
                  <a:schemeClr val="tx1"/>
                </a:solidFill>
                <a:effectLst/>
                <a:latin typeface="+mn-lt"/>
                <a:ea typeface="+mn-ea"/>
                <a:cs typeface="+mn-cs"/>
              </a:rPr>
              <a:t>pane, under </a:t>
            </a:r>
            <a:r>
              <a:rPr lang="en-US" b="1" kern="1200" baseline="0" dirty="0" smtClean="0">
                <a:solidFill>
                  <a:schemeClr val="tx1"/>
                </a:solidFill>
                <a:effectLst/>
                <a:latin typeface="+mn-lt"/>
                <a:ea typeface="+mn-ea"/>
                <a:cs typeface="+mn-cs"/>
              </a:rPr>
              <a:t>Soft Edges</a:t>
            </a:r>
            <a:r>
              <a:rPr lang="en-US" kern="1200" baseline="0" dirty="0" smtClean="0">
                <a:solidFill>
                  <a:schemeClr val="tx1"/>
                </a:solidFill>
                <a:effectLst/>
                <a:latin typeface="+mn-lt"/>
                <a:ea typeface="+mn-ea"/>
                <a:cs typeface="+mn-cs"/>
              </a:rPr>
              <a:t>, in the </a:t>
            </a:r>
            <a:r>
              <a:rPr lang="en-US" b="1" kern="1200" baseline="0" dirty="0" smtClean="0">
                <a:solidFill>
                  <a:schemeClr val="tx1"/>
                </a:solidFill>
                <a:effectLst/>
                <a:latin typeface="+mn-lt"/>
                <a:ea typeface="+mn-ea"/>
                <a:cs typeface="+mn-cs"/>
              </a:rPr>
              <a:t>Size</a:t>
            </a:r>
            <a:r>
              <a:rPr lang="en-US" kern="1200" baseline="0" dirty="0" smtClean="0">
                <a:solidFill>
                  <a:schemeClr val="tx1"/>
                </a:solidFill>
                <a:effectLst/>
                <a:latin typeface="+mn-lt"/>
                <a:ea typeface="+mn-ea"/>
                <a:cs typeface="+mn-cs"/>
              </a:rPr>
              <a:t> box, </a:t>
            </a:r>
            <a:r>
              <a:rPr lang="en-US" b="1" kern="1200" baseline="0" dirty="0" smtClean="0">
                <a:solidFill>
                  <a:schemeClr val="tx1"/>
                </a:solidFill>
                <a:effectLst/>
                <a:latin typeface="+mn-lt"/>
                <a:ea typeface="+mn-ea"/>
                <a:cs typeface="+mn-cs"/>
              </a:rPr>
              <a:t>enter 5 pt</a:t>
            </a:r>
            <a:r>
              <a:rPr lang="en-US" kern="1200" baseline="0" dirty="0" smtClean="0">
                <a:solidFill>
                  <a:schemeClr val="tx1"/>
                </a:solidFill>
                <a:effectLst/>
                <a:latin typeface="+mn-lt"/>
                <a:ea typeface="+mn-ea"/>
                <a:cs typeface="+mn-cs"/>
              </a:rPr>
              <a:t>.</a:t>
            </a:r>
          </a:p>
          <a:p>
            <a:pPr marL="228600" lvl="0" indent="-228600">
              <a:buFont typeface="+mj-lt"/>
              <a:buAutoNum type="arabicPeriod"/>
            </a:pPr>
            <a:r>
              <a:rPr lang="en-US" kern="1200" baseline="0" dirty="0" smtClean="0">
                <a:solidFill>
                  <a:schemeClr val="tx1"/>
                </a:solidFill>
                <a:effectLst/>
                <a:latin typeface="+mn-lt"/>
                <a:ea typeface="+mn-ea"/>
                <a:cs typeface="+mn-cs"/>
              </a:rPr>
              <a:t>Also in the </a:t>
            </a:r>
            <a:r>
              <a:rPr lang="en-US" b="1" kern="1200" baseline="0" dirty="0" smtClean="0">
                <a:solidFill>
                  <a:schemeClr val="tx1"/>
                </a:solidFill>
                <a:effectLst/>
                <a:latin typeface="+mn-lt"/>
                <a:ea typeface="+mn-ea"/>
                <a:cs typeface="+mn-cs"/>
              </a:rPr>
              <a:t>Format Shape </a:t>
            </a:r>
            <a:r>
              <a:rPr lang="en-US" kern="1200" baseline="0" dirty="0" smtClean="0">
                <a:solidFill>
                  <a:schemeClr val="tx1"/>
                </a:solidFill>
                <a:effectLst/>
                <a:latin typeface="+mn-lt"/>
                <a:ea typeface="+mn-ea"/>
                <a:cs typeface="+mn-cs"/>
              </a:rPr>
              <a:t>dialog box, click </a:t>
            </a:r>
            <a:r>
              <a:rPr lang="en-US" b="1" kern="1200" baseline="0" dirty="0" smtClean="0">
                <a:solidFill>
                  <a:schemeClr val="tx1"/>
                </a:solidFill>
                <a:effectLst/>
                <a:latin typeface="+mn-lt"/>
                <a:ea typeface="+mn-ea"/>
                <a:cs typeface="+mn-cs"/>
              </a:rPr>
              <a:t>Size</a:t>
            </a:r>
            <a:r>
              <a:rPr lang="en-US" kern="1200" baseline="0" dirty="0" smtClean="0">
                <a:solidFill>
                  <a:schemeClr val="tx1"/>
                </a:solidFill>
                <a:effectLst/>
                <a:latin typeface="+mn-lt"/>
                <a:ea typeface="+mn-ea"/>
                <a:cs typeface="+mn-cs"/>
              </a:rPr>
              <a:t> in the left pane, in the </a:t>
            </a:r>
            <a:r>
              <a:rPr lang="en-US" b="1" kern="1200" baseline="0" dirty="0" smtClean="0">
                <a:solidFill>
                  <a:schemeClr val="tx1"/>
                </a:solidFill>
                <a:effectLst/>
                <a:latin typeface="+mn-lt"/>
                <a:ea typeface="+mn-ea"/>
                <a:cs typeface="+mn-cs"/>
              </a:rPr>
              <a:t>Size</a:t>
            </a:r>
            <a:r>
              <a:rPr lang="en-US" kern="1200" baseline="0" dirty="0" smtClean="0">
                <a:solidFill>
                  <a:schemeClr val="tx1"/>
                </a:solidFill>
                <a:effectLst/>
                <a:latin typeface="+mn-lt"/>
                <a:ea typeface="+mn-ea"/>
                <a:cs typeface="+mn-cs"/>
              </a:rPr>
              <a:t> pane, enter </a:t>
            </a:r>
            <a:r>
              <a:rPr lang="en-US" b="1" kern="1200" baseline="0" dirty="0" smtClean="0">
                <a:solidFill>
                  <a:schemeClr val="tx1"/>
                </a:solidFill>
                <a:effectLst/>
                <a:latin typeface="+mn-lt"/>
                <a:ea typeface="+mn-ea"/>
                <a:cs typeface="+mn-cs"/>
              </a:rPr>
              <a:t>1.83” </a:t>
            </a:r>
            <a:r>
              <a:rPr lang="en-US" kern="1200" baseline="0" dirty="0" smtClean="0">
                <a:solidFill>
                  <a:schemeClr val="tx1"/>
                </a:solidFill>
                <a:effectLst/>
                <a:latin typeface="+mn-lt"/>
                <a:ea typeface="+mn-ea"/>
                <a:cs typeface="+mn-cs"/>
              </a:rPr>
              <a:t>in the </a:t>
            </a:r>
            <a:r>
              <a:rPr lang="en-US" b="1" kern="1200" baseline="0" dirty="0" smtClean="0">
                <a:solidFill>
                  <a:schemeClr val="tx1"/>
                </a:solidFill>
                <a:effectLst/>
                <a:latin typeface="+mn-lt"/>
                <a:ea typeface="+mn-ea"/>
                <a:cs typeface="+mn-cs"/>
              </a:rPr>
              <a:t>Height</a:t>
            </a:r>
            <a:r>
              <a:rPr lang="en-US" kern="1200" baseline="0" dirty="0" smtClean="0">
                <a:solidFill>
                  <a:schemeClr val="tx1"/>
                </a:solidFill>
                <a:effectLst/>
                <a:latin typeface="+mn-lt"/>
                <a:ea typeface="+mn-ea"/>
                <a:cs typeface="+mn-cs"/>
              </a:rPr>
              <a:t> box and </a:t>
            </a:r>
            <a:r>
              <a:rPr lang="en-US" b="1" kern="1200" baseline="0" dirty="0" smtClean="0">
                <a:solidFill>
                  <a:schemeClr val="tx1"/>
                </a:solidFill>
                <a:effectLst/>
                <a:latin typeface="+mn-lt"/>
                <a:ea typeface="+mn-ea"/>
                <a:cs typeface="+mn-cs"/>
              </a:rPr>
              <a:t>10.33”</a:t>
            </a:r>
            <a:r>
              <a:rPr lang="en-US" kern="1200" baseline="0" dirty="0" smtClean="0">
                <a:solidFill>
                  <a:schemeClr val="tx1"/>
                </a:solidFill>
                <a:effectLst/>
                <a:latin typeface="+mn-lt"/>
                <a:ea typeface="+mn-ea"/>
                <a:cs typeface="+mn-cs"/>
              </a:rPr>
              <a:t> in the </a:t>
            </a:r>
            <a:r>
              <a:rPr lang="en-US" b="1" kern="1200" baseline="0" dirty="0" smtClean="0">
                <a:solidFill>
                  <a:schemeClr val="tx1"/>
                </a:solidFill>
                <a:effectLst/>
                <a:latin typeface="+mn-lt"/>
                <a:ea typeface="+mn-ea"/>
                <a:cs typeface="+mn-cs"/>
              </a:rPr>
              <a:t>Width</a:t>
            </a:r>
            <a:r>
              <a:rPr lang="en-US" kern="1200" baseline="0" dirty="0" smtClean="0">
                <a:solidFill>
                  <a:schemeClr val="tx1"/>
                </a:solidFill>
                <a:effectLst/>
                <a:latin typeface="+mn-lt"/>
                <a:ea typeface="+mn-ea"/>
                <a:cs typeface="+mn-cs"/>
              </a:rPr>
              <a:t> box.</a:t>
            </a:r>
            <a:endParaRPr lang="en-US" baseline="0" dirty="0" smtClean="0"/>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0" indent="0">
              <a:buFont typeface="+mj-lt"/>
              <a:buNone/>
            </a:pPr>
            <a:endParaRPr lang="en-US" sz="1200" kern="1200" dirty="0" smtClean="0">
              <a:solidFill>
                <a:schemeClr val="tx1"/>
              </a:solidFill>
              <a:effectLst/>
              <a:latin typeface="+mn-lt"/>
              <a:ea typeface="+mn-ea"/>
              <a:cs typeface="+mn-cs"/>
            </a:endParaRPr>
          </a:p>
          <a:p>
            <a:pPr marL="0" indent="0">
              <a:buFont typeface="+mj-lt"/>
              <a:buNone/>
            </a:pPr>
            <a:r>
              <a:rPr lang="en-US" sz="1200" kern="1200" dirty="0" smtClean="0">
                <a:solidFill>
                  <a:schemeClr val="tx1"/>
                </a:solidFill>
                <a:effectLst/>
                <a:latin typeface="+mn-lt"/>
                <a:ea typeface="+mn-ea"/>
                <a:cs typeface="+mn-cs"/>
              </a:rPr>
              <a:t>To reproduce</a:t>
            </a:r>
            <a:r>
              <a:rPr lang="en-US" sz="1200" kern="1200" baseline="0" dirty="0" smtClean="0">
                <a:solidFill>
                  <a:schemeClr val="tx1"/>
                </a:solidFill>
                <a:effectLst/>
                <a:latin typeface="+mn-lt"/>
                <a:ea typeface="+mn-ea"/>
                <a:cs typeface="+mn-cs"/>
              </a:rPr>
              <a:t> the clip art effects on this slide, do the following:</a:t>
            </a: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Clip Art</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Clip Art</a:t>
            </a:r>
            <a:r>
              <a:rPr lang="en-US" sz="1200" kern="1200" dirty="0" smtClean="0">
                <a:solidFill>
                  <a:schemeClr val="tx1"/>
                </a:solidFill>
                <a:effectLst/>
                <a:latin typeface="+mn-lt"/>
                <a:ea typeface="+mn-ea"/>
                <a:cs typeface="+mn-cs"/>
              </a:rPr>
              <a:t> pane, in the </a:t>
            </a:r>
            <a:r>
              <a:rPr lang="en-US" sz="1200" b="1" kern="1200" dirty="0" smtClean="0">
                <a:solidFill>
                  <a:schemeClr val="tx1"/>
                </a:solidFill>
                <a:effectLst/>
                <a:latin typeface="+mn-lt"/>
                <a:ea typeface="+mn-ea"/>
                <a:cs typeface="+mn-cs"/>
              </a:rPr>
              <a:t>Search for</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00437948</a:t>
            </a:r>
            <a:r>
              <a:rPr lang="en-US" sz="1200" kern="1200" dirty="0" smtClean="0">
                <a:solidFill>
                  <a:schemeClr val="tx1"/>
                </a:solidFill>
                <a:effectLst/>
                <a:latin typeface="+mn-lt"/>
                <a:ea typeface="+mn-ea"/>
                <a:cs typeface="+mn-cs"/>
              </a:rPr>
              <a:t>, select the </a:t>
            </a:r>
            <a:r>
              <a:rPr lang="en-US" sz="1200" b="1" kern="1200" dirty="0" smtClean="0">
                <a:solidFill>
                  <a:schemeClr val="tx1"/>
                </a:solidFill>
                <a:effectLst/>
                <a:latin typeface="+mn-lt"/>
                <a:ea typeface="+mn-ea"/>
                <a:cs typeface="+mn-cs"/>
              </a:rPr>
              <a:t>Include Office.com content</a:t>
            </a:r>
            <a:r>
              <a:rPr lang="en-US" sz="1200" kern="1200" dirty="0" smtClean="0">
                <a:solidFill>
                  <a:schemeClr val="tx1"/>
                </a:solidFill>
                <a:effectLst/>
                <a:latin typeface="+mn-lt"/>
                <a:ea typeface="+mn-ea"/>
                <a:cs typeface="+mn-cs"/>
              </a:rPr>
              <a:t> check box, and then click </a:t>
            </a:r>
            <a:r>
              <a:rPr lang="en-US" sz="1200" b="1" kern="1200" dirty="0" smtClean="0">
                <a:solidFill>
                  <a:schemeClr val="tx1"/>
                </a:solidFill>
                <a:effectLst/>
                <a:latin typeface="+mn-lt"/>
                <a:ea typeface="+mn-ea"/>
                <a:cs typeface="+mn-cs"/>
              </a:rPr>
              <a:t>Go</a:t>
            </a:r>
            <a:r>
              <a:rPr lang="en-US" sz="1200" kern="1200" dirty="0" smtClean="0">
                <a:solidFill>
                  <a:schemeClr val="tx1"/>
                </a:solidFill>
                <a:effectLst/>
                <a:latin typeface="+mn-lt"/>
                <a:ea typeface="+mn-ea"/>
                <a:cs typeface="+mn-cs"/>
              </a:rPr>
              <a:t>. Select the clip art file in the pane to insert it into the slide. (</a:t>
            </a: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If you choose another clip art file, the clip art must be in the Windows Metafile format [.</a:t>
            </a:r>
            <a:r>
              <a:rPr lang="en-US" sz="1200" kern="1200" dirty="0" err="1" smtClean="0">
                <a:solidFill>
                  <a:schemeClr val="tx1"/>
                </a:solidFill>
                <a:effectLst/>
                <a:latin typeface="+mn-lt"/>
                <a:ea typeface="+mn-ea"/>
                <a:cs typeface="+mn-cs"/>
              </a:rPr>
              <a:t>wmf</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kern="1200" dirty="0" smtClean="0">
                <a:solidFill>
                  <a:schemeClr val="tx1"/>
                </a:solidFill>
                <a:effectLst/>
                <a:latin typeface="+mn-lt"/>
                <a:ea typeface="+mn-ea"/>
                <a:cs typeface="+mn-cs"/>
              </a:rPr>
              <a:t>Drag the clip art from the </a:t>
            </a:r>
            <a:r>
              <a:rPr lang="en-US" sz="1200" b="1" kern="1200" dirty="0" smtClean="0">
                <a:solidFill>
                  <a:schemeClr val="tx1"/>
                </a:solidFill>
                <a:effectLst/>
                <a:latin typeface="+mn-lt"/>
                <a:ea typeface="+mn-ea"/>
                <a:cs typeface="+mn-cs"/>
              </a:rPr>
              <a:t>Clip Art </a:t>
            </a:r>
            <a:r>
              <a:rPr lang="en-US" sz="1200" kern="1200" dirty="0" smtClean="0">
                <a:solidFill>
                  <a:schemeClr val="tx1"/>
                </a:solidFill>
                <a:effectLst/>
                <a:latin typeface="+mn-lt"/>
                <a:ea typeface="+mn-ea"/>
                <a:cs typeface="+mn-cs"/>
              </a:rPr>
              <a:t>pane to the slide.</a:t>
            </a:r>
          </a:p>
          <a:p>
            <a:pPr marL="228600" indent="-228600">
              <a:buFont typeface="+mj-lt"/>
              <a:buAutoNum type="arabicPeriod"/>
            </a:pPr>
            <a:r>
              <a:rPr lang="en-US" sz="1200" kern="1200" dirty="0" smtClean="0">
                <a:solidFill>
                  <a:schemeClr val="tx1"/>
                </a:solidFill>
                <a:effectLst/>
                <a:latin typeface="+mn-lt"/>
                <a:ea typeface="+mn-ea"/>
                <a:cs typeface="+mn-cs"/>
              </a:rPr>
              <a:t>Select the clip art.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enter </a:t>
            </a:r>
            <a:r>
              <a:rPr lang="en-US" sz="1200" b="1" kern="1200" dirty="0" smtClean="0">
                <a:solidFill>
                  <a:schemeClr val="tx1"/>
                </a:solidFill>
                <a:effectLst/>
                <a:latin typeface="+mn-lt"/>
                <a:ea typeface="+mn-ea"/>
                <a:cs typeface="+mn-cs"/>
              </a:rPr>
              <a:t>6.99”</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box and </a:t>
            </a:r>
            <a:r>
              <a:rPr lang="en-US" sz="1200" b="1" kern="1200" dirty="0" smtClean="0">
                <a:solidFill>
                  <a:schemeClr val="tx1"/>
                </a:solidFill>
                <a:effectLst/>
                <a:latin typeface="+mn-lt"/>
                <a:ea typeface="+mn-ea"/>
                <a:cs typeface="+mn-cs"/>
              </a:rPr>
              <a:t>7.5”</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Ungroup</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Microsoft Office PowerPoint </a:t>
            </a:r>
            <a:r>
              <a:rPr lang="en-US" sz="1200" kern="1200" dirty="0" smtClean="0">
                <a:solidFill>
                  <a:schemeClr val="tx1"/>
                </a:solidFill>
                <a:effectLst/>
                <a:latin typeface="+mn-lt"/>
                <a:ea typeface="+mn-ea"/>
                <a:cs typeface="+mn-cs"/>
              </a:rPr>
              <a:t>dialog box, click </a:t>
            </a:r>
            <a:r>
              <a:rPr lang="en-US" sz="1200" b="1" kern="1200" dirty="0" smtClean="0">
                <a:solidFill>
                  <a:schemeClr val="tx1"/>
                </a:solidFill>
                <a:effectLst/>
                <a:latin typeface="+mn-lt"/>
                <a:ea typeface="+mn-ea"/>
                <a:cs typeface="+mn-cs"/>
              </a:rPr>
              <a:t>Yes</a:t>
            </a:r>
            <a:r>
              <a:rPr lang="en-US" sz="1200" kern="1200" dirty="0" smtClean="0">
                <a:solidFill>
                  <a:schemeClr val="tx1"/>
                </a:solidFill>
                <a:effectLst/>
                <a:latin typeface="+mn-lt"/>
                <a:ea typeface="+mn-ea"/>
                <a:cs typeface="+mn-cs"/>
              </a:rPr>
              <a:t>. </a:t>
            </a:r>
          </a:p>
          <a:p>
            <a:pPr marL="228600" indent="-228600">
              <a:buFont typeface="+mj-lt"/>
              <a:buAutoNum type="arabicPeriod"/>
            </a:pPr>
            <a:r>
              <a:rPr lang="en-US" sz="1200" kern="1200" dirty="0" smtClean="0">
                <a:solidFill>
                  <a:schemeClr val="tx1"/>
                </a:solidFill>
                <a:effectLst/>
                <a:latin typeface="+mn-lt"/>
                <a:ea typeface="+mn-ea"/>
                <a:cs typeface="+mn-cs"/>
              </a:rPr>
              <a:t>On the slide, select the converted clip art.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Editing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Select</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Selection Pane</a:t>
            </a:r>
            <a:r>
              <a:rPr lang="en-US" sz="1200" kern="1200" dirty="0" smtClean="0">
                <a:solidFill>
                  <a:schemeClr val="tx1"/>
                </a:solidFill>
                <a:effectLst/>
                <a:latin typeface="+mn-lt"/>
                <a:ea typeface="+mn-ea"/>
                <a:cs typeface="+mn-cs"/>
              </a:rPr>
              <a:t>. </a:t>
            </a:r>
          </a:p>
          <a:p>
            <a:pPr marL="22860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Selection and Visibility pane</a:t>
            </a:r>
            <a:r>
              <a:rPr lang="en-US" sz="1200" kern="1200" dirty="0" smtClean="0">
                <a:solidFill>
                  <a:schemeClr val="tx1"/>
                </a:solidFill>
                <a:effectLst/>
                <a:latin typeface="+mn-lt"/>
                <a:ea typeface="+mn-ea"/>
                <a:cs typeface="+mn-cs"/>
              </a:rPr>
              <a:t>, select the top-level group.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Ungroup</a:t>
            </a:r>
            <a:r>
              <a:rPr lang="en-US" sz="1200" kern="1200" dirty="0" smtClean="0">
                <a:solidFill>
                  <a:schemeClr val="tx1"/>
                </a:solidFill>
                <a:effectLst/>
                <a:latin typeface="+mn-lt"/>
                <a:ea typeface="+mn-ea"/>
                <a:cs typeface="+mn-cs"/>
              </a:rPr>
              <a:t>. </a:t>
            </a:r>
          </a:p>
          <a:p>
            <a:pPr marL="228600" indent="-228600">
              <a:buFont typeface="+mj-lt"/>
              <a:buAutoNum type="arabicPeriod"/>
            </a:pPr>
            <a:r>
              <a:rPr lang="en-US" sz="1200" kern="1200" dirty="0" smtClean="0">
                <a:solidFill>
                  <a:schemeClr val="tx1"/>
                </a:solidFill>
                <a:effectLst/>
                <a:latin typeface="+mn-lt"/>
                <a:ea typeface="+mn-ea"/>
                <a:cs typeface="+mn-cs"/>
              </a:rPr>
              <a:t>Also in the </a:t>
            </a:r>
            <a:r>
              <a:rPr lang="en-US" sz="1200" b="1" kern="1200" dirty="0" smtClean="0">
                <a:solidFill>
                  <a:schemeClr val="tx1"/>
                </a:solidFill>
                <a:effectLst/>
                <a:latin typeface="+mn-lt"/>
                <a:ea typeface="+mn-ea"/>
                <a:cs typeface="+mn-cs"/>
              </a:rPr>
              <a:t>Selection and Visibility</a:t>
            </a:r>
            <a:r>
              <a:rPr lang="en-US" sz="1200" kern="1200" dirty="0" smtClean="0">
                <a:solidFill>
                  <a:schemeClr val="tx1"/>
                </a:solidFill>
                <a:effectLst/>
                <a:latin typeface="+mn-lt"/>
                <a:ea typeface="+mn-ea"/>
                <a:cs typeface="+mn-cs"/>
              </a:rPr>
              <a:t> pane, select the </a:t>
            </a:r>
            <a:r>
              <a:rPr lang="en-US" sz="1200" b="1" kern="1200" dirty="0" err="1" smtClean="0">
                <a:solidFill>
                  <a:schemeClr val="tx1"/>
                </a:solidFill>
                <a:effectLst/>
                <a:latin typeface="+mn-lt"/>
                <a:ea typeface="+mn-ea"/>
                <a:cs typeface="+mn-cs"/>
              </a:rPr>
              <a:t>Autoshape</a:t>
            </a:r>
            <a:r>
              <a:rPr lang="en-US" sz="1200" kern="1200" dirty="0" smtClean="0">
                <a:solidFill>
                  <a:schemeClr val="tx1"/>
                </a:solidFill>
                <a:effectLst/>
                <a:latin typeface="+mn-lt"/>
                <a:ea typeface="+mn-ea"/>
                <a:cs typeface="+mn-cs"/>
              </a:rPr>
              <a:t> object, and then press DELETE. </a:t>
            </a:r>
          </a:p>
          <a:p>
            <a:pPr marL="228600" indent="-228600">
              <a:buFont typeface="+mj-lt"/>
              <a:buAutoNum type="arabicPeriod"/>
            </a:pPr>
            <a:r>
              <a:rPr lang="en-US" sz="1200" kern="1200" dirty="0" smtClean="0">
                <a:solidFill>
                  <a:schemeClr val="tx1"/>
                </a:solidFill>
                <a:effectLst/>
                <a:latin typeface="+mn-lt"/>
                <a:ea typeface="+mn-ea"/>
                <a:cs typeface="+mn-cs"/>
              </a:rPr>
              <a:t>Press and hold CTRL, and then select all the clip art shapes. On the Quick Access Toolbar, click </a:t>
            </a:r>
            <a:r>
              <a:rPr lang="en-US" sz="1200" b="1" kern="1200" dirty="0" smtClean="0">
                <a:solidFill>
                  <a:schemeClr val="tx1"/>
                </a:solidFill>
                <a:effectLst/>
                <a:latin typeface="+mn-lt"/>
                <a:ea typeface="+mn-ea"/>
                <a:cs typeface="+mn-cs"/>
              </a:rPr>
              <a:t>Combine Shapes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Shape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Union</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kern="1200" dirty="0" smtClean="0">
                <a:solidFill>
                  <a:schemeClr val="tx1"/>
                </a:solidFill>
                <a:effectLst/>
                <a:latin typeface="+mn-lt"/>
                <a:ea typeface="+mn-ea"/>
                <a:cs typeface="+mn-cs"/>
              </a:rPr>
              <a:t>Position the new freeform shape in the bottom left corner of the slide so that it extends beyond the left and bottom edges of the slide.</a:t>
            </a:r>
          </a:p>
          <a:p>
            <a:pPr marL="228600" indent="-228600">
              <a:buFont typeface="+mj-lt"/>
              <a:buAutoNum type="arabicPeriod"/>
            </a:pPr>
            <a:r>
              <a:rPr lang="en-US" sz="1200" kern="1200" dirty="0" smtClean="0">
                <a:solidFill>
                  <a:schemeClr val="tx1"/>
                </a:solidFill>
                <a:effectLst/>
                <a:latin typeface="+mn-lt"/>
                <a:ea typeface="+mn-ea"/>
                <a:cs typeface="+mn-cs"/>
              </a:rPr>
              <a:t>Select the freeform shape. Under </a:t>
            </a:r>
            <a:r>
              <a:rPr lang="en-US" sz="1200" b="1" kern="1200" dirty="0" smtClean="0">
                <a:solidFill>
                  <a:schemeClr val="tx1"/>
                </a:solidFill>
                <a:effectLst/>
                <a:latin typeface="+mn-lt"/>
                <a:ea typeface="+mn-ea"/>
                <a:cs typeface="+mn-cs"/>
              </a:rPr>
              <a:t>Drawing 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Shape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Shape Fill</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Gradients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Gradients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Shape</a:t>
            </a:r>
            <a:r>
              <a:rPr lang="en-US" sz="1200" kern="1200" dirty="0" smtClean="0">
                <a:solidFill>
                  <a:schemeClr val="tx1"/>
                </a:solidFill>
                <a:effectLst/>
                <a:latin typeface="+mn-lt"/>
                <a:ea typeface="+mn-ea"/>
                <a:cs typeface="+mn-cs"/>
              </a:rPr>
              <a:t> dialog box, click </a:t>
            </a:r>
            <a:r>
              <a:rPr lang="en-US" sz="1200" b="1" kern="1200" dirty="0" smtClean="0">
                <a:solidFill>
                  <a:schemeClr val="tx1"/>
                </a:solidFill>
                <a:effectLst/>
                <a:latin typeface="+mn-lt"/>
                <a:ea typeface="+mn-ea"/>
                <a:cs typeface="+mn-cs"/>
              </a:rPr>
              <a:t>Fill</a:t>
            </a:r>
            <a:r>
              <a:rPr lang="en-US" sz="1200" kern="1200" dirty="0" smtClean="0">
                <a:solidFill>
                  <a:schemeClr val="tx1"/>
                </a:solidFill>
                <a:effectLst/>
                <a:latin typeface="+mn-lt"/>
                <a:ea typeface="+mn-ea"/>
                <a:cs typeface="+mn-cs"/>
              </a:rPr>
              <a:t> in the left pane, in the </a:t>
            </a:r>
            <a:r>
              <a:rPr lang="en-US" sz="1200" b="1" kern="1200" dirty="0" smtClean="0">
                <a:solidFill>
                  <a:schemeClr val="tx1"/>
                </a:solidFill>
                <a:effectLst/>
                <a:latin typeface="+mn-lt"/>
                <a:ea typeface="+mn-ea"/>
                <a:cs typeface="+mn-cs"/>
              </a:rPr>
              <a:t>Fill</a:t>
            </a:r>
            <a:r>
              <a:rPr lang="en-US" sz="1200" kern="1200" dirty="0" smtClean="0">
                <a:solidFill>
                  <a:schemeClr val="tx1"/>
                </a:solidFill>
                <a:effectLst/>
                <a:latin typeface="+mn-lt"/>
                <a:ea typeface="+mn-ea"/>
                <a:cs typeface="+mn-cs"/>
              </a:rPr>
              <a:t> pane, click </a:t>
            </a:r>
            <a:r>
              <a:rPr lang="en-US" sz="1200" b="1" kern="1200" dirty="0" smtClean="0">
                <a:solidFill>
                  <a:schemeClr val="tx1"/>
                </a:solidFill>
                <a:effectLst/>
                <a:latin typeface="+mn-lt"/>
                <a:ea typeface="+mn-ea"/>
                <a:cs typeface="+mn-cs"/>
              </a:rPr>
              <a:t>Solid fill</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84</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65</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54</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99%</a:t>
            </a:r>
          </a:p>
          <a:p>
            <a:pPr marL="228600" lvl="0" indent="-228600">
              <a:buFont typeface="+mj-lt"/>
              <a:buAutoNum type="arabicPeriod"/>
            </a:pPr>
            <a:r>
              <a:rPr lang="en-US" sz="1200" b="0" kern="1200" dirty="0" smtClean="0">
                <a:solidFill>
                  <a:schemeClr val="tx1"/>
                </a:solidFill>
                <a:effectLst/>
                <a:latin typeface="+mn-lt"/>
                <a:ea typeface="+mn-ea"/>
                <a:cs typeface="+mn-cs"/>
              </a:rPr>
              <a:t>Also in the </a:t>
            </a:r>
            <a:r>
              <a:rPr lang="en-US" sz="1200" b="1" kern="1200" dirty="0" smtClean="0">
                <a:solidFill>
                  <a:schemeClr val="tx1"/>
                </a:solidFill>
                <a:effectLst/>
                <a:latin typeface="+mn-lt"/>
                <a:ea typeface="+mn-ea"/>
                <a:cs typeface="+mn-cs"/>
              </a:rPr>
              <a:t>Format Picture </a:t>
            </a:r>
            <a:r>
              <a:rPr lang="en-US" sz="1200" b="0" kern="1200" dirty="0" smtClean="0">
                <a:solidFill>
                  <a:schemeClr val="tx1"/>
                </a:solidFill>
                <a:effectLst/>
                <a:latin typeface="+mn-lt"/>
                <a:ea typeface="+mn-ea"/>
                <a:cs typeface="+mn-cs"/>
              </a:rPr>
              <a:t>dialog box, click </a:t>
            </a:r>
            <a:r>
              <a:rPr lang="en-US" sz="1200" b="1" kern="1200" dirty="0" smtClean="0">
                <a:solidFill>
                  <a:schemeClr val="tx1"/>
                </a:solidFill>
                <a:effectLst/>
                <a:latin typeface="+mn-lt"/>
                <a:ea typeface="+mn-ea"/>
                <a:cs typeface="+mn-cs"/>
              </a:rPr>
              <a:t>Glow and Soft</a:t>
            </a:r>
            <a:r>
              <a:rPr lang="en-US" sz="1200" b="1" kern="1200" baseline="0" dirty="0" smtClean="0">
                <a:solidFill>
                  <a:schemeClr val="tx1"/>
                </a:solidFill>
                <a:effectLst/>
                <a:latin typeface="+mn-lt"/>
                <a:ea typeface="+mn-ea"/>
                <a:cs typeface="+mn-cs"/>
              </a:rPr>
              <a:t> Edges </a:t>
            </a:r>
            <a:r>
              <a:rPr lang="en-US" sz="1200" b="0" kern="1200" baseline="0" dirty="0" smtClean="0">
                <a:solidFill>
                  <a:schemeClr val="tx1"/>
                </a:solidFill>
                <a:effectLst/>
                <a:latin typeface="+mn-lt"/>
                <a:ea typeface="+mn-ea"/>
                <a:cs typeface="+mn-cs"/>
              </a:rPr>
              <a:t>in the left pane,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Glow</a:t>
            </a:r>
            <a:r>
              <a:rPr lang="en-US" sz="1200" b="0" kern="1200" baseline="0" dirty="0" smtClean="0">
                <a:solidFill>
                  <a:schemeClr val="tx1"/>
                </a:solidFill>
                <a:effectLst/>
                <a:latin typeface="+mn-lt"/>
                <a:ea typeface="+mn-ea"/>
                <a:cs typeface="+mn-cs"/>
              </a:rPr>
              <a:t>,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104</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71</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34</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b="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Size</a:t>
            </a:r>
            <a:r>
              <a:rPr lang="en-US" sz="1200" b="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7 pt</a:t>
            </a:r>
            <a:r>
              <a:rPr lang="en-US" sz="1200" b="0" kern="1200" dirty="0" smtClean="0">
                <a:solidFill>
                  <a:schemeClr val="tx1"/>
                </a:solidFill>
                <a:effectLst/>
                <a:latin typeface="+mn-lt"/>
                <a:ea typeface="+mn-ea"/>
                <a:cs typeface="+mn-cs"/>
              </a:rPr>
              <a:t>.</a:t>
            </a:r>
          </a:p>
          <a:p>
            <a:pPr marL="685800" lvl="1" indent="-228600">
              <a:buFont typeface="+mj-lt"/>
              <a:buAutoNum type="arabicPeriod"/>
            </a:pPr>
            <a:r>
              <a:rPr lang="en-US" sz="1200" b="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b="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90%</a:t>
            </a:r>
            <a:r>
              <a:rPr lang="en-US" sz="1200" b="0" kern="1200" dirty="0" smtClean="0">
                <a:solidFill>
                  <a:schemeClr val="tx1"/>
                </a:solidFill>
                <a:effectLst/>
                <a:latin typeface="+mn-lt"/>
                <a:ea typeface="+mn-ea"/>
                <a:cs typeface="+mn-cs"/>
              </a:rPr>
              <a:t>.</a:t>
            </a:r>
          </a:p>
          <a:p>
            <a:pPr marL="0" indent="0">
              <a:buFont typeface="+mj-lt"/>
              <a:buNone/>
            </a:pPr>
            <a:endParaRPr lang="en-US" baseline="0" dirty="0" smtClean="0"/>
          </a:p>
          <a:p>
            <a:pPr marL="0" indent="0">
              <a:buFont typeface="+mj-lt"/>
              <a:buNone/>
            </a:pPr>
            <a:endParaRPr lang="en-US" baseline="0" dirty="0" smtClean="0"/>
          </a:p>
          <a:p>
            <a:r>
              <a:rPr lang="en-US" dirty="0" smtClean="0"/>
              <a:t>To</a:t>
            </a:r>
            <a:r>
              <a:rPr lang="en-US" baseline="0" dirty="0" smtClean="0"/>
              <a:t> reproduce the text effects on this slide, do the following:</a:t>
            </a:r>
          </a:p>
          <a:p>
            <a:pPr marL="228600" indent="-228600">
              <a:buFont typeface="+mj-lt"/>
              <a:buAutoNum type="arabicPeriod"/>
            </a:pPr>
            <a:r>
              <a:rPr lang="en-US" b="0" dirty="0" smtClean="0"/>
              <a:t>On</a:t>
            </a:r>
            <a:r>
              <a:rPr lang="en-US" b="0" baseline="0" dirty="0" smtClean="0"/>
              <a:t> the </a:t>
            </a:r>
            <a:r>
              <a:rPr lang="en-US" b="1" baseline="0" dirty="0" smtClean="0"/>
              <a:t>Insert</a:t>
            </a:r>
            <a:r>
              <a:rPr lang="en-US" b="0" baseline="0" dirty="0" smtClean="0"/>
              <a:t> tab, in the </a:t>
            </a:r>
            <a:r>
              <a:rPr lang="en-US" b="1" baseline="0" dirty="0" smtClean="0"/>
              <a:t>Text</a:t>
            </a:r>
            <a:r>
              <a:rPr lang="en-US" b="0" baseline="0" dirty="0" smtClean="0"/>
              <a:t> group, click </a:t>
            </a:r>
            <a:r>
              <a:rPr lang="en-US" b="1" baseline="0" dirty="0" smtClean="0"/>
              <a:t>Text Box</a:t>
            </a:r>
            <a:r>
              <a:rPr lang="en-US" b="0" baseline="0" dirty="0" smtClean="0"/>
              <a:t>.</a:t>
            </a:r>
          </a:p>
          <a:p>
            <a:pPr marL="228600" indent="-228600">
              <a:buFont typeface="+mj-lt"/>
              <a:buAutoNum type="arabicPeriod"/>
            </a:pPr>
            <a:r>
              <a:rPr lang="en-US" b="0" baseline="0" dirty="0" smtClean="0"/>
              <a:t>On the slide, drag to draw a text box.</a:t>
            </a:r>
          </a:p>
          <a:p>
            <a:pPr marL="228600" indent="-228600">
              <a:buFont typeface="+mj-lt"/>
              <a:buAutoNum type="arabicPeriod"/>
            </a:pPr>
            <a:r>
              <a:rPr lang="en-US" sz="120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kern="1200" dirty="0" smtClean="0">
                <a:solidFill>
                  <a:schemeClr val="tx1"/>
                </a:solidFill>
                <a:effectLst/>
                <a:latin typeface="+mn-lt"/>
                <a:ea typeface="+mn-ea"/>
                <a:cs typeface="+mn-cs"/>
              </a:rPr>
              <a:t> group, select </a:t>
            </a:r>
            <a:r>
              <a:rPr lang="en-US" sz="1200" b="1" kern="1200" dirty="0" smtClean="0">
                <a:solidFill>
                  <a:schemeClr val="tx1"/>
                </a:solidFill>
                <a:effectLst/>
                <a:latin typeface="+mn-lt"/>
                <a:ea typeface="+mn-ea"/>
                <a:cs typeface="+mn-cs"/>
              </a:rPr>
              <a:t>Garamond</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from the </a:t>
            </a:r>
            <a:r>
              <a:rPr lang="en-US" sz="1200" b="1" kern="1200" dirty="0" smtClean="0">
                <a:solidFill>
                  <a:schemeClr val="tx1"/>
                </a:solidFill>
                <a:effectLst/>
                <a:latin typeface="+mn-lt"/>
                <a:ea typeface="+mn-ea"/>
                <a:cs typeface="+mn-cs"/>
              </a:rPr>
              <a:t>Font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54 pt. </a:t>
            </a:r>
            <a:r>
              <a:rPr lang="en-US" sz="1200" kern="1200" dirty="0" smtClean="0">
                <a:solidFill>
                  <a:schemeClr val="tx1"/>
                </a:solidFill>
                <a:effectLst/>
                <a:latin typeface="+mn-lt"/>
                <a:ea typeface="+mn-ea"/>
                <a:cs typeface="+mn-cs"/>
              </a:rPr>
              <a:t>from the </a:t>
            </a:r>
            <a:r>
              <a:rPr lang="en-US" sz="1200" b="1" kern="1200" dirty="0" smtClean="0">
                <a:solidFill>
                  <a:schemeClr val="tx1"/>
                </a:solidFill>
                <a:effectLst/>
                <a:latin typeface="+mn-lt"/>
                <a:ea typeface="+mn-ea"/>
                <a:cs typeface="+mn-cs"/>
              </a:rPr>
              <a:t>Font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list, and then click </a:t>
            </a:r>
            <a:r>
              <a:rPr lang="en-US" sz="1200" b="1" kern="1200" dirty="0" smtClean="0">
                <a:solidFill>
                  <a:schemeClr val="tx1"/>
                </a:solidFill>
                <a:effectLst/>
                <a:latin typeface="+mn-lt"/>
                <a:ea typeface="+mn-ea"/>
                <a:cs typeface="+mn-cs"/>
              </a:rPr>
              <a:t>Bold</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Drawing</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b="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b="0" kern="1200" dirty="0" smtClean="0">
                <a:solidFill>
                  <a:schemeClr val="tx1"/>
                </a:solidFill>
                <a:effectLst/>
                <a:latin typeface="+mn-lt"/>
                <a:ea typeface="+mn-ea"/>
                <a:cs typeface="+mn-cs"/>
              </a:rPr>
              <a:t> tab, in the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WordArt Styles </a:t>
            </a:r>
            <a:r>
              <a:rPr lang="en-US" sz="1200" b="0" kern="1200" baseline="0" dirty="0" smtClean="0">
                <a:solidFill>
                  <a:schemeClr val="tx1"/>
                </a:solidFill>
                <a:effectLst/>
                <a:latin typeface="+mn-lt"/>
                <a:ea typeface="+mn-ea"/>
                <a:cs typeface="+mn-cs"/>
              </a:rPr>
              <a:t>group, click the </a:t>
            </a:r>
            <a:r>
              <a:rPr lang="en-US" sz="1200" b="1" kern="1200" baseline="0" dirty="0" smtClean="0">
                <a:solidFill>
                  <a:schemeClr val="tx1"/>
                </a:solidFill>
                <a:effectLst/>
                <a:latin typeface="+mn-lt"/>
                <a:ea typeface="+mn-ea"/>
                <a:cs typeface="+mn-cs"/>
              </a:rPr>
              <a:t>Format Text Effects </a:t>
            </a:r>
            <a:r>
              <a:rPr lang="en-US" sz="1200" b="0" kern="1200" baseline="0" dirty="0" smtClean="0">
                <a:solidFill>
                  <a:schemeClr val="tx1"/>
                </a:solidFill>
                <a:effectLst/>
                <a:latin typeface="+mn-lt"/>
                <a:ea typeface="+mn-ea"/>
                <a:cs typeface="+mn-cs"/>
              </a:rPr>
              <a:t>dialog box launcher. In the </a:t>
            </a:r>
            <a:r>
              <a:rPr lang="en-US" sz="1200" b="1" kern="1200" baseline="0" dirty="0" smtClean="0">
                <a:solidFill>
                  <a:schemeClr val="tx1"/>
                </a:solidFill>
                <a:effectLst/>
                <a:latin typeface="+mn-lt"/>
                <a:ea typeface="+mn-ea"/>
                <a:cs typeface="+mn-cs"/>
              </a:rPr>
              <a:t>Format Text Effects </a:t>
            </a:r>
            <a:r>
              <a:rPr lang="en-US" sz="1200" b="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Shadow</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Shadow</a:t>
            </a:r>
            <a:r>
              <a:rPr lang="en-US" sz="1200" b="0" kern="1200" baseline="0" dirty="0" smtClean="0">
                <a:solidFill>
                  <a:schemeClr val="tx1"/>
                </a:solidFill>
                <a:effectLst/>
                <a:latin typeface="+mn-lt"/>
                <a:ea typeface="+mn-ea"/>
                <a:cs typeface="+mn-cs"/>
              </a:rPr>
              <a:t> pane, do the following:</a:t>
            </a:r>
          </a:p>
          <a:p>
            <a:pPr marL="628650" lvl="1" indent="-17145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70%</a:t>
            </a:r>
            <a:r>
              <a:rPr lang="en-US" sz="1200" b="0" kern="1200" baseline="0" dirty="0" smtClean="0">
                <a:solidFill>
                  <a:schemeClr val="tx1"/>
                </a:solidFill>
                <a:effectLst/>
                <a:latin typeface="+mn-lt"/>
                <a:ea typeface="+mn-ea"/>
                <a:cs typeface="+mn-cs"/>
              </a:rPr>
              <a:t>.</a:t>
            </a:r>
          </a:p>
          <a:p>
            <a:pPr marL="628650" lvl="1" indent="-17145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Blur</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628650" lvl="1" indent="-17145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315°</a:t>
            </a:r>
            <a:r>
              <a:rPr lang="en-US" sz="1200" b="0" kern="1200" baseline="0" dirty="0" smtClean="0">
                <a:solidFill>
                  <a:schemeClr val="tx1"/>
                </a:solidFill>
                <a:effectLst/>
                <a:latin typeface="+mn-lt"/>
                <a:ea typeface="+mn-ea"/>
                <a:cs typeface="+mn-cs"/>
              </a:rPr>
              <a:t>.</a:t>
            </a:r>
            <a:endParaRPr lang="en-US" sz="1200" b="1" kern="1200" baseline="0" dirty="0" smtClean="0">
              <a:solidFill>
                <a:schemeClr val="tx1"/>
              </a:solidFill>
              <a:effectLst/>
              <a:latin typeface="+mn-lt"/>
              <a:ea typeface="+mn-ea"/>
              <a:cs typeface="+mn-cs"/>
            </a:endParaRPr>
          </a:p>
          <a:p>
            <a:pPr marL="628650" lvl="1" indent="-17145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Distance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4 pt</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Drag the text box inside the rectangle and on the right side of the slide.</a:t>
            </a:r>
          </a:p>
          <a:p>
            <a:pPr marL="0" lvl="0" indent="0">
              <a:buFont typeface="Arial" pitchFamily="34" charset="0"/>
              <a:buNone/>
            </a:pPr>
            <a:endParaRPr lang="en-US" baseline="0" dirty="0" smtClean="0"/>
          </a:p>
          <a:p>
            <a:pPr marL="0" indent="0">
              <a:buFont typeface="+mj-lt"/>
              <a:buNone/>
            </a:pPr>
            <a:endParaRPr lang="en-US" baseline="0" dirty="0" smtClean="0"/>
          </a:p>
          <a:p>
            <a:pPr marL="0" indent="0">
              <a:buFont typeface="+mj-lt"/>
              <a:buNone/>
            </a:pPr>
            <a:r>
              <a:rPr lang="en-US" dirty="0" smtClean="0"/>
              <a:t>To reproduce the first background layer on this slide, do the following:</a:t>
            </a:r>
          </a:p>
          <a:p>
            <a:pPr marL="228600" indent="-228600">
              <a:buFont typeface="+mj-lt"/>
              <a:buAutoNum type="arabicPeriod"/>
            </a:pPr>
            <a:r>
              <a:rPr lang="en-US" dirty="0" smtClean="0"/>
              <a:t>On the </a:t>
            </a:r>
            <a:r>
              <a:rPr lang="en-US" b="1" dirty="0" smtClean="0"/>
              <a:t>Home</a:t>
            </a:r>
            <a:r>
              <a:rPr lang="en-US" dirty="0" smtClean="0"/>
              <a:t> tab, in the </a:t>
            </a:r>
            <a:r>
              <a:rPr lang="en-US" b="1" dirty="0" smtClean="0"/>
              <a:t>Drawing</a:t>
            </a:r>
            <a:r>
              <a:rPr lang="en-US" dirty="0" smtClean="0"/>
              <a:t> group,</a:t>
            </a:r>
            <a:r>
              <a:rPr lang="en-US" baseline="0" dirty="0" smtClean="0"/>
              <a:t> click </a:t>
            </a:r>
            <a:r>
              <a:rPr lang="en-US" b="1" baseline="0" dirty="0" smtClean="0"/>
              <a:t>Shapes</a:t>
            </a:r>
            <a:r>
              <a:rPr lang="en-US" baseline="0" dirty="0" smtClean="0"/>
              <a:t>, and then under </a:t>
            </a:r>
            <a:r>
              <a:rPr lang="en-US" b="1" baseline="0" dirty="0" smtClean="0"/>
              <a:t>Rectangles</a:t>
            </a:r>
            <a:r>
              <a:rPr lang="en-US" baseline="0" dirty="0" smtClean="0"/>
              <a:t> click </a:t>
            </a:r>
            <a:r>
              <a:rPr lang="en-US" b="1" baseline="0" dirty="0" smtClean="0"/>
              <a:t>Rectangle</a:t>
            </a:r>
            <a:r>
              <a:rPr lang="en-US" baseline="0" dirty="0" smtClean="0"/>
              <a:t>.</a:t>
            </a:r>
          </a:p>
          <a:p>
            <a:pPr marL="228600" indent="-228600">
              <a:buFont typeface="+mj-lt"/>
              <a:buAutoNum type="arabicPeriod"/>
            </a:pPr>
            <a:r>
              <a:rPr lang="en-US" baseline="0" dirty="0" smtClean="0"/>
              <a:t>On the slide, drag to draw a rectangle.</a:t>
            </a:r>
          </a:p>
          <a:p>
            <a:pPr marL="228600" indent="-228600">
              <a:buFont typeface="+mj-lt"/>
              <a:buAutoNum type="arabicPeriod"/>
            </a:pPr>
            <a:r>
              <a:rPr lang="en-US" baseline="0" dirty="0" smtClean="0"/>
              <a:t>Select the rectangle.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Shape Styles </a:t>
            </a:r>
            <a:r>
              <a:rPr lang="en-US" baseline="0" dirty="0" smtClean="0"/>
              <a:t>group, click the </a:t>
            </a:r>
            <a:r>
              <a:rPr lang="en-US" b="1" baseline="0" dirty="0" smtClean="0"/>
              <a:t>Format Shape </a:t>
            </a:r>
            <a:r>
              <a:rPr lang="en-US" baseline="0" dirty="0" smtClean="0"/>
              <a:t>dialog box launcher. In the </a:t>
            </a:r>
            <a:r>
              <a:rPr lang="en-US" b="1" baseline="0" dirty="0" smtClean="0"/>
              <a:t>Format Shape </a:t>
            </a:r>
            <a:r>
              <a:rPr lang="en-US" baseline="0" dirty="0" smtClean="0"/>
              <a:t>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Picture or texture fill</a:t>
            </a:r>
            <a:r>
              <a:rPr lang="en-US" baseline="0" dirty="0" smtClean="0"/>
              <a:t>, and then do the following:</a:t>
            </a:r>
          </a:p>
          <a:p>
            <a:pPr marL="685800" lvl="1" indent="-228600">
              <a:buFont typeface="+mj-lt"/>
              <a:buAutoNum type="arabicPeriod"/>
            </a:pPr>
            <a:r>
              <a:rPr lang="en-US" baseline="0" dirty="0" smtClean="0"/>
              <a:t>Click the button next to </a:t>
            </a:r>
            <a:r>
              <a:rPr lang="en-US" b="1" baseline="0" dirty="0" smtClean="0"/>
              <a:t>Texture</a:t>
            </a:r>
            <a:r>
              <a:rPr lang="en-US" baseline="0" dirty="0" smtClean="0"/>
              <a:t>, and then click </a:t>
            </a:r>
            <a:r>
              <a:rPr lang="en-US" b="1" baseline="0" dirty="0" smtClean="0"/>
              <a:t>Stationary</a:t>
            </a:r>
            <a:r>
              <a:rPr lang="en-US" baseline="0" dirty="0" smtClean="0"/>
              <a:t> (fourth row).</a:t>
            </a:r>
          </a:p>
          <a:p>
            <a:pPr marL="685800" lvl="1" indent="-228600">
              <a:buFont typeface="+mj-lt"/>
              <a:buAutoNum type="arabicPeriod"/>
            </a:pPr>
            <a:r>
              <a:rPr lang="en-US" baseline="0" dirty="0" smtClean="0"/>
              <a:t>Clear the </a:t>
            </a:r>
            <a:r>
              <a:rPr lang="en-US" b="1" baseline="0" dirty="0" smtClean="0"/>
              <a:t>Tile picture as texture </a:t>
            </a:r>
            <a:r>
              <a:rPr lang="en-US" baseline="0" dirty="0" smtClean="0"/>
              <a:t>check box.</a:t>
            </a:r>
          </a:p>
          <a:p>
            <a:pPr marL="228600" indent="-228600">
              <a:buFont typeface="+mj-lt"/>
              <a:buAutoNum type="arabicPeriod"/>
            </a:pPr>
            <a:r>
              <a:rPr lang="en-US" dirty="0" smtClean="0"/>
              <a:t>Also in the </a:t>
            </a:r>
            <a:r>
              <a:rPr lang="en-US" b="1" dirty="0" smtClean="0"/>
              <a:t>Format</a:t>
            </a:r>
            <a:r>
              <a:rPr lang="en-US" dirty="0" smtClean="0"/>
              <a:t> </a:t>
            </a:r>
            <a:r>
              <a:rPr lang="en-US" b="1" dirty="0" smtClean="0"/>
              <a:t>Shape</a:t>
            </a:r>
            <a:r>
              <a:rPr lang="en-US" dirty="0" smtClean="0"/>
              <a:t> dialog box, click </a:t>
            </a:r>
            <a:r>
              <a:rPr lang="en-US" b="1" dirty="0" smtClean="0"/>
              <a:t>Line Color </a:t>
            </a:r>
            <a:r>
              <a:rPr lang="en-US" dirty="0" smtClean="0"/>
              <a:t>in the left pane, in the </a:t>
            </a:r>
            <a:r>
              <a:rPr lang="en-US" b="1" dirty="0" smtClean="0"/>
              <a:t>Line Color </a:t>
            </a:r>
            <a:r>
              <a:rPr lang="en-US" dirty="0" smtClean="0"/>
              <a:t>pane, click</a:t>
            </a:r>
            <a:r>
              <a:rPr lang="en-US" baseline="0" dirty="0" smtClean="0"/>
              <a:t> </a:t>
            </a:r>
            <a:r>
              <a:rPr lang="en-US" b="1" baseline="0" dirty="0" smtClean="0"/>
              <a:t>No</a:t>
            </a:r>
            <a:r>
              <a:rPr lang="en-US" baseline="0" dirty="0" smtClean="0"/>
              <a:t> </a:t>
            </a:r>
            <a:r>
              <a:rPr lang="en-US" b="1" baseline="0" dirty="0" smtClean="0"/>
              <a:t>line</a:t>
            </a:r>
            <a:r>
              <a:rPr lang="en-US" baseline="0" dirty="0" smtClean="0"/>
              <a:t>.</a:t>
            </a:r>
          </a:p>
          <a:p>
            <a:pPr marL="228600" indent="-228600">
              <a:buFont typeface="+mj-lt"/>
              <a:buAutoNum type="arabicPeriod"/>
            </a:pPr>
            <a:r>
              <a:rPr lang="en-US" baseline="0" dirty="0" smtClean="0"/>
              <a:t>Also in the </a:t>
            </a:r>
            <a:r>
              <a:rPr lang="en-US" b="1" baseline="0" dirty="0" smtClean="0"/>
              <a:t>Format Shape </a:t>
            </a:r>
            <a:r>
              <a:rPr lang="en-US" baseline="0" dirty="0" smtClean="0"/>
              <a:t>dialog box, click </a:t>
            </a:r>
            <a:r>
              <a:rPr lang="en-US" b="1" baseline="0" dirty="0" smtClean="0"/>
              <a:t>Size</a:t>
            </a:r>
            <a:r>
              <a:rPr lang="en-US" baseline="0" dirty="0" smtClean="0"/>
              <a:t> in the left pane, in the </a:t>
            </a:r>
            <a:r>
              <a:rPr lang="en-US" b="1" baseline="0" dirty="0" smtClean="0"/>
              <a:t>Size</a:t>
            </a:r>
            <a:r>
              <a:rPr lang="en-US" baseline="0" dirty="0" smtClean="0"/>
              <a:t> pane, under </a:t>
            </a:r>
            <a:r>
              <a:rPr lang="en-US" b="1" baseline="0" dirty="0" smtClean="0"/>
              <a:t>Size and rotate</a:t>
            </a:r>
            <a:r>
              <a:rPr lang="en-US" baseline="0" dirty="0" smtClean="0"/>
              <a:t>, enter </a:t>
            </a:r>
            <a:r>
              <a:rPr lang="en-US" b="1" baseline="0" dirty="0" smtClean="0"/>
              <a:t>7.5” </a:t>
            </a:r>
            <a:r>
              <a:rPr lang="en-US" baseline="0" dirty="0" smtClean="0"/>
              <a:t>in the </a:t>
            </a:r>
            <a:r>
              <a:rPr lang="en-US" b="1" baseline="0" dirty="0" smtClean="0"/>
              <a:t>Height</a:t>
            </a:r>
            <a:r>
              <a:rPr lang="en-US" baseline="0" dirty="0" smtClean="0"/>
              <a:t> box and </a:t>
            </a:r>
            <a:r>
              <a:rPr lang="en-US" b="1" baseline="0" dirty="0" smtClean="0"/>
              <a:t>10” </a:t>
            </a:r>
            <a:r>
              <a:rPr lang="en-US" baseline="0" dirty="0" smtClean="0"/>
              <a:t>in the </a:t>
            </a:r>
            <a:r>
              <a:rPr lang="en-US" b="1" baseline="0" dirty="0" smtClean="0"/>
              <a:t>Width</a:t>
            </a:r>
            <a:r>
              <a:rPr lang="en-US" baseline="0" dirty="0" smtClean="0"/>
              <a:t> box.</a:t>
            </a:r>
          </a:p>
          <a:p>
            <a:pPr marL="228600" indent="-228600">
              <a:buFont typeface="+mj-lt"/>
              <a:buAutoNum type="arabicPeriod"/>
            </a:pPr>
            <a:r>
              <a:rPr lang="en-US" baseline="0" dirty="0" smtClean="0"/>
              <a:t>Select the rectangle. On the </a:t>
            </a:r>
            <a:r>
              <a:rPr lang="en-US" b="1" baseline="0" dirty="0" smtClean="0"/>
              <a:t>Home</a:t>
            </a:r>
            <a:r>
              <a:rPr lang="en-US" baseline="0" dirty="0" smtClean="0"/>
              <a:t> tab, in the </a:t>
            </a:r>
            <a:r>
              <a:rPr lang="en-US" b="1" baseline="0" dirty="0" smtClean="0"/>
              <a:t>Clipboard</a:t>
            </a:r>
            <a:r>
              <a:rPr lang="en-US" baseline="0" dirty="0" smtClean="0"/>
              <a:t> group, click </a:t>
            </a:r>
            <a:r>
              <a:rPr lang="en-US" b="1" baseline="0" dirty="0" smtClean="0"/>
              <a:t>Copy</a:t>
            </a:r>
            <a:r>
              <a:rPr lang="en-US" baseline="0" dirty="0" smtClean="0"/>
              <a:t>.</a:t>
            </a:r>
          </a:p>
          <a:p>
            <a:pPr marL="228600" indent="-228600">
              <a:buFont typeface="+mj-lt"/>
              <a:buAutoNum type="arabicPeriod"/>
            </a:pPr>
            <a:r>
              <a:rPr lang="en-US" baseline="0" dirty="0" smtClean="0"/>
              <a:t>Press DELETE to delete the rectangle.</a:t>
            </a:r>
          </a:p>
          <a:p>
            <a:pPr marL="228600" indent="-228600">
              <a:buFont typeface="+mj-lt"/>
              <a:buAutoNum type="arabicPeriod"/>
            </a:pPr>
            <a:r>
              <a:rPr lang="en-US" sz="1200" kern="1200" dirty="0" smtClean="0">
                <a:solidFill>
                  <a:schemeClr val="tx1"/>
                </a:solidFill>
                <a:effectLst/>
                <a:latin typeface="+mn-lt"/>
                <a:ea typeface="+mn-ea"/>
                <a:cs typeface="+mn-cs"/>
              </a:rPr>
              <a:t>Also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below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select </a:t>
            </a:r>
            <a:r>
              <a:rPr lang="en-US" sz="1200" b="1" kern="1200" dirty="0" smtClean="0">
                <a:solidFill>
                  <a:schemeClr val="tx1"/>
                </a:solidFill>
                <a:effectLst/>
                <a:latin typeface="+mn-lt"/>
                <a:ea typeface="+mn-ea"/>
                <a:cs typeface="+mn-cs"/>
              </a:rPr>
              <a:t>Paste Special</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Paste Special </a:t>
            </a:r>
            <a:r>
              <a:rPr lang="en-US" sz="1200" kern="1200" dirty="0" smtClean="0">
                <a:solidFill>
                  <a:schemeClr val="tx1"/>
                </a:solidFill>
                <a:effectLst/>
                <a:latin typeface="+mn-lt"/>
                <a:ea typeface="+mn-ea"/>
                <a:cs typeface="+mn-cs"/>
              </a:rPr>
              <a:t>dialog box, select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As</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Picture (PNG)</a:t>
            </a:r>
            <a:r>
              <a:rPr lang="en-US" sz="1200" kern="1200" dirty="0" smtClean="0">
                <a:solidFill>
                  <a:schemeClr val="tx1"/>
                </a:solidFill>
                <a:effectLst/>
                <a:latin typeface="+mn-lt"/>
                <a:ea typeface="+mn-ea"/>
                <a:cs typeface="+mn-cs"/>
              </a:rPr>
              <a:t>.</a:t>
            </a:r>
            <a:endParaRPr lang="en-US" baseline="0" dirty="0" smtClean="0"/>
          </a:p>
          <a:p>
            <a:pPr marL="228600" indent="-228600">
              <a:buFont typeface="+mj-lt"/>
              <a:buAutoNum type="arabicPeriod"/>
            </a:pPr>
            <a:r>
              <a:rPr lang="en-US" dirty="0" smtClean="0"/>
              <a:t>Select the picture. Under </a:t>
            </a:r>
            <a:r>
              <a:rPr lang="en-US" b="1" dirty="0" smtClean="0"/>
              <a:t>Picture Tools</a:t>
            </a:r>
            <a:r>
              <a:rPr lang="en-US" dirty="0" smtClean="0"/>
              <a:t>, on the </a:t>
            </a:r>
            <a:r>
              <a:rPr lang="en-US" b="1" dirty="0" smtClean="0"/>
              <a:t>Format</a:t>
            </a:r>
            <a:r>
              <a:rPr lang="en-US" dirty="0" smtClean="0"/>
              <a:t> tab, in the </a:t>
            </a:r>
            <a:r>
              <a:rPr lang="en-US" b="1" dirty="0" smtClean="0"/>
              <a:t>Adjust</a:t>
            </a:r>
            <a:r>
              <a:rPr lang="en-US" dirty="0" smtClean="0"/>
              <a:t> group, click </a:t>
            </a:r>
            <a:r>
              <a:rPr lang="en-US" b="1" dirty="0" smtClean="0"/>
              <a:t>Artistic Effects</a:t>
            </a:r>
            <a:r>
              <a:rPr lang="en-US" dirty="0" smtClean="0"/>
              <a:t>, and then click </a:t>
            </a:r>
            <a:r>
              <a:rPr lang="en-US" b="1" dirty="0" smtClean="0"/>
              <a:t>Artistic</a:t>
            </a:r>
            <a:r>
              <a:rPr lang="en-US" b="1" baseline="0" dirty="0" smtClean="0"/>
              <a:t> Effects Options</a:t>
            </a:r>
            <a:r>
              <a:rPr lang="en-US" baseline="0" dirty="0" smtClean="0"/>
              <a:t>. In the </a:t>
            </a:r>
            <a:r>
              <a:rPr lang="en-US" b="1" baseline="0" dirty="0" smtClean="0"/>
              <a:t>Format</a:t>
            </a:r>
            <a:r>
              <a:rPr lang="en-US" baseline="0" dirty="0" smtClean="0"/>
              <a:t> </a:t>
            </a:r>
            <a:r>
              <a:rPr lang="en-US" b="1" baseline="0" dirty="0" smtClean="0"/>
              <a:t>Picture</a:t>
            </a:r>
            <a:r>
              <a:rPr lang="en-US" baseline="0" dirty="0" smtClean="0"/>
              <a:t> dialog box, click </a:t>
            </a:r>
            <a:r>
              <a:rPr lang="en-US" b="1" baseline="0" dirty="0" smtClean="0"/>
              <a:t>Artistic Effects </a:t>
            </a:r>
            <a:r>
              <a:rPr lang="en-US" baseline="0" dirty="0" smtClean="0"/>
              <a:t>in the left pane, in the </a:t>
            </a:r>
            <a:r>
              <a:rPr lang="en-US" b="1" baseline="0" dirty="0" smtClean="0"/>
              <a:t>Artistic Effects </a:t>
            </a:r>
            <a:r>
              <a:rPr lang="en-US" baseline="0" dirty="0" smtClean="0"/>
              <a:t>pane, click the button next to </a:t>
            </a:r>
            <a:r>
              <a:rPr lang="en-US" b="1" baseline="0" dirty="0" smtClean="0"/>
              <a:t>Artistic Effect</a:t>
            </a:r>
            <a:r>
              <a:rPr lang="en-US" baseline="0" dirty="0" smtClean="0"/>
              <a:t>, and then click </a:t>
            </a:r>
            <a:r>
              <a:rPr lang="en-US" b="1" baseline="0" dirty="0" smtClean="0"/>
              <a:t>Paint Brush </a:t>
            </a:r>
            <a:r>
              <a:rPr lang="en-US" baseline="0" dirty="0" smtClean="0"/>
              <a:t>(second row).</a:t>
            </a:r>
          </a:p>
          <a:p>
            <a:pPr marL="228600" indent="-228600">
              <a:buFont typeface="+mj-lt"/>
              <a:buAutoNum type="arabicPeriod"/>
            </a:pPr>
            <a:r>
              <a:rPr lang="en-US" baseline="0" dirty="0" smtClean="0"/>
              <a:t>Also in the </a:t>
            </a:r>
            <a:r>
              <a:rPr lang="en-US" b="1" baseline="0" dirty="0" smtClean="0"/>
              <a:t>Artistic Effects </a:t>
            </a:r>
            <a:r>
              <a:rPr lang="en-US" baseline="0" dirty="0" smtClean="0"/>
              <a:t>pane, do the following:</a:t>
            </a:r>
          </a:p>
          <a:p>
            <a:pPr marL="685800" lvl="1" indent="-228600">
              <a:buFont typeface="+mj-lt"/>
              <a:buAutoNum type="arabicPeriod"/>
            </a:pPr>
            <a:r>
              <a:rPr lang="en-US" baseline="0" dirty="0" smtClean="0"/>
              <a:t>In the </a:t>
            </a:r>
            <a:r>
              <a:rPr lang="en-US" b="1" baseline="0" dirty="0" smtClean="0"/>
              <a:t>Transparency</a:t>
            </a:r>
            <a:r>
              <a:rPr lang="en-US" baseline="0" dirty="0" smtClean="0"/>
              <a:t> box, enter </a:t>
            </a:r>
            <a:r>
              <a:rPr lang="en-US" b="1" baseline="0" dirty="0" smtClean="0"/>
              <a:t>15%</a:t>
            </a:r>
            <a:r>
              <a:rPr lang="en-US" baseline="0" dirty="0" smtClean="0"/>
              <a:t>.</a:t>
            </a:r>
          </a:p>
          <a:p>
            <a:pPr marL="685800" lvl="1" indent="-228600">
              <a:buFont typeface="+mj-lt"/>
              <a:buAutoNum type="arabicPeriod"/>
            </a:pPr>
            <a:r>
              <a:rPr lang="en-US" baseline="0" dirty="0" smtClean="0"/>
              <a:t>In the </a:t>
            </a:r>
            <a:r>
              <a:rPr lang="en-US" b="1" baseline="0" dirty="0" smtClean="0"/>
              <a:t>Brush Size </a:t>
            </a:r>
            <a:r>
              <a:rPr lang="en-US" baseline="0" dirty="0" smtClean="0"/>
              <a:t>box, enter </a:t>
            </a:r>
            <a:r>
              <a:rPr lang="en-US" b="1" baseline="0" dirty="0" smtClean="0"/>
              <a:t>2</a:t>
            </a:r>
            <a:r>
              <a:rPr lang="en-US" baseline="0" dirty="0" smtClean="0"/>
              <a:t>.</a:t>
            </a:r>
          </a:p>
          <a:p>
            <a:pPr marL="228600" lvl="0" indent="-228600">
              <a:buFont typeface="+mj-lt"/>
              <a:buAutoNum type="arabicPeriod"/>
            </a:pPr>
            <a:r>
              <a:rPr lang="en-US" baseline="0" dirty="0" smtClean="0"/>
              <a:t>Also in the </a:t>
            </a:r>
            <a:r>
              <a:rPr lang="en-US" b="1" baseline="0" dirty="0" smtClean="0"/>
              <a:t>Format Picture </a:t>
            </a:r>
            <a:r>
              <a:rPr lang="en-US" baseline="0" dirty="0" smtClean="0"/>
              <a:t>dialog box, click </a:t>
            </a:r>
            <a:r>
              <a:rPr lang="en-US" b="1" baseline="0" dirty="0" smtClean="0"/>
              <a:t>Picture Color </a:t>
            </a:r>
            <a:r>
              <a:rPr lang="en-US" baseline="0" dirty="0" smtClean="0"/>
              <a:t>in the left pane, in the </a:t>
            </a:r>
            <a:r>
              <a:rPr lang="en-US" b="1" baseline="0" dirty="0" smtClean="0"/>
              <a:t>Picture Color </a:t>
            </a:r>
            <a:r>
              <a:rPr lang="en-US" baseline="0" dirty="0" smtClean="0"/>
              <a:t>pane, do the following:</a:t>
            </a:r>
          </a:p>
          <a:p>
            <a:pPr marL="685800" lvl="1" indent="-228600">
              <a:buFont typeface="+mj-lt"/>
              <a:buAutoNum type="arabicPeriod"/>
            </a:pPr>
            <a:r>
              <a:rPr lang="en-US" baseline="0" dirty="0" smtClean="0"/>
              <a:t>Under </a:t>
            </a:r>
            <a:r>
              <a:rPr lang="en-US" b="1" baseline="0" dirty="0" smtClean="0"/>
              <a:t>Color Saturation</a:t>
            </a:r>
            <a:r>
              <a:rPr lang="en-US" baseline="0" dirty="0" smtClean="0"/>
              <a:t>, in the </a:t>
            </a:r>
            <a:r>
              <a:rPr lang="en-US" b="1" baseline="0" dirty="0" smtClean="0"/>
              <a:t>Saturation</a:t>
            </a:r>
            <a:r>
              <a:rPr lang="en-US" baseline="0" dirty="0" smtClean="0"/>
              <a:t> box, enter </a:t>
            </a:r>
            <a:r>
              <a:rPr lang="en-US" b="1" baseline="0" dirty="0" smtClean="0"/>
              <a:t>200%</a:t>
            </a:r>
            <a:r>
              <a:rPr lang="en-US" baseline="0" dirty="0" smtClean="0"/>
              <a:t>.</a:t>
            </a:r>
          </a:p>
          <a:p>
            <a:pPr marL="685800" lvl="1" indent="-228600">
              <a:buFont typeface="+mj-lt"/>
              <a:buAutoNum type="arabicPeriod"/>
            </a:pPr>
            <a:r>
              <a:rPr lang="en-US" baseline="0" dirty="0" smtClean="0"/>
              <a:t>Under </a:t>
            </a:r>
            <a:r>
              <a:rPr lang="en-US" b="1" baseline="0" dirty="0" smtClean="0"/>
              <a:t>Color Tone</a:t>
            </a:r>
            <a:r>
              <a:rPr lang="en-US" baseline="0" dirty="0" smtClean="0"/>
              <a:t>, click the button next to </a:t>
            </a:r>
            <a:r>
              <a:rPr lang="en-US" b="1" baseline="0" dirty="0" smtClean="0"/>
              <a:t>Presets</a:t>
            </a:r>
            <a:r>
              <a:rPr lang="en-US" baseline="0" dirty="0" smtClean="0"/>
              <a:t> and then click </a:t>
            </a:r>
            <a:r>
              <a:rPr lang="en-US" b="1" baseline="0" dirty="0" smtClean="0"/>
              <a:t>Temperature: 5,300 K</a:t>
            </a:r>
            <a:r>
              <a:rPr lang="en-US" baseline="0" dirty="0" smtClean="0"/>
              <a:t>.</a:t>
            </a:r>
          </a:p>
          <a:p>
            <a:pPr marL="228600" lvl="0" indent="-228600">
              <a:buFont typeface="+mj-lt"/>
              <a:buAutoNum type="arabicPeriod"/>
            </a:pPr>
            <a:r>
              <a:rPr lang="en-US" baseline="0" dirty="0" smtClean="0"/>
              <a:t>Also in the Format Picture dialog box, click Picture Corrections in the left pane, in the Picture Corrections pane, do the following:</a:t>
            </a:r>
          </a:p>
          <a:p>
            <a:pPr marL="685800" lvl="1" indent="-228600">
              <a:buFont typeface="+mj-lt"/>
              <a:buAutoNum type="arabicPeriod"/>
            </a:pPr>
            <a:r>
              <a:rPr lang="en-US" baseline="0" dirty="0" smtClean="0"/>
              <a:t>Under </a:t>
            </a:r>
            <a:r>
              <a:rPr lang="en-US" b="1" baseline="0" dirty="0" smtClean="0"/>
              <a:t>Sharpen and Soften</a:t>
            </a:r>
            <a:r>
              <a:rPr lang="en-US" baseline="0" dirty="0" smtClean="0"/>
              <a:t>, in the box next to </a:t>
            </a:r>
            <a:r>
              <a:rPr lang="en-US" b="1" baseline="0" dirty="0" smtClean="0"/>
              <a:t>Sharpen</a:t>
            </a:r>
            <a:r>
              <a:rPr lang="en-US" baseline="0" dirty="0" smtClean="0"/>
              <a:t>, enter </a:t>
            </a:r>
            <a:r>
              <a:rPr lang="en-US" b="1" baseline="0" dirty="0" smtClean="0"/>
              <a:t>-70%.</a:t>
            </a:r>
          </a:p>
          <a:p>
            <a:pPr marL="685800" lvl="1" indent="-228600">
              <a:buFont typeface="+mj-lt"/>
              <a:buAutoNum type="arabicPeriod"/>
            </a:pPr>
            <a:r>
              <a:rPr lang="en-US" baseline="0" dirty="0" smtClean="0"/>
              <a:t>Under </a:t>
            </a:r>
            <a:r>
              <a:rPr lang="en-US" b="1" baseline="0" dirty="0" smtClean="0"/>
              <a:t>Brightness and Contrast</a:t>
            </a:r>
            <a:r>
              <a:rPr lang="en-US" baseline="0" dirty="0" smtClean="0"/>
              <a:t>, in the </a:t>
            </a:r>
            <a:r>
              <a:rPr lang="en-US" b="1" baseline="0" dirty="0" smtClean="0"/>
              <a:t>Contrast</a:t>
            </a:r>
            <a:r>
              <a:rPr lang="en-US" baseline="0" dirty="0" smtClean="0"/>
              <a:t> box, enter </a:t>
            </a:r>
            <a:r>
              <a:rPr lang="en-US" b="1" baseline="0" dirty="0" smtClean="0"/>
              <a:t>-10%</a:t>
            </a:r>
            <a:r>
              <a:rPr lang="en-US" b="0" baseline="0" dirty="0" smtClean="0"/>
              <a:t>.</a:t>
            </a:r>
            <a:endParaRPr lang="en-US" b="0" baseline="0" dirty="0"/>
          </a:p>
          <a:p>
            <a:pPr marL="228600" lvl="0" indent="-228600">
              <a:buFont typeface="+mj-lt"/>
              <a:buAutoNum type="arabicPeriod"/>
            </a:pPr>
            <a:r>
              <a:rPr lang="en-US" baseline="0" dirty="0" smtClean="0"/>
              <a:t>Select the rectangle.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Align</a:t>
            </a:r>
            <a:r>
              <a:rPr lang="en-US" baseline="0" dirty="0" smtClean="0"/>
              <a:t>, and then do the following:</a:t>
            </a:r>
          </a:p>
          <a:p>
            <a:pPr marL="685800" lvl="1" indent="-228600">
              <a:buFont typeface="+mj-lt"/>
              <a:buAutoNum type="arabicPeriod"/>
            </a:pPr>
            <a:r>
              <a:rPr lang="en-US" baseline="0" dirty="0" smtClean="0"/>
              <a:t>Click </a:t>
            </a:r>
            <a:r>
              <a:rPr lang="en-US" b="1" baseline="0" dirty="0" smtClean="0"/>
              <a:t>Align Middle</a:t>
            </a:r>
            <a:r>
              <a:rPr lang="en-US" baseline="0" dirty="0" smtClean="0"/>
              <a:t>.</a:t>
            </a:r>
          </a:p>
          <a:p>
            <a:pPr marL="685800" lvl="1" indent="-228600">
              <a:buFont typeface="+mj-lt"/>
              <a:buAutoNum type="arabicPeriod"/>
            </a:pPr>
            <a:r>
              <a:rPr lang="en-US" baseline="0" dirty="0" smtClean="0"/>
              <a:t>Click </a:t>
            </a:r>
            <a:r>
              <a:rPr lang="en-US" b="1" baseline="0" dirty="0" smtClean="0"/>
              <a:t>Align Center</a:t>
            </a:r>
            <a:r>
              <a:rPr lang="en-US" baseline="0" dirty="0" smtClean="0"/>
              <a:t>.</a:t>
            </a:r>
            <a:endParaRPr lang="en-US" baseline="0" dirty="0"/>
          </a:p>
          <a:p>
            <a:pPr marL="228600" lvl="0" indent="-228600">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and then click </a:t>
            </a:r>
            <a:r>
              <a:rPr lang="en-US" b="1" baseline="0" dirty="0" smtClean="0"/>
              <a:t>Send to Back</a:t>
            </a:r>
            <a:r>
              <a:rPr lang="en-US" baseline="0" dirty="0" smtClean="0"/>
              <a:t>.</a:t>
            </a:r>
          </a:p>
          <a:p>
            <a:pPr marL="0" lvl="0" indent="0">
              <a:buFont typeface="+mj-lt"/>
              <a:buNone/>
            </a:pPr>
            <a:endParaRPr lang="en-US" baseline="0" dirty="0"/>
          </a:p>
          <a:p>
            <a:pPr marL="0" lvl="0" indent="0">
              <a:buFont typeface="+mj-lt"/>
              <a:buNone/>
            </a:pPr>
            <a:r>
              <a:rPr lang="en-US" baseline="0" dirty="0" smtClean="0"/>
              <a:t>To reproduce the second background layer on this slide, do the following:</a:t>
            </a:r>
          </a:p>
          <a:p>
            <a:pPr marL="228600" lvl="0" indent="-228600">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Drawing</a:t>
            </a:r>
            <a:r>
              <a:rPr lang="en-US" baseline="0" dirty="0" smtClean="0"/>
              <a:t> group, click the button next to </a:t>
            </a:r>
            <a:r>
              <a:rPr lang="en-US" b="1" baseline="0" dirty="0" smtClean="0"/>
              <a:t>Shapes</a:t>
            </a:r>
            <a:r>
              <a:rPr lang="en-US" baseline="0" dirty="0" smtClean="0"/>
              <a:t>, and then under </a:t>
            </a:r>
            <a:r>
              <a:rPr lang="en-US" b="1" baseline="0" dirty="0" smtClean="0"/>
              <a:t>Rectangles</a:t>
            </a:r>
            <a:r>
              <a:rPr lang="en-US" baseline="0" dirty="0" smtClean="0"/>
              <a:t> click </a:t>
            </a:r>
            <a:r>
              <a:rPr lang="en-US" b="1" baseline="0" dirty="0" smtClean="0"/>
              <a:t>Rectangle</a:t>
            </a:r>
            <a:r>
              <a:rPr lang="en-US" baseline="0" dirty="0" smtClean="0"/>
              <a:t>.</a:t>
            </a:r>
          </a:p>
          <a:p>
            <a:pPr marL="228600" lvl="0" indent="-228600">
              <a:buFont typeface="+mj-lt"/>
              <a:buAutoNum type="arabicPeriod"/>
            </a:pPr>
            <a:r>
              <a:rPr lang="en-US" baseline="0" dirty="0" smtClean="0"/>
              <a:t>On the slide, drag to draw a rectangle.</a:t>
            </a:r>
          </a:p>
          <a:p>
            <a:pPr marL="228600" lvl="0" indent="-228600">
              <a:buFont typeface="+mj-lt"/>
              <a:buAutoNum type="arabicPeriod"/>
            </a:pPr>
            <a:r>
              <a:rPr lang="en-US" baseline="0" dirty="0" smtClean="0"/>
              <a:t>Select the rectangle.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Shape Styles </a:t>
            </a:r>
            <a:r>
              <a:rPr lang="en-US" baseline="0" dirty="0" smtClean="0"/>
              <a:t>group, click the </a:t>
            </a:r>
            <a:r>
              <a:rPr lang="en-US" b="1" baseline="0" dirty="0" smtClean="0"/>
              <a:t>Format Shape </a:t>
            </a:r>
            <a:r>
              <a:rPr lang="en-US" baseline="0" dirty="0" smtClean="0"/>
              <a:t>dialog box launcher. In the </a:t>
            </a:r>
            <a:r>
              <a:rPr lang="en-US" b="1" baseline="0" dirty="0" smtClean="0"/>
              <a:t>Format Shape </a:t>
            </a:r>
            <a:r>
              <a:rPr lang="en-US" baseline="0" dirty="0" smtClean="0"/>
              <a:t>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Gradient fill</a:t>
            </a:r>
            <a:r>
              <a:rPr lang="en-US" baseline="0" dirty="0" smtClean="0"/>
              <a:t>, and then do the following:</a:t>
            </a:r>
          </a:p>
          <a:p>
            <a:pPr marL="685800" lvl="1" indent="-228600">
              <a:buFont typeface="+mj-lt"/>
              <a:buAutoNum type="arabicPeriod"/>
            </a:pPr>
            <a:r>
              <a:rPr lang="en-US" baseline="0" dirty="0" smtClean="0"/>
              <a:t>In the </a:t>
            </a:r>
            <a:r>
              <a:rPr lang="en-US" b="1" baseline="0" dirty="0" smtClean="0"/>
              <a:t>Type</a:t>
            </a:r>
            <a:r>
              <a:rPr lang="en-US" baseline="0" dirty="0" smtClean="0"/>
              <a:t> list, select </a:t>
            </a:r>
            <a:r>
              <a:rPr lang="en-US" b="1" baseline="0" dirty="0" smtClean="0"/>
              <a:t>Linear</a:t>
            </a:r>
            <a:r>
              <a:rPr lang="en-US" baseline="0" dirty="0" smtClean="0"/>
              <a:t>.</a:t>
            </a:r>
          </a:p>
          <a:p>
            <a:pPr marL="685800" lvl="1" indent="-228600">
              <a:buFont typeface="+mj-lt"/>
              <a:buAutoNum type="arabicPeriod"/>
            </a:pPr>
            <a:r>
              <a:rPr lang="en-US" baseline="0" dirty="0" smtClean="0"/>
              <a:t>In the </a:t>
            </a:r>
            <a:r>
              <a:rPr lang="en-US" b="1" baseline="0" dirty="0" smtClean="0"/>
              <a:t>Angle</a:t>
            </a:r>
            <a:r>
              <a:rPr lang="en-US" baseline="0" dirty="0" smtClean="0"/>
              <a:t> box, enter </a:t>
            </a:r>
            <a:r>
              <a:rPr lang="en-US" b="1" baseline="0" dirty="0" smtClean="0"/>
              <a:t>160°</a:t>
            </a:r>
            <a:r>
              <a:rPr lang="en-US" baseline="0" dirty="0" smtClean="0"/>
              <a:t>.</a:t>
            </a:r>
          </a:p>
          <a:p>
            <a:pPr marL="685800" lvl="1"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a:t>
            </a:r>
            <a:r>
              <a:rPr lang="en-US" sz="1200" b="1" kern="1200" smtClean="0">
                <a:solidFill>
                  <a:schemeClr val="tx1"/>
                </a:solidFill>
                <a:effectLst/>
                <a:latin typeface="+mn-lt"/>
                <a:ea typeface="+mn-ea"/>
                <a:cs typeface="+mn-cs"/>
              </a:rPr>
              <a:t>gradient stop</a:t>
            </a:r>
            <a:r>
              <a:rPr lang="en-US" sz="1200" kern="120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 </a:t>
            </a:r>
            <a:r>
              <a:rPr lang="en-US" sz="1200" b="1" kern="1200" dirty="0" smtClean="0">
                <a:solidFill>
                  <a:schemeClr val="tx1"/>
                </a:solidFill>
                <a:effectLst/>
                <a:latin typeface="+mn-lt"/>
                <a:ea typeface="+mn-ea"/>
                <a:cs typeface="+mn-cs"/>
              </a:rPr>
              <a:t>Remove </a:t>
            </a:r>
            <a:r>
              <a:rPr lang="en-US" sz="1200" b="1" kern="1200" smtClean="0">
                <a:solidFill>
                  <a:schemeClr val="tx1"/>
                </a:solidFill>
                <a:effectLst/>
                <a:latin typeface="+mn-lt"/>
                <a:ea typeface="+mn-ea"/>
                <a:cs typeface="+mn-cs"/>
              </a:rPr>
              <a:t>gradient stop</a:t>
            </a:r>
            <a:r>
              <a:rPr lang="en-US" sz="1200" kern="120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until four stops appear in the slider.</a:t>
            </a: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Black, Text 1 </a:t>
            </a:r>
            <a:r>
              <a:rPr lang="en-US" sz="1200" kern="1200" dirty="0" smtClean="0">
                <a:solidFill>
                  <a:schemeClr val="tx1"/>
                </a:solidFill>
                <a:effectLst/>
                <a:latin typeface="+mn-lt"/>
                <a:ea typeface="+mn-ea"/>
                <a:cs typeface="+mn-cs"/>
              </a:rPr>
              <a:t>(first row).</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29%</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36</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25</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15</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 </a:t>
            </a:r>
            <a:endParaRPr lang="en-US" baseline="0" dirty="0" smtClean="0"/>
          </a:p>
          <a:p>
            <a:pPr marL="628650" lvl="1" indent="-17145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68%</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104</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71</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34</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68%</a:t>
            </a:r>
            <a:endParaRPr lang="en-US" baseline="0" dirty="0" smtClean="0"/>
          </a:p>
          <a:p>
            <a:pPr marL="628650" lvl="1" indent="-171450">
              <a:buFont typeface="Arial" pitchFamily="34" charset="0"/>
              <a:buChar char="•"/>
            </a:pPr>
            <a:r>
              <a:rPr lang="en-US" sz="1200" kern="1200" dirty="0" smtClean="0">
                <a:solidFill>
                  <a:schemeClr val="tx1"/>
                </a:solidFill>
                <a:effectLst/>
                <a:latin typeface="+mn-lt"/>
                <a:ea typeface="+mn-ea"/>
                <a:cs typeface="+mn-cs"/>
              </a:rPr>
              <a:t>Select the last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84</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65</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54</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37%</a:t>
            </a:r>
            <a:r>
              <a:rPr lang="en-US" sz="1200" kern="1200" dirty="0" smtClean="0">
                <a:solidFill>
                  <a:schemeClr val="tx1"/>
                </a:solidFill>
                <a:effectLst/>
                <a:latin typeface="+mn-lt"/>
                <a:ea typeface="+mn-ea"/>
                <a:cs typeface="+mn-cs"/>
              </a:rPr>
              <a:t>. </a:t>
            </a:r>
            <a:endParaRPr lang="en-US" baseline="0" dirty="0" smtClean="0"/>
          </a:p>
          <a:p>
            <a:pPr marL="228600" lvl="0" indent="-228600">
              <a:buFont typeface="+mj-lt"/>
              <a:buAutoNum type="arabicPeriod"/>
            </a:pPr>
            <a:r>
              <a:rPr lang="en-US" b="0" baseline="0" dirty="0" smtClean="0"/>
              <a:t>Also in the </a:t>
            </a:r>
            <a:r>
              <a:rPr lang="en-US" b="1" baseline="0" dirty="0" smtClean="0"/>
              <a:t>Format Shape </a:t>
            </a:r>
            <a:r>
              <a:rPr lang="en-US" b="0" baseline="0" dirty="0" smtClean="0"/>
              <a:t>dialog box, click </a:t>
            </a:r>
            <a:r>
              <a:rPr lang="en-US" b="1" baseline="0" dirty="0" smtClean="0"/>
              <a:t>Line Color </a:t>
            </a:r>
            <a:r>
              <a:rPr lang="en-US" b="0" baseline="0" dirty="0" smtClean="0"/>
              <a:t>in the left pane, in the </a:t>
            </a:r>
            <a:r>
              <a:rPr lang="en-US" b="1" baseline="0" dirty="0" smtClean="0"/>
              <a:t>Line Color </a:t>
            </a:r>
            <a:r>
              <a:rPr lang="en-US" b="0" baseline="0" dirty="0" smtClean="0"/>
              <a:t>pane, select </a:t>
            </a:r>
            <a:r>
              <a:rPr lang="en-US" b="1" baseline="0" dirty="0" smtClean="0"/>
              <a:t>No line</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Shape </a:t>
            </a:r>
            <a:r>
              <a:rPr lang="en-US" baseline="0" dirty="0" smtClean="0"/>
              <a:t>dialog box, click </a:t>
            </a:r>
            <a:r>
              <a:rPr lang="en-US" b="1" baseline="0" dirty="0" smtClean="0"/>
              <a:t>Size</a:t>
            </a:r>
            <a:r>
              <a:rPr lang="en-US" baseline="0" dirty="0" smtClean="0"/>
              <a:t> in the left pane, in the </a:t>
            </a:r>
            <a:r>
              <a:rPr lang="en-US" b="1" baseline="0" dirty="0" smtClean="0"/>
              <a:t>Size</a:t>
            </a:r>
            <a:r>
              <a:rPr lang="en-US" baseline="0" dirty="0" smtClean="0"/>
              <a:t> pane, under </a:t>
            </a:r>
            <a:r>
              <a:rPr lang="en-US" b="1" baseline="0" dirty="0" smtClean="0"/>
              <a:t>Size and rotate</a:t>
            </a:r>
            <a:r>
              <a:rPr lang="en-US" baseline="0" dirty="0" smtClean="0"/>
              <a:t>, enter </a:t>
            </a:r>
            <a:r>
              <a:rPr lang="en-US" b="1" baseline="0" dirty="0" smtClean="0"/>
              <a:t>7.5” </a:t>
            </a:r>
            <a:r>
              <a:rPr lang="en-US" baseline="0" dirty="0" smtClean="0"/>
              <a:t>in the </a:t>
            </a:r>
            <a:r>
              <a:rPr lang="en-US" b="1" baseline="0" dirty="0" smtClean="0"/>
              <a:t>Height</a:t>
            </a:r>
            <a:r>
              <a:rPr lang="en-US" baseline="0" dirty="0" smtClean="0"/>
              <a:t> box and </a:t>
            </a:r>
            <a:r>
              <a:rPr lang="en-US" b="1" baseline="0" dirty="0" smtClean="0"/>
              <a:t>10” </a:t>
            </a:r>
            <a:r>
              <a:rPr lang="en-US" baseline="0" dirty="0" smtClean="0"/>
              <a:t>in the </a:t>
            </a:r>
            <a:r>
              <a:rPr lang="en-US" b="1" baseline="0" dirty="0" smtClean="0"/>
              <a:t>Width</a:t>
            </a:r>
            <a:r>
              <a:rPr lang="en-US" baseline="0" dirty="0" smtClean="0"/>
              <a:t> box.</a:t>
            </a:r>
            <a:endParaRPr lang="en-US" b="0" baseline="0" dirty="0" smtClean="0"/>
          </a:p>
          <a:p>
            <a:pPr marL="228600" lvl="0" indent="-228600">
              <a:buFont typeface="+mj-lt"/>
              <a:buAutoNum type="arabicPeriod"/>
            </a:pPr>
            <a:r>
              <a:rPr lang="en-US" baseline="0" dirty="0" smtClean="0"/>
              <a:t>Select the rectangle.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Align</a:t>
            </a:r>
            <a:r>
              <a:rPr lang="en-US" baseline="0" dirty="0" smtClean="0"/>
              <a:t>, and then do the following:</a:t>
            </a:r>
          </a:p>
          <a:p>
            <a:pPr marL="685800" lvl="1" indent="-228600">
              <a:buFont typeface="+mj-lt"/>
              <a:buAutoNum type="arabicPeriod"/>
            </a:pPr>
            <a:r>
              <a:rPr lang="en-US" baseline="0" dirty="0" smtClean="0"/>
              <a:t>Click </a:t>
            </a:r>
            <a:r>
              <a:rPr lang="en-US" b="1" baseline="0" dirty="0" smtClean="0"/>
              <a:t>Align Middle</a:t>
            </a:r>
            <a:r>
              <a:rPr lang="en-US" baseline="0" dirty="0" smtClean="0"/>
              <a:t>.</a:t>
            </a:r>
          </a:p>
          <a:p>
            <a:pPr marL="685800" lvl="1" indent="-228600">
              <a:buFont typeface="+mj-lt"/>
              <a:buAutoNum type="arabicPeriod"/>
            </a:pPr>
            <a:r>
              <a:rPr lang="en-US" baseline="0" dirty="0" smtClean="0"/>
              <a:t>Click </a:t>
            </a:r>
            <a:r>
              <a:rPr lang="en-US" b="1" baseline="0" dirty="0" smtClean="0"/>
              <a:t>Align Center</a:t>
            </a:r>
            <a:r>
              <a:rPr lang="en-US" baseline="0" dirty="0" smtClean="0"/>
              <a:t>.</a:t>
            </a:r>
          </a:p>
          <a:p>
            <a:pPr marL="0" lvl="0" indent="0">
              <a:buFont typeface="Arial" pitchFamily="34" charset="0"/>
              <a:buNone/>
            </a:pPr>
            <a:endParaRPr lang="en-US" b="1" baseline="0" dirty="0" smtClean="0"/>
          </a:p>
          <a:p>
            <a:pPr marL="0" lvl="0" indent="0">
              <a:buFont typeface="Arial" pitchFamily="34" charset="0"/>
              <a:buNone/>
            </a:pPr>
            <a:endParaRPr lang="en-US" b="1" baseline="0" dirty="0" smtClean="0"/>
          </a:p>
          <a:p>
            <a:pPr marL="0" lvl="0" indent="0">
              <a:buFont typeface="Arial" pitchFamily="34" charset="0"/>
              <a:buNone/>
            </a:pPr>
            <a:r>
              <a:rPr lang="en-US" b="0" baseline="0" dirty="0" smtClean="0"/>
              <a:t>To reproduce the third background layer on this slide, do the following:</a:t>
            </a:r>
          </a:p>
          <a:p>
            <a:pPr marL="228600" lvl="0" indent="-228600">
              <a:buFont typeface="+mj-lt"/>
              <a:buAutoNum type="arabicPeriod"/>
            </a:pPr>
            <a:r>
              <a:rPr lang="en-US" b="0" baseline="0" dirty="0" smtClean="0"/>
              <a:t>On the </a:t>
            </a:r>
            <a:r>
              <a:rPr lang="en-US" b="1" baseline="0" dirty="0" smtClean="0"/>
              <a:t>Home</a:t>
            </a:r>
            <a:r>
              <a:rPr lang="en-US" b="0" baseline="0" dirty="0" smtClean="0"/>
              <a:t> tab, in the </a:t>
            </a:r>
            <a:r>
              <a:rPr lang="en-US" b="1" baseline="0" dirty="0" smtClean="0"/>
              <a:t>Drawing</a:t>
            </a:r>
            <a:r>
              <a:rPr lang="en-US" b="0" baseline="0" dirty="0" smtClean="0"/>
              <a:t> group, click </a:t>
            </a:r>
            <a:r>
              <a:rPr lang="en-US" b="1" baseline="0" dirty="0" smtClean="0"/>
              <a:t>Shapes</a:t>
            </a:r>
            <a:r>
              <a:rPr lang="en-US" b="0" baseline="0" dirty="0" smtClean="0"/>
              <a:t>, and then under </a:t>
            </a:r>
            <a:r>
              <a:rPr lang="en-US" b="1" baseline="0" dirty="0" smtClean="0"/>
              <a:t>Rectangles</a:t>
            </a:r>
            <a:r>
              <a:rPr lang="en-US" b="0" baseline="0" dirty="0" smtClean="0"/>
              <a:t> click </a:t>
            </a:r>
            <a:r>
              <a:rPr lang="en-US" b="1" baseline="0" dirty="0" smtClean="0"/>
              <a:t>Rectangle</a:t>
            </a:r>
            <a:r>
              <a:rPr lang="en-US" b="0" baseline="0" dirty="0" smtClean="0"/>
              <a:t>.</a:t>
            </a:r>
          </a:p>
          <a:p>
            <a:pPr marL="228600" lvl="0" indent="-228600">
              <a:buFont typeface="+mj-lt"/>
              <a:buAutoNum type="arabicPeriod"/>
            </a:pPr>
            <a:r>
              <a:rPr lang="en-US" b="0" baseline="0" dirty="0" smtClean="0"/>
              <a:t>On the slide, drag to draw a rectangle.</a:t>
            </a:r>
          </a:p>
          <a:p>
            <a:pPr marL="228600" lvl="0" indent="-228600">
              <a:buFont typeface="+mj-lt"/>
              <a:buAutoNum type="arabicPeriod"/>
            </a:pPr>
            <a:r>
              <a:rPr lang="en-US" b="0" baseline="0" dirty="0" smtClean="0"/>
              <a:t>Select the rectangle. Under </a:t>
            </a:r>
            <a:r>
              <a:rPr lang="en-US" b="1" baseline="0" dirty="0" smtClean="0"/>
              <a:t>Drawing Tools</a:t>
            </a:r>
            <a:r>
              <a:rPr lang="en-US" b="0" baseline="0" dirty="0" smtClean="0"/>
              <a:t>, on the </a:t>
            </a:r>
            <a:r>
              <a:rPr lang="en-US" b="1" baseline="0" dirty="0" smtClean="0"/>
              <a:t>Format</a:t>
            </a:r>
            <a:r>
              <a:rPr lang="en-US" b="0" baseline="0" dirty="0" smtClean="0"/>
              <a:t> tab, in the </a:t>
            </a:r>
            <a:r>
              <a:rPr lang="en-US" b="1" baseline="0" dirty="0" smtClean="0"/>
              <a:t>Shape Styles </a:t>
            </a:r>
            <a:r>
              <a:rPr lang="en-US" b="0" baseline="0" dirty="0" smtClean="0"/>
              <a:t>group, click the </a:t>
            </a:r>
            <a:r>
              <a:rPr lang="en-US" b="1" baseline="0" dirty="0" smtClean="0"/>
              <a:t>Format Shape </a:t>
            </a:r>
            <a:r>
              <a:rPr lang="en-US" b="0" baseline="0" dirty="0" smtClean="0"/>
              <a:t>dialog box. In the </a:t>
            </a:r>
            <a:r>
              <a:rPr lang="en-US" b="1" baseline="0" dirty="0" smtClean="0"/>
              <a:t>Format Shape </a:t>
            </a:r>
            <a:r>
              <a:rPr lang="en-US" b="0" baseline="0" dirty="0" smtClean="0"/>
              <a:t>dialog box, click </a:t>
            </a:r>
            <a:r>
              <a:rPr lang="en-US" b="1" baseline="0" dirty="0" smtClean="0"/>
              <a:t>Fill</a:t>
            </a:r>
            <a:r>
              <a:rPr lang="en-US" b="0" baseline="0" dirty="0" smtClean="0"/>
              <a:t> in the left pane, in the </a:t>
            </a:r>
            <a:r>
              <a:rPr lang="en-US" b="1" baseline="0" dirty="0" smtClean="0"/>
              <a:t>Fill</a:t>
            </a:r>
            <a:r>
              <a:rPr lang="en-US" b="0" baseline="0" dirty="0" smtClean="0"/>
              <a:t> pane, select </a:t>
            </a:r>
            <a:r>
              <a:rPr lang="en-US" b="1" baseline="0" dirty="0" smtClean="0"/>
              <a:t>Picture or texture fill</a:t>
            </a:r>
            <a:r>
              <a:rPr lang="en-US" b="0" baseline="0" dirty="0" smtClean="0"/>
              <a:t>, and then do the following:</a:t>
            </a:r>
          </a:p>
          <a:p>
            <a:pPr marL="685800" lvl="1" indent="-228600">
              <a:buFont typeface="+mj-lt"/>
              <a:buAutoNum type="arabicPeriod"/>
            </a:pPr>
            <a:r>
              <a:rPr lang="en-US" baseline="0" dirty="0" smtClean="0"/>
              <a:t>Click the button next to </a:t>
            </a:r>
            <a:r>
              <a:rPr lang="en-US" b="1" baseline="0" dirty="0" smtClean="0"/>
              <a:t>Texture</a:t>
            </a:r>
            <a:r>
              <a:rPr lang="en-US" baseline="0" dirty="0" smtClean="0"/>
              <a:t>, and then click </a:t>
            </a:r>
            <a:r>
              <a:rPr lang="en-US" b="1" baseline="0" dirty="0" smtClean="0"/>
              <a:t>Cork </a:t>
            </a:r>
            <a:r>
              <a:rPr lang="en-US" baseline="0" dirty="0" smtClean="0"/>
              <a:t>(fifth row).</a:t>
            </a:r>
          </a:p>
          <a:p>
            <a:pPr marL="685800" lvl="1" indent="-228600">
              <a:buFont typeface="+mj-lt"/>
              <a:buAutoNum type="arabicPeriod"/>
            </a:pPr>
            <a:r>
              <a:rPr lang="en-US" baseline="0" dirty="0" smtClean="0"/>
              <a:t>Clear the </a:t>
            </a:r>
            <a:r>
              <a:rPr lang="en-US" b="1" baseline="0" dirty="0" smtClean="0"/>
              <a:t>Tile picture as texture </a:t>
            </a:r>
            <a:r>
              <a:rPr lang="en-US" baseline="0" dirty="0" smtClean="0"/>
              <a:t>check box.</a:t>
            </a:r>
          </a:p>
          <a:p>
            <a:pPr marL="685800" lvl="1" indent="-228600">
              <a:buFont typeface="+mj-lt"/>
              <a:buAutoNum type="arabicPeriod"/>
            </a:pPr>
            <a:r>
              <a:rPr lang="en-US" baseline="0" dirty="0" smtClean="0"/>
              <a:t>Under </a:t>
            </a:r>
            <a:r>
              <a:rPr lang="en-US" b="1" baseline="0" dirty="0" smtClean="0"/>
              <a:t>Stretch options</a:t>
            </a:r>
            <a:r>
              <a:rPr lang="en-US" baseline="0" dirty="0" smtClean="0"/>
              <a:t>, in the </a:t>
            </a:r>
            <a:r>
              <a:rPr lang="en-US" b="1" baseline="0" dirty="0" smtClean="0"/>
              <a:t>Transparency</a:t>
            </a:r>
            <a:r>
              <a:rPr lang="en-US" baseline="0" dirty="0" smtClean="0"/>
              <a:t> box, enter </a:t>
            </a:r>
            <a:r>
              <a:rPr lang="en-US" b="1" baseline="0" dirty="0" smtClean="0"/>
              <a:t>84%</a:t>
            </a:r>
            <a:r>
              <a:rPr lang="en-US" baseline="0" dirty="0" smtClean="0"/>
              <a:t>.</a:t>
            </a:r>
          </a:p>
          <a:p>
            <a:pPr marL="228600" lvl="0" indent="-228600">
              <a:buFont typeface="+mj-lt"/>
              <a:buAutoNum type="arabicPeriod"/>
            </a:pPr>
            <a:r>
              <a:rPr lang="en-US" baseline="0" dirty="0" smtClean="0"/>
              <a:t>Also in the </a:t>
            </a:r>
            <a:r>
              <a:rPr lang="en-US" b="1" baseline="0" dirty="0" smtClean="0"/>
              <a:t>Format</a:t>
            </a:r>
            <a:r>
              <a:rPr lang="en-US" baseline="0" dirty="0" smtClean="0"/>
              <a:t> </a:t>
            </a:r>
            <a:r>
              <a:rPr lang="en-US" b="1" baseline="0" dirty="0" smtClean="0"/>
              <a:t>Picture</a:t>
            </a:r>
            <a:r>
              <a:rPr lang="en-US" baseline="0" dirty="0" smtClean="0"/>
              <a:t> dialog box, click </a:t>
            </a:r>
            <a:r>
              <a:rPr lang="en-US" b="1" baseline="0" dirty="0" smtClean="0"/>
              <a:t>Line</a:t>
            </a:r>
            <a:r>
              <a:rPr lang="en-US" baseline="0" dirty="0" smtClean="0"/>
              <a:t> </a:t>
            </a:r>
            <a:r>
              <a:rPr lang="en-US" b="1" baseline="0" dirty="0" smtClean="0"/>
              <a:t>Color</a:t>
            </a:r>
            <a:r>
              <a:rPr lang="en-US" baseline="0" dirty="0" smtClean="0"/>
              <a:t> in the left pane, in the </a:t>
            </a:r>
            <a:r>
              <a:rPr lang="en-US" b="1" baseline="0" dirty="0" smtClean="0"/>
              <a:t>Line Color </a:t>
            </a:r>
            <a:r>
              <a:rPr lang="en-US" baseline="0" dirty="0" smtClean="0"/>
              <a:t>pane, select </a:t>
            </a:r>
            <a:r>
              <a:rPr lang="en-US" b="1" baseline="0" dirty="0" smtClean="0"/>
              <a:t>No line</a:t>
            </a:r>
            <a:r>
              <a:rPr lang="en-US" baseline="0" dirty="0" smtClean="0"/>
              <a:t>.</a:t>
            </a:r>
          </a:p>
          <a:p>
            <a:pPr marL="228600" lvl="0" indent="-228600">
              <a:buFont typeface="+mj-lt"/>
              <a:buAutoNum type="arabicPeriod"/>
            </a:pPr>
            <a:r>
              <a:rPr lang="en-US" baseline="0" dirty="0" smtClean="0"/>
              <a:t>Also in the </a:t>
            </a:r>
            <a:r>
              <a:rPr lang="en-US" b="1" baseline="0" dirty="0" smtClean="0"/>
              <a:t>Format Picture </a:t>
            </a:r>
            <a:r>
              <a:rPr lang="en-US" baseline="0" dirty="0" smtClean="0"/>
              <a:t>dialog box, click </a:t>
            </a:r>
            <a:r>
              <a:rPr lang="en-US" b="1" baseline="0" dirty="0" smtClean="0"/>
              <a:t>Artistic Effects </a:t>
            </a:r>
            <a:r>
              <a:rPr lang="en-US" baseline="0" dirty="0" smtClean="0"/>
              <a:t>in the left pane, in the </a:t>
            </a:r>
            <a:r>
              <a:rPr lang="en-US" b="1" baseline="0" dirty="0" smtClean="0"/>
              <a:t>Artistic Effects </a:t>
            </a:r>
            <a:r>
              <a:rPr lang="en-US" baseline="0" dirty="0" smtClean="0"/>
              <a:t>pane, click the button next to </a:t>
            </a:r>
            <a:r>
              <a:rPr lang="en-US" b="1" baseline="0" dirty="0" smtClean="0"/>
              <a:t>Artistic Effect</a:t>
            </a:r>
            <a:r>
              <a:rPr lang="en-US" baseline="0" dirty="0" smtClean="0"/>
              <a:t>, click </a:t>
            </a:r>
            <a:r>
              <a:rPr lang="en-US" b="1" baseline="0" dirty="0" smtClean="0"/>
              <a:t>Paint Brush </a:t>
            </a:r>
            <a:r>
              <a:rPr lang="en-US" baseline="0" dirty="0" smtClean="0"/>
              <a:t>(second row), and then in the </a:t>
            </a:r>
            <a:r>
              <a:rPr lang="en-US" b="1" baseline="0" dirty="0" smtClean="0"/>
              <a:t>Brush Size </a:t>
            </a:r>
            <a:r>
              <a:rPr lang="en-US" baseline="0" dirty="0" smtClean="0"/>
              <a:t>box, enter </a:t>
            </a:r>
            <a:r>
              <a:rPr lang="en-US" b="1" baseline="0" dirty="0" smtClean="0"/>
              <a:t>1</a:t>
            </a:r>
            <a:r>
              <a:rPr lang="en-US" baseline="0" dirty="0" smtClean="0"/>
              <a:t>.</a:t>
            </a:r>
          </a:p>
          <a:p>
            <a:pPr marL="228600" lvl="0" indent="-228600">
              <a:buFont typeface="+mj-lt"/>
              <a:buAutoNum type="arabicPeriod"/>
            </a:pPr>
            <a:r>
              <a:rPr lang="en-US" baseline="0" dirty="0" smtClean="0"/>
              <a:t>Also in the </a:t>
            </a:r>
            <a:r>
              <a:rPr lang="en-US" b="1" baseline="0" dirty="0" smtClean="0"/>
              <a:t>Format Picture </a:t>
            </a:r>
            <a:r>
              <a:rPr lang="en-US" baseline="0" dirty="0" smtClean="0"/>
              <a:t>dialog box, click </a:t>
            </a:r>
            <a:r>
              <a:rPr lang="en-US" b="1" baseline="0" dirty="0" smtClean="0"/>
              <a:t>Picture Corrections </a:t>
            </a:r>
            <a:r>
              <a:rPr lang="en-US" baseline="0" dirty="0" smtClean="0"/>
              <a:t>in the left pane, in the </a:t>
            </a:r>
            <a:r>
              <a:rPr lang="en-US" b="1" baseline="0" dirty="0" smtClean="0"/>
              <a:t>Picture Corrections </a:t>
            </a:r>
            <a:r>
              <a:rPr lang="en-US" baseline="0" dirty="0" smtClean="0"/>
              <a:t>pane, under </a:t>
            </a:r>
            <a:r>
              <a:rPr lang="en-US" b="1" baseline="0" dirty="0" smtClean="0"/>
              <a:t>Brightness and Contrast</a:t>
            </a:r>
            <a:r>
              <a:rPr lang="en-US" baseline="0" dirty="0" smtClean="0"/>
              <a:t>, enter </a:t>
            </a:r>
            <a:r>
              <a:rPr lang="en-US" b="1" baseline="0" dirty="0" smtClean="0"/>
              <a:t>1% </a:t>
            </a:r>
            <a:r>
              <a:rPr lang="en-US" baseline="0" dirty="0" smtClean="0"/>
              <a:t>in the </a:t>
            </a:r>
            <a:r>
              <a:rPr lang="en-US" b="1" baseline="0" dirty="0" smtClean="0"/>
              <a:t>Brightness</a:t>
            </a:r>
            <a:r>
              <a:rPr lang="en-US" baseline="0" dirty="0" smtClean="0"/>
              <a:t> box and </a:t>
            </a:r>
            <a:r>
              <a:rPr lang="en-US" b="1" baseline="0" dirty="0" smtClean="0"/>
              <a:t>26%</a:t>
            </a:r>
            <a:r>
              <a:rPr lang="en-US" baseline="0" dirty="0" smtClean="0"/>
              <a:t> in the </a:t>
            </a:r>
            <a:r>
              <a:rPr lang="en-US" b="1" baseline="0" dirty="0" smtClean="0"/>
              <a:t>Contrast</a:t>
            </a:r>
            <a:r>
              <a:rPr lang="en-US" baseline="0" dirty="0" smtClean="0"/>
              <a:t> box.</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Size</a:t>
            </a:r>
            <a:r>
              <a:rPr lang="en-US" baseline="0" dirty="0" smtClean="0"/>
              <a:t> in the left pane, in the </a:t>
            </a:r>
            <a:r>
              <a:rPr lang="en-US" b="1" baseline="0" dirty="0" smtClean="0"/>
              <a:t>Size</a:t>
            </a:r>
            <a:r>
              <a:rPr lang="en-US" baseline="0" dirty="0" smtClean="0"/>
              <a:t> pane, under </a:t>
            </a:r>
            <a:r>
              <a:rPr lang="en-US" b="1" baseline="0" dirty="0" smtClean="0"/>
              <a:t>Size and rotate</a:t>
            </a:r>
            <a:r>
              <a:rPr lang="en-US" baseline="0" dirty="0" smtClean="0"/>
              <a:t>, enter </a:t>
            </a:r>
            <a:r>
              <a:rPr lang="en-US" b="1" baseline="0" dirty="0" smtClean="0"/>
              <a:t>7.5” </a:t>
            </a:r>
            <a:r>
              <a:rPr lang="en-US" baseline="0" dirty="0" smtClean="0"/>
              <a:t>in the </a:t>
            </a:r>
            <a:r>
              <a:rPr lang="en-US" b="1" baseline="0" dirty="0" smtClean="0"/>
              <a:t>Height</a:t>
            </a:r>
            <a:r>
              <a:rPr lang="en-US" baseline="0" dirty="0" smtClean="0"/>
              <a:t> box and </a:t>
            </a:r>
            <a:r>
              <a:rPr lang="en-US" b="1" baseline="0" dirty="0" smtClean="0"/>
              <a:t>10” </a:t>
            </a:r>
            <a:r>
              <a:rPr lang="en-US" baseline="0" dirty="0" smtClean="0"/>
              <a:t>in the </a:t>
            </a:r>
            <a:r>
              <a:rPr lang="en-US" b="1" baseline="0" dirty="0" smtClean="0"/>
              <a:t>Width</a:t>
            </a:r>
            <a:r>
              <a:rPr lang="en-US" baseline="0" dirty="0" smtClean="0"/>
              <a:t> box.</a:t>
            </a:r>
          </a:p>
          <a:p>
            <a:pPr marL="228600" lvl="0" indent="-228600">
              <a:buFont typeface="+mj-lt"/>
              <a:buAutoNum type="arabicPeriod"/>
            </a:pPr>
            <a:r>
              <a:rPr lang="en-US" baseline="0" dirty="0" smtClean="0"/>
              <a:t>Select the rectangle.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Align</a:t>
            </a:r>
            <a:r>
              <a:rPr lang="en-US" baseline="0" dirty="0" smtClean="0"/>
              <a:t>, and then do the following:</a:t>
            </a:r>
          </a:p>
          <a:p>
            <a:pPr marL="685800" lvl="1" indent="-228600">
              <a:buFont typeface="+mj-lt"/>
              <a:buAutoNum type="arabicPeriod"/>
            </a:pPr>
            <a:r>
              <a:rPr lang="en-US" baseline="0" dirty="0" smtClean="0"/>
              <a:t>Click </a:t>
            </a:r>
            <a:r>
              <a:rPr lang="en-US" b="1" baseline="0" dirty="0" smtClean="0"/>
              <a:t>Align Middle</a:t>
            </a:r>
            <a:r>
              <a:rPr lang="en-US" baseline="0" dirty="0" smtClean="0"/>
              <a:t>.</a:t>
            </a:r>
          </a:p>
          <a:p>
            <a:pPr marL="685800" lvl="1" indent="-228600">
              <a:buFont typeface="+mj-lt"/>
              <a:buAutoNum type="arabicPeriod"/>
            </a:pPr>
            <a:r>
              <a:rPr lang="en-US" baseline="0" dirty="0" smtClean="0"/>
              <a:t>Click </a:t>
            </a:r>
            <a:r>
              <a:rPr lang="en-US" b="1" baseline="0" dirty="0" smtClean="0"/>
              <a:t>Align Center</a:t>
            </a:r>
            <a:r>
              <a:rPr lang="en-US" baseline="0" dirty="0" smtClean="0"/>
              <a:t>.</a:t>
            </a:r>
          </a:p>
          <a:p>
            <a:pPr marL="0" lvl="0" indent="0">
              <a:buFont typeface="+mj-lt"/>
              <a:buNone/>
            </a:pPr>
            <a:endParaRPr lang="en-US" baseline="0" dirty="0" smtClean="0"/>
          </a:p>
          <a:p>
            <a:pPr marL="0" lvl="0" indent="0">
              <a:buFont typeface="+mj-lt"/>
              <a:buNone/>
            </a:pPr>
            <a:endParaRPr lang="en-US" baseline="0" dirty="0" smtClean="0"/>
          </a:p>
          <a:p>
            <a:pPr marL="0" lvl="0" indent="0">
              <a:buFont typeface="+mj-lt"/>
              <a:buNone/>
            </a:pPr>
            <a:r>
              <a:rPr lang="en-US" baseline="0" dirty="0" smtClean="0"/>
              <a:t>To reproduce the fourth background layer on this slide, do the following:</a:t>
            </a:r>
          </a:p>
          <a:p>
            <a:pPr marL="228600" lvl="0" indent="-228600">
              <a:buFont typeface="+mj-lt"/>
              <a:buAutoNum type="arabicPeriod"/>
            </a:pPr>
            <a:r>
              <a:rPr lang="en-US" b="0" baseline="0" dirty="0" smtClean="0"/>
              <a:t>On the </a:t>
            </a:r>
            <a:r>
              <a:rPr lang="en-US" b="1" baseline="0" dirty="0" smtClean="0"/>
              <a:t>Home</a:t>
            </a:r>
            <a:r>
              <a:rPr lang="en-US" b="0" baseline="0" dirty="0" smtClean="0"/>
              <a:t> tab, in the </a:t>
            </a:r>
            <a:r>
              <a:rPr lang="en-US" b="1" baseline="0" dirty="0" smtClean="0"/>
              <a:t>Drawing</a:t>
            </a:r>
            <a:r>
              <a:rPr lang="en-US" b="0" baseline="0" dirty="0" smtClean="0"/>
              <a:t> group, click </a:t>
            </a:r>
            <a:r>
              <a:rPr lang="en-US" b="1" baseline="0" dirty="0" smtClean="0"/>
              <a:t>Shapes</a:t>
            </a:r>
            <a:r>
              <a:rPr lang="en-US" b="0" baseline="0" dirty="0" smtClean="0"/>
              <a:t>, and then under </a:t>
            </a:r>
            <a:r>
              <a:rPr lang="en-US" b="1" baseline="0" dirty="0" smtClean="0"/>
              <a:t>Rectangles</a:t>
            </a:r>
            <a:r>
              <a:rPr lang="en-US" b="0" baseline="0" dirty="0" smtClean="0"/>
              <a:t> click </a:t>
            </a:r>
            <a:r>
              <a:rPr lang="en-US" b="1" baseline="0" dirty="0" smtClean="0"/>
              <a:t>Rectangle</a:t>
            </a:r>
            <a:r>
              <a:rPr lang="en-US" b="0" baseline="0" dirty="0" smtClean="0"/>
              <a:t>.</a:t>
            </a:r>
          </a:p>
          <a:p>
            <a:pPr marL="228600" lvl="0" indent="-228600">
              <a:buFont typeface="+mj-lt"/>
              <a:buAutoNum type="arabicPeriod"/>
            </a:pPr>
            <a:r>
              <a:rPr lang="en-US" b="0" baseline="0" dirty="0" smtClean="0"/>
              <a:t>On the slide, drag to draw a rectangle.</a:t>
            </a:r>
          </a:p>
          <a:p>
            <a:pPr marL="228600" lvl="0" indent="-228600">
              <a:buFont typeface="+mj-lt"/>
              <a:buAutoNum type="arabicPeriod"/>
            </a:pPr>
            <a:r>
              <a:rPr lang="en-US" b="0" baseline="0" dirty="0" smtClean="0"/>
              <a:t>Select the rectangle. Under </a:t>
            </a:r>
            <a:r>
              <a:rPr lang="en-US" b="1" baseline="0" dirty="0" smtClean="0"/>
              <a:t>Drawing Tools</a:t>
            </a:r>
            <a:r>
              <a:rPr lang="en-US" b="0" baseline="0" dirty="0" smtClean="0"/>
              <a:t>, on the </a:t>
            </a:r>
            <a:r>
              <a:rPr lang="en-US" b="1" baseline="0" dirty="0" smtClean="0"/>
              <a:t>Format</a:t>
            </a:r>
            <a:r>
              <a:rPr lang="en-US" b="0" baseline="0" dirty="0" smtClean="0"/>
              <a:t> tab, in the </a:t>
            </a:r>
            <a:r>
              <a:rPr lang="en-US" b="1" baseline="0" dirty="0" smtClean="0"/>
              <a:t>Shape Styles </a:t>
            </a:r>
            <a:r>
              <a:rPr lang="en-US" b="0" baseline="0" dirty="0" smtClean="0"/>
              <a:t>group, click the </a:t>
            </a:r>
            <a:r>
              <a:rPr lang="en-US" b="1" baseline="0" dirty="0" smtClean="0"/>
              <a:t>Format Shape </a:t>
            </a:r>
            <a:r>
              <a:rPr lang="en-US" b="0" baseline="0" dirty="0" smtClean="0"/>
              <a:t>dialog box. In the </a:t>
            </a:r>
            <a:r>
              <a:rPr lang="en-US" b="1" baseline="0" dirty="0" smtClean="0"/>
              <a:t>Format Shape </a:t>
            </a:r>
            <a:r>
              <a:rPr lang="en-US" b="0" baseline="0" dirty="0" smtClean="0"/>
              <a:t>dialog box, click </a:t>
            </a:r>
            <a:r>
              <a:rPr lang="en-US" b="1" baseline="0" dirty="0" smtClean="0"/>
              <a:t>Fill</a:t>
            </a:r>
            <a:r>
              <a:rPr lang="en-US" b="0" baseline="0" dirty="0" smtClean="0"/>
              <a:t> in the left pane, in the </a:t>
            </a:r>
            <a:r>
              <a:rPr lang="en-US" b="1" baseline="0" dirty="0" smtClean="0"/>
              <a:t>Fill</a:t>
            </a:r>
            <a:r>
              <a:rPr lang="en-US" b="0" baseline="0" dirty="0" smtClean="0"/>
              <a:t> pane, select </a:t>
            </a:r>
            <a:r>
              <a:rPr lang="en-US" b="1" baseline="0" dirty="0" smtClean="0"/>
              <a:t>Picture or texture fill</a:t>
            </a:r>
            <a:r>
              <a:rPr lang="en-US" b="0" baseline="0" dirty="0" smtClean="0"/>
              <a:t>, and then do the following:</a:t>
            </a:r>
          </a:p>
          <a:p>
            <a:pPr marL="685800" lvl="1" indent="-228600">
              <a:buFont typeface="+mj-lt"/>
              <a:buAutoNum type="arabicPeriod"/>
            </a:pPr>
            <a:r>
              <a:rPr lang="en-US" baseline="0" dirty="0" smtClean="0"/>
              <a:t>Click the button next to </a:t>
            </a:r>
            <a:r>
              <a:rPr lang="en-US" b="1" baseline="0" dirty="0" smtClean="0"/>
              <a:t>Texture</a:t>
            </a:r>
            <a:r>
              <a:rPr lang="en-US" baseline="0" dirty="0" smtClean="0"/>
              <a:t>, and then click </a:t>
            </a:r>
            <a:r>
              <a:rPr lang="en-US" b="1" baseline="0" dirty="0" smtClean="0"/>
              <a:t>Granite </a:t>
            </a:r>
            <a:r>
              <a:rPr lang="en-US" baseline="0" dirty="0" smtClean="0"/>
              <a:t>(third row).</a:t>
            </a:r>
          </a:p>
          <a:p>
            <a:pPr marL="685800" lvl="1" indent="-228600">
              <a:buFont typeface="+mj-lt"/>
              <a:buAutoNum type="arabicPeriod"/>
            </a:pPr>
            <a:r>
              <a:rPr lang="en-US" baseline="0" dirty="0" smtClean="0"/>
              <a:t>Under </a:t>
            </a:r>
            <a:r>
              <a:rPr lang="en-US" b="1" baseline="0" dirty="0" smtClean="0"/>
              <a:t>Tiling options</a:t>
            </a:r>
            <a:r>
              <a:rPr lang="en-US" baseline="0" dirty="0" smtClean="0"/>
              <a:t>, in the </a:t>
            </a:r>
            <a:r>
              <a:rPr lang="en-US" b="1" baseline="0" dirty="0" smtClean="0"/>
              <a:t>Transparency</a:t>
            </a:r>
            <a:r>
              <a:rPr lang="en-US" baseline="0" dirty="0" smtClean="0"/>
              <a:t> box, enter </a:t>
            </a:r>
            <a:r>
              <a:rPr lang="en-US" b="1" baseline="0" dirty="0" smtClean="0"/>
              <a:t>90%</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a:t>
            </a:r>
            <a:r>
              <a:rPr lang="en-US" baseline="0" dirty="0" smtClean="0"/>
              <a:t> </a:t>
            </a:r>
            <a:r>
              <a:rPr lang="en-US" b="1" baseline="0" dirty="0" smtClean="0"/>
              <a:t>Picture</a:t>
            </a:r>
            <a:r>
              <a:rPr lang="en-US" baseline="0" dirty="0" smtClean="0"/>
              <a:t> dialog box, click </a:t>
            </a:r>
            <a:r>
              <a:rPr lang="en-US" b="1" baseline="0" dirty="0" smtClean="0"/>
              <a:t>Line</a:t>
            </a:r>
            <a:r>
              <a:rPr lang="en-US" baseline="0" dirty="0" smtClean="0"/>
              <a:t> </a:t>
            </a:r>
            <a:r>
              <a:rPr lang="en-US" b="1" baseline="0" dirty="0" smtClean="0"/>
              <a:t>Color</a:t>
            </a:r>
            <a:r>
              <a:rPr lang="en-US" baseline="0" dirty="0" smtClean="0"/>
              <a:t> in the left pane, in the </a:t>
            </a:r>
            <a:r>
              <a:rPr lang="en-US" b="1" baseline="0" dirty="0" smtClean="0"/>
              <a:t>Line Color </a:t>
            </a:r>
            <a:r>
              <a:rPr lang="en-US" baseline="0" dirty="0" smtClean="0"/>
              <a:t>pane, select </a:t>
            </a:r>
            <a:r>
              <a:rPr lang="en-US" b="1" baseline="0" dirty="0" smtClean="0"/>
              <a:t>No line</a:t>
            </a:r>
            <a:r>
              <a:rPr lang="en-US" baseline="0" dirty="0" smtClean="0"/>
              <a:t>.</a:t>
            </a:r>
            <a:endParaRPr lang="en-US" b="1"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Artistic Effects </a:t>
            </a:r>
            <a:r>
              <a:rPr lang="en-US" baseline="0" dirty="0" smtClean="0"/>
              <a:t>in the left pane, in the </a:t>
            </a:r>
            <a:r>
              <a:rPr lang="en-US" b="1" baseline="0" dirty="0" smtClean="0"/>
              <a:t>Artistic Effects </a:t>
            </a:r>
            <a:r>
              <a:rPr lang="en-US" baseline="0" dirty="0" smtClean="0"/>
              <a:t>pane, click the button next to </a:t>
            </a:r>
            <a:r>
              <a:rPr lang="en-US" b="1" baseline="0" dirty="0" smtClean="0"/>
              <a:t>Artistic Effect</a:t>
            </a:r>
            <a:r>
              <a:rPr lang="en-US" baseline="0" dirty="0" smtClean="0"/>
              <a:t>, click </a:t>
            </a:r>
            <a:r>
              <a:rPr lang="en-US" b="1" baseline="0" dirty="0" smtClean="0"/>
              <a:t>Photocopy</a:t>
            </a:r>
            <a:r>
              <a:rPr lang="en-US" baseline="0" dirty="0" smtClean="0"/>
              <a:t> (fifth row),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In the </a:t>
            </a:r>
            <a:r>
              <a:rPr lang="en-US" b="1" baseline="0" dirty="0" smtClean="0"/>
              <a:t>Transparency</a:t>
            </a:r>
            <a:r>
              <a:rPr lang="en-US" baseline="0" dirty="0" smtClean="0"/>
              <a:t> box, enter </a:t>
            </a:r>
            <a:r>
              <a:rPr lang="en-US" b="1" baseline="0" dirty="0" smtClean="0"/>
              <a:t>94%</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In the </a:t>
            </a:r>
            <a:r>
              <a:rPr lang="en-US" b="1" baseline="0" dirty="0" smtClean="0"/>
              <a:t>Detail</a:t>
            </a:r>
            <a:r>
              <a:rPr lang="en-US" baseline="0" dirty="0" smtClean="0"/>
              <a:t> box, enter </a:t>
            </a:r>
            <a:r>
              <a:rPr lang="en-US" b="1" baseline="0" dirty="0" smtClean="0"/>
              <a:t>9</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Picture Corrections </a:t>
            </a:r>
            <a:r>
              <a:rPr lang="en-US" baseline="0" dirty="0" smtClean="0"/>
              <a:t>in the left pane, in the </a:t>
            </a:r>
            <a:r>
              <a:rPr lang="en-US" b="1" baseline="0" dirty="0" smtClean="0"/>
              <a:t>Picture Corrections </a:t>
            </a:r>
            <a:r>
              <a:rPr lang="en-US" baseline="0" dirty="0" smtClean="0"/>
              <a:t>pane, under </a:t>
            </a:r>
            <a:r>
              <a:rPr lang="en-US" b="1" baseline="0" dirty="0" smtClean="0"/>
              <a:t>Brightness and Contrast</a:t>
            </a:r>
            <a:r>
              <a:rPr lang="en-US" baseline="0" dirty="0" smtClean="0"/>
              <a:t>, in the </a:t>
            </a:r>
            <a:r>
              <a:rPr lang="en-US" b="1" baseline="0" dirty="0" smtClean="0"/>
              <a:t>Contrast</a:t>
            </a:r>
            <a:r>
              <a:rPr lang="en-US" baseline="0" dirty="0" smtClean="0"/>
              <a:t> box, enter </a:t>
            </a:r>
            <a:r>
              <a:rPr lang="en-US" b="1" baseline="0" dirty="0" smtClean="0"/>
              <a:t>35%</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Shape </a:t>
            </a:r>
            <a:r>
              <a:rPr lang="en-US" baseline="0" dirty="0" smtClean="0"/>
              <a:t>dialog box, click </a:t>
            </a:r>
            <a:r>
              <a:rPr lang="en-US" b="1" baseline="0" dirty="0" smtClean="0"/>
              <a:t>Size</a:t>
            </a:r>
            <a:r>
              <a:rPr lang="en-US" baseline="0" dirty="0" smtClean="0"/>
              <a:t> in the left pane, in the </a:t>
            </a:r>
            <a:r>
              <a:rPr lang="en-US" b="1" baseline="0" dirty="0" smtClean="0"/>
              <a:t>Size</a:t>
            </a:r>
            <a:r>
              <a:rPr lang="en-US" baseline="0" dirty="0" smtClean="0"/>
              <a:t> pane, under </a:t>
            </a:r>
            <a:r>
              <a:rPr lang="en-US" b="1" baseline="0" dirty="0" smtClean="0"/>
              <a:t>Size and rotate</a:t>
            </a:r>
            <a:r>
              <a:rPr lang="en-US" baseline="0" dirty="0" smtClean="0"/>
              <a:t>, enter </a:t>
            </a:r>
            <a:r>
              <a:rPr lang="en-US" b="1" baseline="0" dirty="0" smtClean="0"/>
              <a:t>7.5” </a:t>
            </a:r>
            <a:r>
              <a:rPr lang="en-US" baseline="0" dirty="0" smtClean="0"/>
              <a:t>in the </a:t>
            </a:r>
            <a:r>
              <a:rPr lang="en-US" b="1" baseline="0" dirty="0" smtClean="0"/>
              <a:t>Height</a:t>
            </a:r>
            <a:r>
              <a:rPr lang="en-US" baseline="0" dirty="0" smtClean="0"/>
              <a:t> box and </a:t>
            </a:r>
            <a:r>
              <a:rPr lang="en-US" b="1" baseline="0" dirty="0" smtClean="0"/>
              <a:t>10” </a:t>
            </a:r>
            <a:r>
              <a:rPr lang="en-US" baseline="0" dirty="0" smtClean="0"/>
              <a:t>in the </a:t>
            </a:r>
            <a:r>
              <a:rPr lang="en-US" b="1" baseline="0" dirty="0" smtClean="0"/>
              <a:t>Width</a:t>
            </a:r>
            <a:r>
              <a:rPr lang="en-US" baseline="0" dirty="0" smtClean="0"/>
              <a:t> box.</a:t>
            </a:r>
          </a:p>
          <a:p>
            <a:pPr marL="228600" lvl="0" indent="-228600">
              <a:buFont typeface="+mj-lt"/>
              <a:buAutoNum type="arabicPeriod"/>
            </a:pPr>
            <a:r>
              <a:rPr lang="en-US" baseline="0" dirty="0" smtClean="0"/>
              <a:t>Select the rectangle.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Align</a:t>
            </a:r>
            <a:r>
              <a:rPr lang="en-US" baseline="0" dirty="0" smtClean="0"/>
              <a:t>, and then do the following:</a:t>
            </a:r>
          </a:p>
          <a:p>
            <a:pPr marL="685800" lvl="1" indent="-228600">
              <a:buFont typeface="+mj-lt"/>
              <a:buAutoNum type="arabicPeriod"/>
            </a:pPr>
            <a:r>
              <a:rPr lang="en-US" baseline="0" dirty="0" smtClean="0"/>
              <a:t>Click </a:t>
            </a:r>
            <a:r>
              <a:rPr lang="en-US" b="1" baseline="0" dirty="0" smtClean="0"/>
              <a:t>Align Middle</a:t>
            </a:r>
            <a:r>
              <a:rPr lang="en-US" baseline="0" dirty="0" smtClean="0"/>
              <a:t>.</a:t>
            </a:r>
          </a:p>
          <a:p>
            <a:pPr marL="685800" lvl="1" indent="-228600">
              <a:buFont typeface="+mj-lt"/>
              <a:buAutoNum type="arabicPeriod"/>
            </a:pPr>
            <a:r>
              <a:rPr lang="en-US" baseline="0" dirty="0" smtClean="0"/>
              <a:t>Click </a:t>
            </a:r>
            <a:r>
              <a:rPr lang="en-US" b="1" baseline="0" dirty="0" smtClean="0"/>
              <a:t>Align Center</a:t>
            </a:r>
            <a:r>
              <a:rPr lang="en-US" baseline="0" dirty="0" smtClean="0"/>
              <a:t>.</a:t>
            </a:r>
          </a:p>
          <a:p>
            <a:pPr marL="0" lv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08EDB670-C6AB-471A-A7D8-55EB47EBE994}" type="slidenum">
              <a:rPr lang="en-US" smtClean="0">
                <a:solidFill>
                  <a:prstClr val="black"/>
                </a:solidFill>
                <a:latin typeface="Calibri"/>
              </a:rPr>
              <a:pPr/>
              <a:t>70</a:t>
            </a:fld>
            <a:endParaRPr lang="en-US">
              <a:solidFill>
                <a:prstClr val="black"/>
              </a:solidFill>
              <a:latin typeface="Calibri"/>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122288244"/>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08EDB670-C6AB-471A-A7D8-55EB47EBE994}" type="slidenum">
              <a:rPr lang="en-US" smtClean="0">
                <a:solidFill>
                  <a:prstClr val="black"/>
                </a:solidFill>
                <a:latin typeface="Calibri"/>
              </a:rPr>
              <a:pPr/>
              <a:t>71</a:t>
            </a:fld>
            <a:endParaRPr lang="en-US">
              <a:solidFill>
                <a:prstClr val="black"/>
              </a:solidFill>
              <a:latin typeface="Calibri"/>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122288244"/>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7CD11A-EED3-40CE-98A3-28FEE84867B3}"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491160255"/>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4CD04B-72E2-4456-974D-524CCA08AB88}" type="slidenum">
              <a:rPr lang="en-US" smtClean="0"/>
              <a:pPr/>
              <a:t>5</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970341916"/>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8310F-3F7A-4A9C-892D-242CD6C3803D}" type="slidenum">
              <a:rPr lang="en-US" smtClean="0"/>
              <a:pPr/>
              <a:t>9</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327900632"/>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solidFill>
                  <a:prstClr val="black"/>
                </a:solidFill>
              </a:rPr>
              <a:pPr/>
              <a:t>10</a:t>
            </a:fld>
            <a:endParaRPr lang="en-US">
              <a:solidFill>
                <a:prstClr val="black"/>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748074138"/>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solidFill>
                  <a:prstClr val="black"/>
                </a:solidFill>
              </a:rPr>
              <a:pPr/>
              <a:t>14</a:t>
            </a:fld>
            <a:endParaRPr lang="en-US">
              <a:solidFill>
                <a:prstClr val="black"/>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748074138"/>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8310F-3F7A-4A9C-892D-242CD6C3803D}" type="slidenum">
              <a:rPr lang="en-US" smtClean="0"/>
              <a:pPr/>
              <a:t>16</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327900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7C3B0C-DDAB-42F4-8C24-B1FE6CABC65D}" type="datetime1">
              <a:rPr lang="en-US" smtClean="0"/>
              <a:pPr/>
              <a:t>7/17/13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2B5-12DA-40CC-AE4D-EB9F472458FF}" type="slidenum">
              <a:rPr lang="en-US" smtClean="0"/>
              <a:pPr/>
              <a:t>‹#›</a:t>
            </a:fld>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accent6">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2" name="Title 1"/>
          <p:cNvSpPr>
            <a:spLocks noGrp="1"/>
          </p:cNvSpPr>
          <p:nvPr>
            <p:ph type="ctrTitle"/>
          </p:nvPr>
        </p:nvSpPr>
        <p:spPr>
          <a:xfrm>
            <a:off x="1143000" y="1041400"/>
            <a:ext cx="6858000" cy="2387600"/>
          </a:xfrm>
        </p:spPr>
        <p:txBody>
          <a:bodyPr anchor="b"/>
          <a:lstStyle>
            <a:lvl1pPr algn="ctr">
              <a:defRPr sz="6000">
                <a:solidFill>
                  <a:schemeClr val="accent6">
                    <a:lumMod val="20000"/>
                    <a:lumOff val="80000"/>
                  </a:schemeClr>
                </a:solidFill>
              </a:defRPr>
            </a:lvl1pPr>
          </a:lstStyle>
          <a:p>
            <a:r>
              <a:rPr lang="en-US" smtClean="0"/>
              <a:t>Click to edit Master title style</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745932610"/>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F588C6A-E15D-42F1-AAF6-839123805FBB}" type="datetime1">
              <a:rPr lang="en-US" smtClean="0"/>
              <a:pPr/>
              <a:t>7/17/13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2B5-12DA-40CC-AE4D-EB9F472458FF}" type="slidenum">
              <a:rPr lang="en-US" smtClean="0"/>
              <a:pPr/>
              <a:t>‹#›</a:t>
            </a:fld>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01699638"/>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6C44DB9-A473-442C-B086-D1F93506A4BE}" type="datetime1">
              <a:rPr lang="en-US" smtClean="0"/>
              <a:pPr/>
              <a:t>7/17/13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2B5-12DA-40CC-AE4D-EB9F472458FF}" type="slidenum">
              <a:rPr lang="en-US" smtClean="0"/>
              <a:pPr/>
              <a:t>‹#›</a:t>
            </a:fld>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566978547"/>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CDE7C-CCB6-471C-9199-918A33307958}" type="datetimeFigureOut">
              <a:rPr lang="en-US" smtClean="0">
                <a:solidFill>
                  <a:prstClr val="white">
                    <a:tint val="75000"/>
                  </a:prstClr>
                </a:solidFill>
              </a:rPr>
              <a:pPr/>
              <a:t>7/17/13</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C57462E-C2AD-4C62-8C8B-6FC60C644B1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88828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3"/>
          <p:cNvGrpSpPr/>
          <p:nvPr userDrawn="1"/>
        </p:nvGrpSpPr>
        <p:grpSpPr>
          <a:xfrm>
            <a:off x="2" y="6782"/>
            <a:ext cx="9152747" cy="6858000"/>
            <a:chOff x="0" y="0"/>
            <a:chExt cx="12203662" cy="6858000"/>
          </a:xfrm>
        </p:grpSpPr>
        <p:pic>
          <p:nvPicPr>
            <p:cNvPr id="3" name="Picture 2"/>
            <p:cNvPicPr>
              <a:picLocks noChangeAspect="1"/>
            </p:cNvPicPr>
            <p:nvPr userDrawn="1"/>
          </p:nvPicPr>
          <p:blipFill>
            <a:blip r:embed="rId3" cstate="print">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tretch>
              <a:fillRect/>
            </a:stretch>
          </p:blipFill>
          <p:spPr>
            <a:xfrm>
              <a:off x="0" y="0"/>
              <a:ext cx="12192000" cy="6858000"/>
            </a:xfrm>
            <a:prstGeom prst="rect">
              <a:avLst/>
            </a:prstGeom>
          </p:spPr>
        </p:pic>
        <p:grpSp>
          <p:nvGrpSpPr>
            <p:cNvPr id="4" name="Group 1"/>
            <p:cNvGrpSpPr/>
            <p:nvPr/>
          </p:nvGrpSpPr>
          <p:grpSpPr>
            <a:xfrm>
              <a:off x="14710" y="764614"/>
              <a:ext cx="12188952" cy="5610848"/>
              <a:chOff x="-8736" y="776337"/>
              <a:chExt cx="12188952" cy="5610848"/>
            </a:xfrm>
          </p:grpSpPr>
          <p:sp>
            <p:nvSpPr>
              <p:cNvPr id="12" name="Rectangle 11"/>
              <p:cNvSpPr/>
              <p:nvPr/>
            </p:nvSpPr>
            <p:spPr>
              <a:xfrm>
                <a:off x="-8736" y="776337"/>
                <a:ext cx="12188952"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736" y="6341465"/>
                <a:ext cx="12188952"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Title 7"/>
          <p:cNvSpPr>
            <a:spLocks noGrp="1"/>
          </p:cNvSpPr>
          <p:nvPr>
            <p:ph type="ctrTitle"/>
          </p:nvPr>
        </p:nvSpPr>
        <p:spPr>
          <a:xfrm>
            <a:off x="540546" y="2786068"/>
            <a:ext cx="8062912" cy="1470025"/>
          </a:xfrm>
        </p:spPr>
        <p:txBody>
          <a:bodyPr anchor="b">
            <a:normAutofit/>
          </a:bodyPr>
          <a:lstStyle>
            <a:lvl1pPr marL="0" indent="0" algn="l">
              <a:defRPr sz="4400">
                <a:solidFill>
                  <a:schemeClr val="accent1"/>
                </a:solidFill>
              </a:defRPr>
            </a:lvl1pPr>
          </a:lstStyle>
          <a:p>
            <a:r>
              <a:rPr kumimoji="0" lang="en-US" smtClean="0"/>
              <a:t>Click to edit Master title style</a:t>
            </a:r>
            <a:endParaRPr kumimoji="0" lang="en-US" dirty="0"/>
          </a:p>
        </p:txBody>
      </p:sp>
      <p:sp>
        <p:nvSpPr>
          <p:cNvPr id="9" name="Subtitle 8"/>
          <p:cNvSpPr>
            <a:spLocks noGrp="1"/>
          </p:cNvSpPr>
          <p:nvPr>
            <p:ph type="subTitle" idx="1"/>
          </p:nvPr>
        </p:nvSpPr>
        <p:spPr>
          <a:xfrm>
            <a:off x="540546" y="4260057"/>
            <a:ext cx="8062912" cy="1752600"/>
          </a:xfrm>
        </p:spPr>
        <p:txBody>
          <a:bodyPr/>
          <a:lstStyle>
            <a:lvl1pPr marL="0" marR="36576" indent="0" algn="l">
              <a:spcBef>
                <a:spcPts val="0"/>
              </a:spcBef>
              <a:buNone/>
              <a:defRPr b="1">
                <a:ln>
                  <a:solidFill>
                    <a:schemeClr val="bg2"/>
                  </a:solidFill>
                </a:ln>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AD269C3-FB0C-44E4-B457-44879C5CF650}" type="datetime1">
              <a:rPr lang="en-US" smtClean="0"/>
              <a:pPr/>
              <a:t>7/17/13</a:t>
            </a:fld>
            <a:endParaRPr lang="en-US"/>
          </a:p>
        </p:txBody>
      </p:sp>
      <p:sp>
        <p:nvSpPr>
          <p:cNvPr id="10" name="Footer Placeholder 2"/>
          <p:cNvSpPr>
            <a:spLocks noGrp="1"/>
          </p:cNvSpPr>
          <p:nvPr>
            <p:ph type="ftr" sz="quarter" idx="3"/>
          </p:nvPr>
        </p:nvSpPr>
        <p:spPr>
          <a:xfrm>
            <a:off x="457200" y="6481896"/>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11"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01CF334-2D5C-4859-84A6-CA7E6E43FAEB}"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736947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2286000"/>
            <a:ext cx="8229600" cy="3962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a:xfrm>
            <a:off x="4791456" y="6480048"/>
            <a:ext cx="2133600" cy="301752"/>
          </a:xfrm>
        </p:spPr>
        <p:txBody>
          <a:bodyPr/>
          <a:lstStyle/>
          <a:p>
            <a:fld id="{637427D6-09A4-402A-B633-758B3E91E469}" type="datetime1">
              <a:rPr lang="en-US" smtClean="0">
                <a:solidFill>
                  <a:prstClr val="white"/>
                </a:solidFill>
              </a:rPr>
              <a:pPr/>
              <a:t>7/17/13</a:t>
            </a:fld>
            <a:endParaRPr lang="en-US">
              <a:solidFill>
                <a:prstClr val="white"/>
              </a:solidFill>
            </a:endParaRPr>
          </a:p>
        </p:txBody>
      </p:sp>
      <p:sp>
        <p:nvSpPr>
          <p:cNvPr id="5" name="Footer Placeholder 4"/>
          <p:cNvSpPr>
            <a:spLocks noGrp="1"/>
          </p:cNvSpPr>
          <p:nvPr>
            <p:ph type="ftr" sz="quarter" idx="11"/>
          </p:nvPr>
        </p:nvSpPr>
        <p:spPr>
          <a:xfrm>
            <a:off x="457200" y="6480977"/>
            <a:ext cx="4260056" cy="300831"/>
          </a:xfrm>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solidFill>
                  <a:prstClr val="white"/>
                </a:solidFill>
              </a:rPr>
              <a:pPr/>
              <a:t>‹#›</a:t>
            </a:fld>
            <a:endParaRPr lang="en-US">
              <a:solidFill>
                <a:prstClr val="white"/>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061054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bg bwMode="ltGray">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525187" y="6356358"/>
            <a:ext cx="914400" cy="365125"/>
          </a:xfrm>
        </p:spPr>
        <p:txBody>
          <a:bodyPr/>
          <a:lstStyle>
            <a:lvl1pPr>
              <a:defRPr>
                <a:solidFill>
                  <a:schemeClr val="bg1"/>
                </a:solidFill>
              </a:defRPr>
            </a:lvl1pPr>
          </a:lstStyle>
          <a:p>
            <a:fld id="{EA321C1E-F4C4-428E-AB2C-0A968B3AEA02}" type="datetime1">
              <a:rPr lang="en-US" smtClean="0">
                <a:solidFill>
                  <a:prstClr val="white"/>
                </a:solidFill>
              </a:rPr>
              <a:pPr/>
              <a:t>7/17/13</a:t>
            </a:fld>
            <a:endParaRPr lang="en-US">
              <a:solidFill>
                <a:prstClr val="white"/>
              </a:solidFill>
            </a:endParaRPr>
          </a:p>
        </p:txBody>
      </p:sp>
      <p:sp>
        <p:nvSpPr>
          <p:cNvPr id="5" name="Footer Placeholder 4"/>
          <p:cNvSpPr>
            <a:spLocks noGrp="1"/>
          </p:cNvSpPr>
          <p:nvPr>
            <p:ph type="ftr" sz="quarter" idx="11"/>
          </p:nvPr>
        </p:nvSpPr>
        <p:spPr>
          <a:xfrm>
            <a:off x="4587229" y="6356358"/>
            <a:ext cx="2981325" cy="365125"/>
          </a:xfrm>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a:xfrm>
            <a:off x="7716189" y="6356358"/>
            <a:ext cx="457200" cy="365125"/>
          </a:xfrm>
        </p:spPr>
        <p:txBody>
          <a:bodyPr/>
          <a:lstStyle>
            <a:lvl1pPr>
              <a:defRPr>
                <a:solidFill>
                  <a:schemeClr val="bg1"/>
                </a:solidFill>
              </a:defRPr>
            </a:lvl1pPr>
          </a:lstStyle>
          <a:p>
            <a:fld id="{7DC1BBB0-96F0-4077-A278-0F3FB5C104D3}" type="slidenum">
              <a:rPr lang="en-US" smtClean="0">
                <a:solidFill>
                  <a:prstClr val="white"/>
                </a:solidFill>
              </a:rPr>
              <a:pPr/>
              <a:t>‹#›</a:t>
            </a:fld>
            <a:endParaRPr lang="en-US">
              <a:solidFill>
                <a:prstClr val="white"/>
              </a:solidFill>
            </a:endParaRPr>
          </a:p>
        </p:txBody>
      </p:sp>
      <p:sp>
        <p:nvSpPr>
          <p:cNvPr id="3" name="Subtitle 2"/>
          <p:cNvSpPr>
            <a:spLocks noGrp="1"/>
          </p:cNvSpPr>
          <p:nvPr>
            <p:ph type="subTitle" idx="1"/>
          </p:nvPr>
        </p:nvSpPr>
        <p:spPr>
          <a:xfrm>
            <a:off x="1821976" y="4344922"/>
            <a:ext cx="5638800" cy="1116085"/>
          </a:xfrm>
        </p:spPr>
        <p:txBody>
          <a:bodyPr>
            <a:normAutofit/>
          </a:bodyPr>
          <a:lstStyle>
            <a:lvl1pPr marL="0" indent="0" algn="l">
              <a:spcBef>
                <a:spcPts val="0"/>
              </a:spcBef>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1821977" y="1600204"/>
            <a:ext cx="6248400" cy="2680127"/>
          </a:xfrm>
          <a:noFill/>
          <a:effectLst>
            <a:softEdge rad="31750"/>
          </a:effectLst>
        </p:spPr>
        <p:txBody>
          <a:bodyPr anchor="b">
            <a:noAutofit/>
          </a:bodyPr>
          <a:lstStyle>
            <a:lvl1pPr>
              <a:defRPr sz="5400">
                <a:solidFill>
                  <a:schemeClr val="bg1"/>
                </a:solidFill>
              </a:defRPr>
            </a:lvl1pPr>
          </a:lstStyle>
          <a:p>
            <a:r>
              <a:rPr lang="en-US" smtClean="0"/>
              <a:t>Click to edit Master title style</a:t>
            </a:r>
            <a:endParaRPr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490988264"/>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54F6C13-54DF-4C1D-865C-61E076D0D04F}" type="datetime1">
              <a:rPr lang="en-US" smtClean="0">
                <a:solidFill>
                  <a:prstClr val="black">
                    <a:lumMod val="60000"/>
                    <a:lumOff val="40000"/>
                  </a:prstClr>
                </a:solidFill>
              </a:rPr>
              <a:pPr/>
              <a:t>7/17/13</a:t>
            </a:fld>
            <a:endParaRPr lang="en-US">
              <a:solidFill>
                <a:prstClr val="black">
                  <a:lumMod val="60000"/>
                  <a:lumOff val="40000"/>
                </a:prstClr>
              </a:solidFill>
            </a:endParaRPr>
          </a:p>
        </p:txBody>
      </p:sp>
      <p:sp>
        <p:nvSpPr>
          <p:cNvPr id="5" name="Footer Placeholder 4"/>
          <p:cNvSpPr>
            <a:spLocks noGrp="1"/>
          </p:cNvSpPr>
          <p:nvPr>
            <p:ph type="ftr" sz="quarter" idx="11"/>
          </p:nvPr>
        </p:nvSpPr>
        <p:spPr/>
        <p:txBody>
          <a:bodyPr/>
          <a:lstStyle/>
          <a:p>
            <a:endParaRPr lang="en-US">
              <a:solidFill>
                <a:prstClr val="black">
                  <a:lumMod val="60000"/>
                  <a:lumOff val="40000"/>
                </a:prstClr>
              </a:solidFill>
            </a:endParaRPr>
          </a:p>
        </p:txBody>
      </p:sp>
      <p:sp>
        <p:nvSpPr>
          <p:cNvPr id="6" name="Slide Number Placeholder 5"/>
          <p:cNvSpPr>
            <a:spLocks noGrp="1"/>
          </p:cNvSpPr>
          <p:nvPr>
            <p:ph type="sldNum" sz="quarter" idx="12"/>
          </p:nvPr>
        </p:nvSpPr>
        <p:spPr/>
        <p:txBody>
          <a:bodyPr/>
          <a:lstStyle/>
          <a:p>
            <a:fld id="{7DC1BBB0-96F0-4077-A278-0F3FB5C104D3}" type="slidenum">
              <a:rPr lang="en-US" smtClean="0">
                <a:solidFill>
                  <a:prstClr val="black">
                    <a:lumMod val="60000"/>
                    <a:lumOff val="40000"/>
                  </a:prstClr>
                </a:solidFill>
              </a:rPr>
              <a:pPr/>
              <a:t>‹#›</a:t>
            </a:fld>
            <a:endParaRPr lang="en-US">
              <a:solidFill>
                <a:prstClr val="black">
                  <a:lumMod val="60000"/>
                  <a:lumOff val="40000"/>
                </a:prstClr>
              </a:solidFill>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1"/>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135529947"/>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bg bwMode="inv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41400"/>
            <a:ext cx="6858000" cy="2387600"/>
          </a:xfrm>
        </p:spPr>
        <p:txBody>
          <a:bodyPr anchor="b"/>
          <a:lstStyle>
            <a:lvl1pPr algn="ctr">
              <a:defRPr sz="6000">
                <a:solidFill>
                  <a:schemeClr val="tx2">
                    <a:lumMod val="20000"/>
                    <a:lumOff val="80000"/>
                  </a:schemeClr>
                </a:solidFill>
              </a:defRPr>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tx2">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68DC83-4358-4069-9A04-36F684952B41}" type="datetime1">
              <a:rPr lang="en-US" smtClean="0">
                <a:solidFill>
                  <a:srgbClr val="696464">
                    <a:lumMod val="20000"/>
                    <a:lumOff val="80000"/>
                  </a:srgbClr>
                </a:solidFill>
              </a:rPr>
              <a:pPr/>
              <a:t>7/17/13</a:t>
            </a:fld>
            <a:endParaRPr lang="en-US">
              <a:solidFill>
                <a:srgbClr val="696464">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696464">
                  <a:lumMod val="20000"/>
                  <a:lumOff val="80000"/>
                </a:srgbClr>
              </a:solidFill>
            </a:endParaRPr>
          </a:p>
        </p:txBody>
      </p:sp>
      <p:sp>
        <p:nvSpPr>
          <p:cNvPr id="6" name="Slide Number Placeholder 5"/>
          <p:cNvSpPr>
            <a:spLocks noGrp="1"/>
          </p:cNvSpPr>
          <p:nvPr>
            <p:ph type="sldNum" sz="quarter" idx="12"/>
          </p:nvPr>
        </p:nvSpPr>
        <p:spPr/>
        <p:txBody>
          <a:bodyPr/>
          <a:lstStyle/>
          <a:p>
            <a:fld id="{E5B29C50-D6F1-4DB6-9B68-F4CD3996E9CF}" type="slidenum">
              <a:rPr lang="en-US" smtClean="0">
                <a:solidFill>
                  <a:srgbClr val="696464">
                    <a:lumMod val="20000"/>
                    <a:lumOff val="80000"/>
                  </a:srgbClr>
                </a:solidFill>
              </a:rPr>
              <a:pPr/>
              <a:t>‹#›</a:t>
            </a:fld>
            <a:endParaRPr lang="en-US">
              <a:solidFill>
                <a:srgbClr val="696464">
                  <a:lumMod val="20000"/>
                  <a:lumOff val="80000"/>
                </a:srgbClr>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819406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F57356-1F59-4D89-9F54-28C9F76813D7}" type="datetime1">
              <a:rPr lang="en-US" smtClean="0">
                <a:solidFill>
                  <a:srgbClr val="696464">
                    <a:lumMod val="20000"/>
                    <a:lumOff val="80000"/>
                  </a:srgbClr>
                </a:solidFill>
              </a:rPr>
              <a:pPr/>
              <a:t>7/17/13</a:t>
            </a:fld>
            <a:endParaRPr lang="en-US">
              <a:solidFill>
                <a:srgbClr val="696464">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696464">
                  <a:lumMod val="20000"/>
                  <a:lumOff val="80000"/>
                </a:srgbClr>
              </a:solidFill>
            </a:endParaRPr>
          </a:p>
        </p:txBody>
      </p:sp>
      <p:sp>
        <p:nvSpPr>
          <p:cNvPr id="6" name="Slide Number Placeholder 5"/>
          <p:cNvSpPr>
            <a:spLocks noGrp="1"/>
          </p:cNvSpPr>
          <p:nvPr>
            <p:ph type="sldNum" sz="quarter" idx="12"/>
          </p:nvPr>
        </p:nvSpPr>
        <p:spPr/>
        <p:txBody>
          <a:bodyPr/>
          <a:lstStyle/>
          <a:p>
            <a:fld id="{E5B29C50-D6F1-4DB6-9B68-F4CD3996E9CF}" type="slidenum">
              <a:rPr lang="en-US" smtClean="0">
                <a:solidFill>
                  <a:srgbClr val="696464">
                    <a:lumMod val="20000"/>
                    <a:lumOff val="80000"/>
                  </a:srgbClr>
                </a:solidFill>
              </a:rPr>
              <a:pPr/>
              <a:t>‹#›</a:t>
            </a:fld>
            <a:endParaRPr lang="en-US">
              <a:solidFill>
                <a:srgbClr val="696464">
                  <a:lumMod val="20000"/>
                  <a:lumOff val="80000"/>
                </a:srgbClr>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361943258"/>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2399991-E95B-472C-BB57-B5B9032A924B}" type="datetime1">
              <a:rPr lang="en-US" smtClean="0"/>
              <a:pPr/>
              <a:t>7/17/13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2B5-12DA-40CC-AE4D-EB9F472458FF}" type="slidenum">
              <a:rPr lang="en-US" smtClean="0"/>
              <a:pPr/>
              <a:t>‹#›</a:t>
            </a:fld>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vert="horz" lIns="91440" tIns="45720" rIns="91440" bIns="45720" rtlCol="0" anchor="ctr">
            <a:normAutofit/>
          </a:bodyPr>
          <a:lstStyle>
            <a:lvl1pPr>
              <a:defRPr lang="en-US" dirty="0"/>
            </a:lvl1pPr>
          </a:lstStyle>
          <a:p>
            <a:pPr lvl="0"/>
            <a:r>
              <a:rPr lang="en-US" smtClean="0"/>
              <a:t>Click to edit Master title style</a:t>
            </a:r>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267266152"/>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9A97AFD-ABC7-4364-90EF-95B15C8A323B}" type="datetime1">
              <a:rPr lang="en-US" smtClean="0"/>
              <a:pPr/>
              <a:t>7/17/13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2B5-12DA-40CC-AE4D-EB9F472458FF}" type="slidenum">
              <a:rPr lang="en-US" smtClean="0"/>
              <a:pPr/>
              <a:t>‹#›</a:t>
            </a:fld>
            <a:endParaRPr lang="en-US"/>
          </a:p>
        </p:txBody>
      </p:sp>
      <p:sp>
        <p:nvSpPr>
          <p:cNvPr id="3" name="Text Placeholder 2"/>
          <p:cNvSpPr>
            <a:spLocks noGrp="1"/>
          </p:cNvSpPr>
          <p:nvPr>
            <p:ph type="body" idx="1"/>
          </p:nvPr>
        </p:nvSpPr>
        <p:spPr>
          <a:xfrm>
            <a:off x="914401" y="4589468"/>
            <a:ext cx="7596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2" name="Title 1"/>
          <p:cNvSpPr>
            <a:spLocks noGrp="1"/>
          </p:cNvSpPr>
          <p:nvPr>
            <p:ph type="title"/>
          </p:nvPr>
        </p:nvSpPr>
        <p:spPr>
          <a:xfrm>
            <a:off x="914401" y="1709738"/>
            <a:ext cx="7596188" cy="2862262"/>
          </a:xfrm>
        </p:spPr>
        <p:txBody>
          <a:bodyPr anchor="b"/>
          <a:lstStyle>
            <a:lvl1pPr>
              <a:defRPr sz="6000"/>
            </a:lvl1pPr>
          </a:lstStyle>
          <a:p>
            <a:r>
              <a:rPr lang="en-US" smtClean="0"/>
              <a:t>Click to edit Master title style</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16071215"/>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F3AE068-E05A-439C-97F8-45AC8119FCD5}" type="datetime1">
              <a:rPr lang="en-US" smtClean="0"/>
              <a:pPr/>
              <a:t>7/17/13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422B5-12DA-40CC-AE4D-EB9F472458FF}" type="slidenum">
              <a:rPr lang="en-US" smtClean="0"/>
              <a:pPr/>
              <a:t>‹#›</a:t>
            </a:fld>
            <a:endParaRPr lang="en-US"/>
          </a:p>
        </p:txBody>
      </p:sp>
      <p:sp>
        <p:nvSpPr>
          <p:cNvPr id="4" name="Content Placeholder 3"/>
          <p:cNvSpPr>
            <a:spLocks noGrp="1"/>
          </p:cNvSpPr>
          <p:nvPr>
            <p:ph sz="half" idx="2"/>
          </p:nvPr>
        </p:nvSpPr>
        <p:spPr>
          <a:xfrm>
            <a:off x="4773833" y="1825625"/>
            <a:ext cx="373761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2"/>
          <p:cNvSpPr>
            <a:spLocks noGrp="1"/>
          </p:cNvSpPr>
          <p:nvPr>
            <p:ph sz="half" idx="1"/>
          </p:nvPr>
        </p:nvSpPr>
        <p:spPr>
          <a:xfrm>
            <a:off x="918222" y="1825625"/>
            <a:ext cx="373761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921619" y="365126"/>
            <a:ext cx="7600950" cy="1325563"/>
          </a:xfrm>
        </p:spPr>
        <p:txBody>
          <a:bodyPr/>
          <a:lstStyle/>
          <a:p>
            <a:r>
              <a:rPr lang="en-US" smtClean="0"/>
              <a:t>Click to edit Master title style</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127899430"/>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01B03B3-DEE5-43F8-925B-912AA65DCD81}" type="datetime1">
              <a:rPr lang="en-US" smtClean="0"/>
              <a:pPr/>
              <a:t>7/17/13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2422B5-12DA-40CC-AE4D-EB9F472458FF}" type="slidenum">
              <a:rPr lang="en-US" smtClean="0"/>
              <a:pPr/>
              <a:t>‹#›</a:t>
            </a:fld>
            <a:endParaRPr lang="en-US"/>
          </a:p>
        </p:txBody>
      </p:sp>
      <p:sp>
        <p:nvSpPr>
          <p:cNvPr id="6" name="Content Placeholder 5"/>
          <p:cNvSpPr>
            <a:spLocks noGrp="1"/>
          </p:cNvSpPr>
          <p:nvPr>
            <p:ph sz="quarter" idx="4"/>
          </p:nvPr>
        </p:nvSpPr>
        <p:spPr>
          <a:xfrm>
            <a:off x="4777374" y="2193929"/>
            <a:ext cx="373761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77374" y="1489075"/>
            <a:ext cx="3737610" cy="641350"/>
          </a:xfrm>
        </p:spPr>
        <p:txBody>
          <a:bodyPr anchor="b"/>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8341" y="2193929"/>
            <a:ext cx="373761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918341" y="1489075"/>
            <a:ext cx="3737610" cy="641350"/>
          </a:xfrm>
        </p:spPr>
        <p:txBody>
          <a:bodyPr anchor="b"/>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918340" y="274638"/>
            <a:ext cx="7592247" cy="1143000"/>
          </a:xfrm>
        </p:spPr>
        <p:txBody>
          <a:bodyPr/>
          <a:lstStyle/>
          <a:p>
            <a:r>
              <a:rPr lang="en-US" smtClean="0"/>
              <a:t>Click to edit Master title style</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790350560"/>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FB90C9F-8B7D-49D2-9820-A92EA66BAD43}" type="datetime1">
              <a:rPr lang="en-US" smtClean="0"/>
              <a:pPr/>
              <a:t>7/17/13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2422B5-12DA-40CC-AE4D-EB9F472458FF}"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307343372"/>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4059C-4DF7-43AB-9953-A9E9C32BDFAB}" type="datetime1">
              <a:rPr lang="en-US" smtClean="0"/>
              <a:pPr/>
              <a:t>7/17/13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2422B5-12DA-40CC-AE4D-EB9F472458FF}"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150387421"/>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7C3EC7-B7A8-467B-A043-A6BA6621D453}" type="datetime1">
              <a:rPr lang="en-US" smtClean="0"/>
              <a:pPr/>
              <a:t>7/17/13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422B5-12DA-40CC-AE4D-EB9F472458FF}" type="slidenum">
              <a:rPr lang="en-US" smtClean="0"/>
              <a:pPr/>
              <a:t>‹#›</a:t>
            </a:fld>
            <a:endParaRPr lang="en-US"/>
          </a:p>
        </p:txBody>
      </p:sp>
      <p:sp>
        <p:nvSpPr>
          <p:cNvPr id="3" name="Content Placeholder 2"/>
          <p:cNvSpPr>
            <a:spLocks noGrp="1"/>
          </p:cNvSpPr>
          <p:nvPr>
            <p:ph idx="1"/>
          </p:nvPr>
        </p:nvSpPr>
        <p:spPr>
          <a:xfrm>
            <a:off x="4058714" y="987426"/>
            <a:ext cx="44577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21855" y="2101850"/>
            <a:ext cx="2949178"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921855" y="457200"/>
            <a:ext cx="2949178"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141104969"/>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A656EBB-3674-4C80-A7FF-3B979F5315DA}" type="datetime1">
              <a:rPr lang="en-US" smtClean="0"/>
              <a:pPr/>
              <a:t>7/17/13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422B5-12DA-40CC-AE4D-EB9F472458FF}" type="slidenum">
              <a:rPr lang="en-US" smtClean="0"/>
              <a:pPr/>
              <a:t>‹#›</a:t>
            </a:fld>
            <a:endParaRPr lang="en-US"/>
          </a:p>
        </p:txBody>
      </p:sp>
      <p:sp>
        <p:nvSpPr>
          <p:cNvPr id="3" name="Picture Placeholder 2"/>
          <p:cNvSpPr>
            <a:spLocks noGrp="1"/>
          </p:cNvSpPr>
          <p:nvPr>
            <p:ph type="pic" idx="1"/>
          </p:nvPr>
        </p:nvSpPr>
        <p:spPr>
          <a:xfrm>
            <a:off x="4047187" y="987426"/>
            <a:ext cx="44577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17078" y="2101850"/>
            <a:ext cx="2949178"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917078" y="457200"/>
            <a:ext cx="2949178"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260131376"/>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14.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4.xml"/><Relationship Id="rId3"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5.xml"/><Relationship Id="rId3"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6.xml"/><Relationship Id="rId3" Type="http://schemas.openxmlformats.org/officeDocument/2006/relationships/image" Target="../media/image10.jpeg"/></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7.xml"/><Relationship Id="rId3"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bwMode="invGray">
      <p:bgPr>
        <a:blipFill dpi="0" rotWithShape="1">
          <a:blip r:embed="rId13" cstate="print">
            <a:lum/>
          </a:blip>
          <a:srcRect/>
          <a:stretch>
            <a:fillRect t="-17000" b="-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2" y="6356355"/>
            <a:ext cx="936381" cy="365125"/>
          </a:xfrm>
          <a:prstGeom prst="rect">
            <a:avLst/>
          </a:prstGeom>
        </p:spPr>
        <p:txBody>
          <a:bodyPr vert="horz" lIns="91440" tIns="45720" rIns="91440" bIns="45720" rtlCol="0" anchor="ctr"/>
          <a:lstStyle>
            <a:lvl1pPr algn="l">
              <a:defRPr sz="1200">
                <a:solidFill>
                  <a:schemeClr val="accent6">
                    <a:lumMod val="20000"/>
                    <a:lumOff val="80000"/>
                  </a:schemeClr>
                </a:solidFill>
              </a:defRPr>
            </a:lvl1pPr>
          </a:lstStyle>
          <a:p>
            <a:fld id="{79F0484A-F300-4B64-A3A1-4509DE43DA60}" type="datetime1">
              <a:rPr lang="en-US" smtClean="0"/>
              <a:pPr/>
              <a:t>7/17/13</a:t>
            </a:fld>
            <a:endParaRPr lang="en-US" dirty="0"/>
          </a:p>
        </p:txBody>
      </p:sp>
      <p:sp>
        <p:nvSpPr>
          <p:cNvPr id="5" name="Footer Placeholder 4"/>
          <p:cNvSpPr>
            <a:spLocks noGrp="1"/>
          </p:cNvSpPr>
          <p:nvPr>
            <p:ph type="ftr" sz="quarter" idx="3"/>
          </p:nvPr>
        </p:nvSpPr>
        <p:spPr>
          <a:xfrm>
            <a:off x="2360736" y="6356355"/>
            <a:ext cx="4444511" cy="365125"/>
          </a:xfrm>
          <a:prstGeom prst="rect">
            <a:avLst/>
          </a:prstGeom>
        </p:spPr>
        <p:txBody>
          <a:bodyPr vert="horz" lIns="91440" tIns="45720" rIns="91440" bIns="45720" rtlCol="0" anchor="ctr"/>
          <a:lstStyle>
            <a:lvl1pPr algn="ctr">
              <a:defRPr sz="1200">
                <a:solidFill>
                  <a:schemeClr val="accent6">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7939455" y="6356355"/>
            <a:ext cx="575897" cy="365125"/>
          </a:xfrm>
          <a:prstGeom prst="rect">
            <a:avLst/>
          </a:prstGeom>
        </p:spPr>
        <p:txBody>
          <a:bodyPr vert="horz" lIns="91440" tIns="45720" rIns="91440" bIns="45720" rtlCol="0" anchor="ctr"/>
          <a:lstStyle>
            <a:lvl1pPr algn="r">
              <a:defRPr sz="1200">
                <a:solidFill>
                  <a:schemeClr val="accent6">
                    <a:lumMod val="20000"/>
                    <a:lumOff val="80000"/>
                  </a:schemeClr>
                </a:solidFill>
              </a:defRPr>
            </a:lvl1pPr>
          </a:lstStyle>
          <a:p>
            <a:fld id="{842422B5-12DA-40CC-AE4D-EB9F472458FF}" type="slidenum">
              <a:rPr lang="en-US" smtClean="0"/>
              <a:pPr/>
              <a:t>‹#›</a:t>
            </a:fld>
            <a:endParaRPr lang="en-US"/>
          </a:p>
        </p:txBody>
      </p:sp>
      <p:sp>
        <p:nvSpPr>
          <p:cNvPr id="3" name="Text Placeholder 2"/>
          <p:cNvSpPr>
            <a:spLocks noGrp="1"/>
          </p:cNvSpPr>
          <p:nvPr>
            <p:ph type="body" idx="1"/>
          </p:nvPr>
        </p:nvSpPr>
        <p:spPr>
          <a:xfrm>
            <a:off x="914400" y="1825625"/>
            <a:ext cx="760095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914400" y="365126"/>
            <a:ext cx="760095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7318994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sz="4400" b="0" kern="1200" cap="none" spc="0">
          <a:ln w="0">
            <a:solidFill>
              <a:schemeClr val="accent1">
                <a:lumMod val="75000"/>
              </a:schemeClr>
            </a:solidFill>
          </a:ln>
          <a:solidFill>
            <a:schemeClr val="accent6"/>
          </a:solidFill>
          <a:effectLst>
            <a:outerShdw blurRad="38100" dist="25400" dir="5400000" algn="ctr" rotWithShape="0">
              <a:srgbClr val="6E747A">
                <a:alpha val="43000"/>
              </a:srgbClr>
            </a:outerShdw>
          </a:effectLst>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2800" kern="1200">
          <a:solidFill>
            <a:schemeClr val="accent6">
              <a:lumMod val="20000"/>
              <a:lumOff val="80000"/>
            </a:schemeClr>
          </a:solidFill>
          <a:latin typeface="+mn-lt"/>
          <a:ea typeface="+mn-ea"/>
          <a:cs typeface="+mn-cs"/>
        </a:defRPr>
      </a:lvl1pPr>
      <a:lvl2pPr marL="6858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2400" kern="1200">
          <a:solidFill>
            <a:schemeClr val="accent6">
              <a:lumMod val="20000"/>
              <a:lumOff val="80000"/>
            </a:schemeClr>
          </a:solidFill>
          <a:latin typeface="+mn-lt"/>
          <a:ea typeface="+mn-ea"/>
          <a:cs typeface="+mn-cs"/>
        </a:defRPr>
      </a:lvl2pPr>
      <a:lvl3pPr marL="11430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2000" kern="1200">
          <a:solidFill>
            <a:schemeClr val="accent6">
              <a:lumMod val="20000"/>
              <a:lumOff val="80000"/>
            </a:schemeClr>
          </a:solidFill>
          <a:latin typeface="+mn-lt"/>
          <a:ea typeface="+mn-ea"/>
          <a:cs typeface="+mn-cs"/>
        </a:defRPr>
      </a:lvl3pPr>
      <a:lvl4pPr marL="16002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4pPr>
      <a:lvl5pPr marL="20574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5pPr>
      <a:lvl6pPr marL="25146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6pPr>
      <a:lvl7pPr marL="29718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7pPr>
      <a:lvl8pPr marL="34290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8pPr>
      <a:lvl9pPr marL="38862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a="http://schemas.openxmlformats.org/drawingml/2006/main" xmlns:r="http://schemas.openxmlformats.org/officeDocument/2006/relationships" xmlns:p="http://schemas.openxmlformats.org/presentationml/2006/main" xmlns="" xmlns:p15="http://schemas.microsoft.com/office/powerpoint/2012/main" xmlns:mv="urn:schemas-microsoft-com:mac:vml" xmlns:mc="http://schemas.openxmlformats.org/markup-compatibility/2006">
        <p15:guide id="0" orient="horz" pos="2160" userDrawn="1">
          <p15:clr>
            <a:srgbClr val="F26B43"/>
          </p15:clr>
        </p15:guide>
        <p15:guide id="0" pos="768" userDrawn="1">
          <p15:clr>
            <a:srgbClr val="F26B43"/>
          </p15:clr>
        </p15:guide>
        <p15:guide id="0" pos="7152" userDrawn="1">
          <p15:clr>
            <a:srgbClr val="F26B43"/>
          </p15:clr>
        </p15:guide>
        <p15:guide id="1"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CDE7C-CCB6-471C-9199-918A33307958}" type="datetimeFigureOut">
              <a:rPr lang="en-US" smtClean="0">
                <a:solidFill>
                  <a:prstClr val="white">
                    <a:tint val="75000"/>
                  </a:prstClr>
                </a:solidFill>
              </a:rPr>
              <a:pPr/>
              <a:t>7/17/13</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1"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7462E-C2AD-4C62-8C8B-6FC60C644B1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879535698"/>
      </p:ext>
    </p:extLst>
  </p:cSld>
  <p:clrMap bg1="dk1" tx1="lt1" bg2="dk2" tx2="lt2" accent1="accent1" accent2="accent2" accent3="accent3" accent4="accent4" accent5="accent5" accent6="accent6" hlink="hlink" folHlink="folHlink"/>
  <p:sldLayoutIdLst>
    <p:sldLayoutId id="2147483685" r:id="rId1"/>
    <p:sldLayoutId id="214748368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2" name="Group 10"/>
          <p:cNvGrpSpPr/>
          <p:nvPr userDrawn="1"/>
        </p:nvGrpSpPr>
        <p:grpSpPr>
          <a:xfrm>
            <a:off x="2286" y="0"/>
            <a:ext cx="9141714" cy="6858000"/>
            <a:chOff x="0" y="0"/>
            <a:chExt cx="12188952" cy="6858000"/>
          </a:xfrm>
        </p:grpSpPr>
        <p:pic>
          <p:nvPicPr>
            <p:cNvPr id="12" name="Picture 11"/>
            <p:cNvPicPr preferRelativeResize="0">
              <a:picLocks/>
            </p:cNvPicPr>
            <p:nvPr userDrawn="1"/>
          </p:nvPicPr>
          <p:blipFill>
            <a:blip r:embed="rId4" cstate="print">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tretch>
              <a:fillRect/>
            </a:stretch>
          </p:blipFill>
          <p:spPr>
            <a:xfrm>
              <a:off x="0" y="0"/>
              <a:ext cx="12188952" cy="6858000"/>
            </a:xfrm>
            <a:prstGeom prst="rect">
              <a:avLst/>
            </a:prstGeom>
          </p:spPr>
        </p:pic>
        <p:sp>
          <p:nvSpPr>
            <p:cNvPr id="15" name="Rectangle 14"/>
            <p:cNvSpPr/>
            <p:nvPr userDrawn="1"/>
          </p:nvSpPr>
          <p:spPr>
            <a:xfrm>
              <a:off x="0" y="776337"/>
              <a:ext cx="12188952"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userDrawn="1"/>
          </p:nvSpPr>
          <p:spPr>
            <a:xfrm>
              <a:off x="0" y="6295562"/>
              <a:ext cx="12188952"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2" name="Title Placeholder 21"/>
          <p:cNvSpPr>
            <a:spLocks noGrp="1"/>
          </p:cNvSpPr>
          <p:nvPr>
            <p:ph type="title"/>
          </p:nvPr>
        </p:nvSpPr>
        <p:spPr>
          <a:xfrm>
            <a:off x="457200" y="931333"/>
            <a:ext cx="8229600" cy="1399032"/>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286003"/>
            <a:ext cx="8229600" cy="4161295"/>
          </a:xfrm>
          <a:prstGeom prst="rect">
            <a:avLst/>
          </a:prstGeom>
        </p:spPr>
        <p:txBody>
          <a:bodyPr vert="horz"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56BFAA1-094C-4C32-B945-F838BED9DF01}" type="datetime1">
              <a:rPr lang="en-US" smtClean="0">
                <a:solidFill>
                  <a:prstClr val="white"/>
                </a:solidFill>
              </a:rPr>
              <a:pPr/>
              <a:t>7/17/13</a:t>
            </a:fld>
            <a:endParaRPr lang="en-US">
              <a:solidFill>
                <a:prstClr val="white"/>
              </a:solidFill>
            </a:endParaRPr>
          </a:p>
        </p:txBody>
      </p:sp>
      <p:sp>
        <p:nvSpPr>
          <p:cNvPr id="3" name="Footer Placeholder 2"/>
          <p:cNvSpPr>
            <a:spLocks noGrp="1"/>
          </p:cNvSpPr>
          <p:nvPr>
            <p:ph type="ftr" sz="quarter" idx="3"/>
          </p:nvPr>
        </p:nvSpPr>
        <p:spPr>
          <a:xfrm>
            <a:off x="457200" y="6481896"/>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solidFill>
                <a:prstClr val="white"/>
              </a:solidFill>
            </a:endParaRP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01CF334-2D5C-4859-84A6-CA7E6E43FAEB}" type="slidenum">
              <a:rPr lang="en-US" smtClean="0">
                <a:solidFill>
                  <a:prstClr val="white"/>
                </a:solidFill>
              </a:rPr>
              <a:pPr/>
              <a:t>‹#›</a:t>
            </a:fld>
            <a:endParaRPr lang="en-US">
              <a:solidFill>
                <a:prstClr val="white"/>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924853391"/>
      </p:ext>
    </p:extLst>
  </p:cSld>
  <p:clrMap bg1="dk1" tx1="lt1" bg2="dk2" tx2="lt2" accent1="accent1" accent2="accent2" accent3="accent3" accent4="accent4" accent5="accent5" accent6="accent6" hlink="hlink" folHlink="folHlink"/>
  <p:sldLayoutIdLst>
    <p:sldLayoutId id="2147483690" r:id="rId1"/>
  </p:sldLayoutIdLst>
  <p:hf sldNum="0" hdr="0" ftr="0" dt="0"/>
  <p:txStyles>
    <p:titleStyle>
      <a:lvl1pPr marL="0" indent="0" algn="l" rtl="0" eaLnBrk="1" latinLnBrk="0" hangingPunct="1">
        <a:spcBef>
          <a:spcPct val="0"/>
        </a:spcBef>
        <a:buNone/>
        <a:defRPr kumimoji="0" sz="4200" kern="1200">
          <a:ln w="6350">
            <a:solidFill>
              <a:schemeClr val="accent1">
                <a:shade val="43000"/>
              </a:schemeClr>
            </a:solidFill>
          </a:ln>
          <a:solidFill>
            <a:schemeClr val="accent1"/>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bg2"/>
        </a:buClr>
        <a:buSzPct val="80000"/>
        <a:buFont typeface="Wingdings 3" panose="05040102010807070707" pitchFamily="18" charset="2"/>
        <a:buChar char="u"/>
        <a:defRPr kumimoji="0" sz="2800" kern="1200">
          <a:solidFill>
            <a:schemeClr val="tx1"/>
          </a:solidFill>
          <a:latin typeface="+mn-lt"/>
          <a:ea typeface="+mn-ea"/>
          <a:cs typeface="+mn-cs"/>
        </a:defRPr>
      </a:lvl1pPr>
      <a:lvl2pPr marL="822960" indent="-285750" algn="l" rtl="0" eaLnBrk="1" latinLnBrk="0" hangingPunct="1">
        <a:spcBef>
          <a:spcPct val="20000"/>
        </a:spcBef>
        <a:buClr>
          <a:schemeClr val="bg2"/>
        </a:buClr>
        <a:buSzPct val="95000"/>
        <a:buFont typeface="Wingdings 3" panose="05040102010807070707" pitchFamily="18" charset="2"/>
        <a:buChar char="î"/>
        <a:defRPr kumimoji="0" sz="2400" kern="1200">
          <a:solidFill>
            <a:schemeClr val="tx1"/>
          </a:solidFill>
          <a:latin typeface="+mn-lt"/>
          <a:ea typeface="+mn-ea"/>
          <a:cs typeface="+mn-cs"/>
        </a:defRPr>
      </a:lvl2pPr>
      <a:lvl3pPr marL="1106424" indent="-228600" algn="l" rtl="0" eaLnBrk="1" latinLnBrk="0" hangingPunct="1">
        <a:spcBef>
          <a:spcPct val="20000"/>
        </a:spcBef>
        <a:buClr>
          <a:schemeClr val="bg2"/>
        </a:buClr>
        <a:buFont typeface="Wingdings 3" panose="05040102010807070707" pitchFamily="18" charset="2"/>
        <a:buChar char="î"/>
        <a:defRPr kumimoji="0" sz="2000" kern="1200">
          <a:solidFill>
            <a:schemeClr val="tx1"/>
          </a:solidFill>
          <a:latin typeface="+mn-lt"/>
          <a:ea typeface="+mn-ea"/>
          <a:cs typeface="+mn-cs"/>
        </a:defRPr>
      </a:lvl3pPr>
      <a:lvl4pPr marL="1371600" indent="-210312" algn="l" rtl="0" eaLnBrk="1" latinLnBrk="0" hangingPunct="1">
        <a:spcBef>
          <a:spcPct val="20000"/>
        </a:spcBef>
        <a:buClr>
          <a:schemeClr val="bg2"/>
        </a:buClr>
        <a:buFont typeface="Wingdings 3" panose="05040102010807070707" pitchFamily="18" charset="2"/>
        <a:buChar char="î"/>
        <a:defRPr kumimoji="0" sz="1800" kern="1200">
          <a:solidFill>
            <a:schemeClr val="tx1"/>
          </a:solidFill>
          <a:latin typeface="+mn-lt"/>
          <a:ea typeface="+mn-ea"/>
          <a:cs typeface="+mn-cs"/>
        </a:defRPr>
      </a:lvl4pPr>
      <a:lvl5pPr marL="1600200" indent="-210312" algn="l" rtl="0" eaLnBrk="1" latinLnBrk="0" hangingPunct="1">
        <a:spcBef>
          <a:spcPct val="20000"/>
        </a:spcBef>
        <a:buClr>
          <a:schemeClr val="bg2"/>
        </a:buClr>
        <a:buFont typeface="Wingdings 3" panose="05040102010807070707" pitchFamily="18" charset="2"/>
        <a:buChar char="î"/>
        <a:defRPr kumimoji="0" sz="1800" kern="1200">
          <a:solidFill>
            <a:schemeClr val="tx1"/>
          </a:solidFill>
          <a:latin typeface="+mn-lt"/>
          <a:ea typeface="+mn-ea"/>
          <a:cs typeface="+mn-cs"/>
        </a:defRPr>
      </a:lvl5pPr>
      <a:lvl6pPr marL="1828800" indent="-210312" algn="l" rtl="0" eaLnBrk="1" latinLnBrk="0" hangingPunct="1">
        <a:spcBef>
          <a:spcPct val="20000"/>
        </a:spcBef>
        <a:buClr>
          <a:schemeClr val="bg2"/>
        </a:buClr>
        <a:buFont typeface="Wingdings 3" panose="05040102010807070707" pitchFamily="18" charset="2"/>
        <a:buChar char="î"/>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bg2"/>
        </a:buClr>
        <a:buFont typeface="Wingdings 3" panose="05040102010807070707" pitchFamily="18" charset="2"/>
        <a:buChar char="î"/>
        <a:defRPr kumimoji="0" sz="1800" kern="1200">
          <a:solidFill>
            <a:schemeClr val="tx1"/>
          </a:solidFill>
          <a:latin typeface="+mn-lt"/>
          <a:ea typeface="+mn-ea"/>
          <a:cs typeface="+mn-cs"/>
        </a:defRPr>
      </a:lvl7pPr>
      <a:lvl8pPr marL="2286000" indent="-182880" algn="l" rtl="0" eaLnBrk="1" latinLnBrk="0" hangingPunct="1">
        <a:spcBef>
          <a:spcPct val="20000"/>
        </a:spcBef>
        <a:buClr>
          <a:schemeClr val="bg2"/>
        </a:buClr>
        <a:buFont typeface="Wingdings 3" panose="05040102010807070707" pitchFamily="18" charset="2"/>
        <a:buChar char="î"/>
        <a:defRPr kumimoji="0" sz="1800" kern="1200">
          <a:solidFill>
            <a:schemeClr val="tx1"/>
          </a:solidFill>
          <a:latin typeface="+mn-lt"/>
          <a:ea typeface="+mn-ea"/>
          <a:cs typeface="+mn-cs"/>
        </a:defRPr>
      </a:lvl8pPr>
      <a:lvl9pPr marL="2514600" indent="-182880" algn="l" rtl="0" eaLnBrk="1" latinLnBrk="0" hangingPunct="1">
        <a:spcBef>
          <a:spcPct val="20000"/>
        </a:spcBef>
        <a:buClr>
          <a:schemeClr val="bg2"/>
        </a:buClr>
        <a:buFont typeface="Wingdings 3" panose="05040102010807070707" pitchFamily="18" charset="2"/>
        <a:buChar char="î"/>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a="http://schemas.openxmlformats.org/drawingml/2006/main" xmlns:r="http://schemas.openxmlformats.org/officeDocument/2006/relationships" xmlns:p="http://schemas.openxmlformats.org/presentationml/2006/main" xmlns="" xmlns:p15="http://schemas.microsoft.com/office/powerpoint/2012/main" xmlns:mv="urn:schemas-microsoft-com:mac:vml" xmlns:mc="http://schemas.openxmlformats.org/markup-compatibility/2006">
        <p15:guide id="0" orient="horz" pos="2160" userDrawn="1">
          <p15:clr>
            <a:srgbClr val="F26B43"/>
          </p15:clr>
        </p15:guide>
        <p15:guide id="1" pos="3840" userDrawn="1">
          <p15:clr>
            <a:srgbClr val="F26B43"/>
          </p15:clr>
        </p15:guide>
        <p15:guide id="2" pos="384" userDrawn="1">
          <p15:clr>
            <a:srgbClr val="F26B43"/>
          </p15:clr>
        </p15:guide>
        <p15:guide id="3" pos="7320" userDrawn="1">
          <p15:clr>
            <a:srgbClr val="F26B43"/>
          </p15:clr>
        </p15:guide>
        <p15:guide id="4" orient="horz" pos="3936" userDrawn="1">
          <p15:clr>
            <a:srgbClr val="F26B43"/>
          </p15:clr>
        </p15:guide>
        <p15:guide id="5" orient="horz" pos="1440" userDrawn="1">
          <p15:clr>
            <a:srgbClr val="F26B43"/>
          </p15:clr>
        </p15:guide>
        <p15:guide id="6" orient="horz" pos="57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bwMode="ltGray">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886200" y="6316096"/>
            <a:ext cx="9144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41ECAE35-1C35-4D77-9B3D-53EF4C69F436}" type="datetime1">
              <a:rPr lang="en-US" smtClean="0">
                <a:solidFill>
                  <a:prstClr val="black">
                    <a:lumMod val="60000"/>
                    <a:lumOff val="40000"/>
                  </a:prstClr>
                </a:solidFill>
              </a:rPr>
              <a:pPr/>
              <a:t>7/17/13</a:t>
            </a:fld>
            <a:endParaRPr lang="en-US">
              <a:solidFill>
                <a:prstClr val="black">
                  <a:lumMod val="60000"/>
                  <a:lumOff val="40000"/>
                </a:prstClr>
              </a:solidFill>
            </a:endParaRPr>
          </a:p>
        </p:txBody>
      </p:sp>
      <p:sp>
        <p:nvSpPr>
          <p:cNvPr id="5" name="Footer Placeholder 4"/>
          <p:cNvSpPr>
            <a:spLocks noGrp="1"/>
          </p:cNvSpPr>
          <p:nvPr>
            <p:ph type="ftr" sz="quarter" idx="3"/>
          </p:nvPr>
        </p:nvSpPr>
        <p:spPr>
          <a:xfrm>
            <a:off x="4948241" y="6316096"/>
            <a:ext cx="2981325"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en-US">
              <a:solidFill>
                <a:prstClr val="black">
                  <a:lumMod val="60000"/>
                  <a:lumOff val="40000"/>
                </a:prstClr>
              </a:solidFill>
            </a:endParaRPr>
          </a:p>
        </p:txBody>
      </p:sp>
      <p:sp>
        <p:nvSpPr>
          <p:cNvPr id="6" name="Slide Number Placeholder 5"/>
          <p:cNvSpPr>
            <a:spLocks noGrp="1"/>
          </p:cNvSpPr>
          <p:nvPr>
            <p:ph type="sldNum" sz="quarter" idx="4"/>
          </p:nvPr>
        </p:nvSpPr>
        <p:spPr>
          <a:xfrm>
            <a:off x="8077201" y="6316096"/>
            <a:ext cx="4572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en-US" smtClean="0">
                <a:solidFill>
                  <a:prstClr val="black">
                    <a:lumMod val="60000"/>
                    <a:lumOff val="40000"/>
                  </a:prstClr>
                </a:solidFill>
              </a:rPr>
              <a:pPr/>
              <a:t>‹#›</a:t>
            </a:fld>
            <a:endParaRPr lang="en-US">
              <a:solidFill>
                <a:prstClr val="black">
                  <a:lumMod val="60000"/>
                  <a:lumOff val="40000"/>
                </a:prstClr>
              </a:solidFill>
            </a:endParaRPr>
          </a:p>
        </p:txBody>
      </p:sp>
      <p:sp>
        <p:nvSpPr>
          <p:cNvPr id="3" name="Text Placeholder 2"/>
          <p:cNvSpPr>
            <a:spLocks noGrp="1"/>
          </p:cNvSpPr>
          <p:nvPr>
            <p:ph type="body" idx="1"/>
          </p:nvPr>
        </p:nvSpPr>
        <p:spPr>
          <a:xfrm>
            <a:off x="1195389" y="1600200"/>
            <a:ext cx="7339012" cy="4572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Placeholder 1"/>
          <p:cNvSpPr>
            <a:spLocks noGrp="1"/>
          </p:cNvSpPr>
          <p:nvPr>
            <p:ph type="title"/>
          </p:nvPr>
        </p:nvSpPr>
        <p:spPr>
          <a:xfrm>
            <a:off x="1195389" y="177803"/>
            <a:ext cx="7339012" cy="1239837"/>
          </a:xfrm>
          <a:prstGeom prst="rect">
            <a:avLst/>
          </a:prstGeom>
        </p:spPr>
        <p:txBody>
          <a:bodyPr vert="horz" lIns="91440" tIns="45720" rIns="91440" bIns="45720" rtlCol="0" anchor="b">
            <a:normAutofit/>
          </a:bodyPr>
          <a:lstStyle/>
          <a:p>
            <a:r>
              <a:rPr lang="en-US" smtClean="0"/>
              <a:t>Click to edit Master title style</a:t>
            </a:r>
            <a:endParaRPr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512629033"/>
      </p:ext>
    </p:extLst>
  </p:cSld>
  <p:clrMap bg1="lt1" tx1="dk1" bg2="lt2" tx2="dk2" accent1="accent1" accent2="accent2" accent3="accent3" accent4="accent4" accent5="accent5" accent6="accent6" hlink="hlink" folHlink="folHlink"/>
  <p:sldLayoutIdLst>
    <p:sldLayoutId id="2147483692" r:id="rId1"/>
  </p:sldLayoutIdLst>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2"/>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2"/>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2"/>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2"/>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a="http://schemas.openxmlformats.org/drawingml/2006/main" xmlns:r="http://schemas.openxmlformats.org/officeDocument/2006/relationships" xmlns:p="http://schemas.openxmlformats.org/presentationml/2006/main" xmlns="" xmlns:p15="http://schemas.microsoft.com/office/powerpoint/2012/main" xmlns:mv="urn:schemas-microsoft-com:mac:vml" xmlns:mc="http://schemas.openxmlformats.org/markup-compatibility/2006">
        <p15:guide id="0" orient="horz" pos="2160" userDrawn="1">
          <p15:clr>
            <a:srgbClr val="F26B43"/>
          </p15:clr>
        </p15:guide>
        <p15:guide id="1" pos="3839" userDrawn="1">
          <p15:clr>
            <a:srgbClr val="F26B43"/>
          </p15:clr>
        </p15:guide>
        <p15:guide id="2" pos="1007" userDrawn="1">
          <p15:clr>
            <a:srgbClr val="F26B43"/>
          </p15:clr>
        </p15:guide>
        <p15:guide id="3" pos="7199"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bwMode="ltGray">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886200" y="6316096"/>
            <a:ext cx="9144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41ECAE35-1C35-4D77-9B3D-53EF4C69F436}" type="datetime1">
              <a:rPr lang="en-US" smtClean="0">
                <a:solidFill>
                  <a:prstClr val="black">
                    <a:lumMod val="60000"/>
                    <a:lumOff val="40000"/>
                  </a:prstClr>
                </a:solidFill>
              </a:rPr>
              <a:pPr/>
              <a:t>7/17/13</a:t>
            </a:fld>
            <a:endParaRPr lang="en-US">
              <a:solidFill>
                <a:prstClr val="black">
                  <a:lumMod val="60000"/>
                  <a:lumOff val="40000"/>
                </a:prstClr>
              </a:solidFill>
            </a:endParaRPr>
          </a:p>
        </p:txBody>
      </p:sp>
      <p:sp>
        <p:nvSpPr>
          <p:cNvPr id="5" name="Footer Placeholder 4"/>
          <p:cNvSpPr>
            <a:spLocks noGrp="1"/>
          </p:cNvSpPr>
          <p:nvPr>
            <p:ph type="ftr" sz="quarter" idx="3"/>
          </p:nvPr>
        </p:nvSpPr>
        <p:spPr>
          <a:xfrm>
            <a:off x="4948241" y="6316096"/>
            <a:ext cx="2981325"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en-US">
              <a:solidFill>
                <a:prstClr val="black">
                  <a:lumMod val="60000"/>
                  <a:lumOff val="40000"/>
                </a:prstClr>
              </a:solidFill>
            </a:endParaRPr>
          </a:p>
        </p:txBody>
      </p:sp>
      <p:sp>
        <p:nvSpPr>
          <p:cNvPr id="6" name="Slide Number Placeholder 5"/>
          <p:cNvSpPr>
            <a:spLocks noGrp="1"/>
          </p:cNvSpPr>
          <p:nvPr>
            <p:ph type="sldNum" sz="quarter" idx="4"/>
          </p:nvPr>
        </p:nvSpPr>
        <p:spPr>
          <a:xfrm>
            <a:off x="8077201" y="6316096"/>
            <a:ext cx="4572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en-US" smtClean="0">
                <a:solidFill>
                  <a:prstClr val="black">
                    <a:lumMod val="60000"/>
                    <a:lumOff val="40000"/>
                  </a:prstClr>
                </a:solidFill>
              </a:rPr>
              <a:pPr/>
              <a:t>‹#›</a:t>
            </a:fld>
            <a:endParaRPr lang="en-US">
              <a:solidFill>
                <a:prstClr val="black">
                  <a:lumMod val="60000"/>
                  <a:lumOff val="40000"/>
                </a:prstClr>
              </a:solidFill>
            </a:endParaRPr>
          </a:p>
        </p:txBody>
      </p:sp>
      <p:sp>
        <p:nvSpPr>
          <p:cNvPr id="3" name="Text Placeholder 2"/>
          <p:cNvSpPr>
            <a:spLocks noGrp="1"/>
          </p:cNvSpPr>
          <p:nvPr>
            <p:ph type="body" idx="1"/>
          </p:nvPr>
        </p:nvSpPr>
        <p:spPr>
          <a:xfrm>
            <a:off x="1195389" y="1600200"/>
            <a:ext cx="7339012" cy="4572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Placeholder 1"/>
          <p:cNvSpPr>
            <a:spLocks noGrp="1"/>
          </p:cNvSpPr>
          <p:nvPr>
            <p:ph type="title"/>
          </p:nvPr>
        </p:nvSpPr>
        <p:spPr>
          <a:xfrm>
            <a:off x="1195389" y="177803"/>
            <a:ext cx="7339012" cy="1239837"/>
          </a:xfrm>
          <a:prstGeom prst="rect">
            <a:avLst/>
          </a:prstGeom>
        </p:spPr>
        <p:txBody>
          <a:bodyPr vert="horz" lIns="91440" tIns="45720" rIns="91440" bIns="45720" rtlCol="0" anchor="b">
            <a:normAutofit/>
          </a:bodyPr>
          <a:lstStyle/>
          <a:p>
            <a:r>
              <a:rPr lang="en-US" smtClean="0"/>
              <a:t>Click to edit Master title style</a:t>
            </a:r>
            <a:endParaRPr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512629033"/>
      </p:ext>
    </p:extLst>
  </p:cSld>
  <p:clrMap bg1="lt1" tx1="dk1" bg2="lt2" tx2="dk2" accent1="accent1" accent2="accent2" accent3="accent3" accent4="accent4" accent5="accent5" accent6="accent6" hlink="hlink" folHlink="folHlink"/>
  <p:sldLayoutIdLst>
    <p:sldLayoutId id="2147483694" r:id="rId1"/>
  </p:sldLayoutIdLst>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2"/>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2"/>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2"/>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2"/>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a="http://schemas.openxmlformats.org/drawingml/2006/main" xmlns:r="http://schemas.openxmlformats.org/officeDocument/2006/relationships" xmlns:p="http://schemas.openxmlformats.org/presentationml/2006/main" xmlns="" xmlns:p15="http://schemas.microsoft.com/office/powerpoint/2012/main" xmlns:mv="urn:schemas-microsoft-com:mac:vml" xmlns:mc="http://schemas.openxmlformats.org/markup-compatibility/2006">
        <p15:guide id="0" orient="horz" pos="2160" userDrawn="1">
          <p15:clr>
            <a:srgbClr val="F26B43"/>
          </p15:clr>
        </p15:guide>
        <p15:guide id="1" pos="3839" userDrawn="1">
          <p15:clr>
            <a:srgbClr val="F26B43"/>
          </p15:clr>
        </p15:guide>
        <p15:guide id="2" pos="1007" userDrawn="1">
          <p15:clr>
            <a:srgbClr val="F26B43"/>
          </p15:clr>
        </p15:guide>
        <p15:guide id="3" pos="7199"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bwMode="invGray">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1" y="639796"/>
            <a:ext cx="7572375" cy="115090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2901" y="1825625"/>
            <a:ext cx="7572375" cy="377800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3"/>
            <a:ext cx="2457450" cy="365125"/>
          </a:xfrm>
          <a:prstGeom prst="rect">
            <a:avLst/>
          </a:prstGeom>
        </p:spPr>
        <p:txBody>
          <a:bodyPr vert="horz" lIns="91440" tIns="45720" rIns="91440" bIns="45720" rtlCol="0" anchor="ctr"/>
          <a:lstStyle>
            <a:lvl1pPr algn="l">
              <a:defRPr sz="1200">
                <a:solidFill>
                  <a:schemeClr val="tx2">
                    <a:lumMod val="20000"/>
                    <a:lumOff val="80000"/>
                  </a:schemeClr>
                </a:solidFill>
              </a:defRPr>
            </a:lvl1pPr>
          </a:lstStyle>
          <a:p>
            <a:fld id="{F3619435-DEBC-444A-913E-FBD2C4CF0E59}" type="datetime1">
              <a:rPr lang="en-US" smtClean="0">
                <a:solidFill>
                  <a:srgbClr val="696464">
                    <a:lumMod val="20000"/>
                    <a:lumOff val="80000"/>
                  </a:srgbClr>
                </a:solidFill>
              </a:rPr>
              <a:pPr/>
              <a:t>7/17/13</a:t>
            </a:fld>
            <a:endParaRPr lang="en-US">
              <a:solidFill>
                <a:srgbClr val="696464">
                  <a:lumMod val="20000"/>
                  <a:lumOff val="80000"/>
                </a:srgbClr>
              </a:solidFill>
            </a:endParaRPr>
          </a:p>
        </p:txBody>
      </p:sp>
      <p:sp>
        <p:nvSpPr>
          <p:cNvPr id="5" name="Footer Placeholder 4"/>
          <p:cNvSpPr>
            <a:spLocks noGrp="1"/>
          </p:cNvSpPr>
          <p:nvPr>
            <p:ph type="ftr" sz="quarter" idx="3"/>
          </p:nvPr>
        </p:nvSpPr>
        <p:spPr>
          <a:xfrm>
            <a:off x="3486150" y="6356353"/>
            <a:ext cx="2171700" cy="365125"/>
          </a:xfrm>
          <a:prstGeom prst="rect">
            <a:avLst/>
          </a:prstGeom>
        </p:spPr>
        <p:txBody>
          <a:bodyPr vert="horz" lIns="91440" tIns="45720" rIns="91440" bIns="45720" rtlCol="0" anchor="ctr"/>
          <a:lstStyle>
            <a:lvl1pPr algn="ctr">
              <a:defRPr sz="1200">
                <a:solidFill>
                  <a:schemeClr val="tx2">
                    <a:lumMod val="20000"/>
                    <a:lumOff val="80000"/>
                  </a:schemeClr>
                </a:solidFill>
              </a:defRPr>
            </a:lvl1pPr>
          </a:lstStyle>
          <a:p>
            <a:endParaRPr lang="en-US">
              <a:solidFill>
                <a:srgbClr val="696464">
                  <a:lumMod val="20000"/>
                  <a:lumOff val="80000"/>
                </a:srgbClr>
              </a:solidFill>
            </a:endParaRPr>
          </a:p>
        </p:txBody>
      </p:sp>
      <p:sp>
        <p:nvSpPr>
          <p:cNvPr id="6" name="Slide Number Placeholder 5"/>
          <p:cNvSpPr>
            <a:spLocks noGrp="1"/>
          </p:cNvSpPr>
          <p:nvPr>
            <p:ph type="sldNum" sz="quarter" idx="4"/>
          </p:nvPr>
        </p:nvSpPr>
        <p:spPr>
          <a:xfrm>
            <a:off x="6057900" y="6356353"/>
            <a:ext cx="2457450" cy="365125"/>
          </a:xfrm>
          <a:prstGeom prst="rect">
            <a:avLst/>
          </a:prstGeom>
        </p:spPr>
        <p:txBody>
          <a:bodyPr vert="horz" lIns="91440" tIns="45720" rIns="91440" bIns="45720" rtlCol="0" anchor="ctr"/>
          <a:lstStyle>
            <a:lvl1pPr algn="r">
              <a:defRPr sz="1200">
                <a:solidFill>
                  <a:schemeClr val="tx2">
                    <a:lumMod val="20000"/>
                    <a:lumOff val="80000"/>
                  </a:schemeClr>
                </a:solidFill>
              </a:defRPr>
            </a:lvl1pPr>
          </a:lstStyle>
          <a:p>
            <a:fld id="{E5B29C50-D6F1-4DB6-9B68-F4CD3996E9CF}" type="slidenum">
              <a:rPr lang="en-US" smtClean="0">
                <a:solidFill>
                  <a:srgbClr val="696464">
                    <a:lumMod val="20000"/>
                    <a:lumOff val="80000"/>
                  </a:srgbClr>
                </a:solidFill>
              </a:rPr>
              <a:pPr/>
              <a:t>‹#›</a:t>
            </a:fld>
            <a:endParaRPr lang="en-US">
              <a:solidFill>
                <a:srgbClr val="696464">
                  <a:lumMod val="20000"/>
                  <a:lumOff val="80000"/>
                </a:srgbClr>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656484204"/>
      </p:ext>
    </p:extLst>
  </p:cSld>
  <p:clrMap bg1="lt1" tx1="dk1" bg2="lt2" tx2="dk2" accent1="accent1" accent2="accent2" accent3="accent3" accent4="accent4" accent5="accent5" accent6="accent6" hlink="hlink" folHlink="folHlink"/>
  <p:sldLayoutIdLst>
    <p:sldLayoutId id="2147483696" r:id="rId1"/>
  </p:sldLayoutIdLst>
  <p:hf sldNum="0" hdr="0" ftr="0" dt="0"/>
  <p:txStyles>
    <p:titleStyle>
      <a:lvl1pPr algn="l" defTabSz="914400" rtl="0" eaLnBrk="1" latinLnBrk="0" hangingPunct="1">
        <a:lnSpc>
          <a:spcPts val="4000"/>
        </a:lnSpc>
        <a:spcBef>
          <a:spcPct val="0"/>
        </a:spcBef>
        <a:buNone/>
        <a:defRPr sz="4000" b="1" kern="1200" cap="none" spc="0">
          <a:ln w="12700" cmpd="sng">
            <a:noFill/>
            <a:prstDash val="solid"/>
          </a:ln>
          <a:solidFill>
            <a:schemeClr val="accent4"/>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2400" kern="1200">
          <a:solidFill>
            <a:schemeClr val="bg2"/>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2000" kern="1200">
          <a:solidFill>
            <a:schemeClr val="bg2"/>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a="http://schemas.openxmlformats.org/drawingml/2006/main" xmlns:r="http://schemas.openxmlformats.org/officeDocument/2006/relationships" xmlns:p="http://schemas.openxmlformats.org/presentationml/2006/main" xmlns="" xmlns:p15="http://schemas.microsoft.com/office/powerpoint/2012/main" xmlns:mv="urn:schemas-microsoft-com:mac:vml" xmlns:mc="http://schemas.openxmlformats.org/markup-compatibility/2006">
        <p15:guide id="0" orient="horz" pos="2160" userDrawn="1">
          <p15:clr>
            <a:srgbClr val="F26B43"/>
          </p15:clr>
        </p15:guide>
        <p15:guide id="0" pos="3840" userDrawn="1">
          <p15:clr>
            <a:srgbClr val="F26B43"/>
          </p15:clr>
        </p15:guide>
        <p15:guide id="0" pos="288" userDrawn="1">
          <p15:clr>
            <a:srgbClr val="F26B43"/>
          </p15:clr>
        </p15:guide>
        <p15:guide id="0" pos="6648" userDrawn="1">
          <p15:clr>
            <a:srgbClr val="F26B43"/>
          </p15:clr>
        </p15:guide>
        <p15:guide id="0" orient="horz" pos="3528" userDrawn="1">
          <p15:clr>
            <a:srgbClr val="F26B43"/>
          </p15:clr>
        </p15:guide>
        <p15:guide id="1" orient="horz" pos="1128"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bwMode="invGray">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1" y="639796"/>
            <a:ext cx="7572375" cy="115090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2901" y="1825625"/>
            <a:ext cx="7572375" cy="377800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3"/>
            <a:ext cx="2457450" cy="365125"/>
          </a:xfrm>
          <a:prstGeom prst="rect">
            <a:avLst/>
          </a:prstGeom>
        </p:spPr>
        <p:txBody>
          <a:bodyPr vert="horz" lIns="91440" tIns="45720" rIns="91440" bIns="45720" rtlCol="0" anchor="ctr"/>
          <a:lstStyle>
            <a:lvl1pPr algn="l">
              <a:defRPr sz="1200">
                <a:solidFill>
                  <a:schemeClr val="tx2">
                    <a:lumMod val="20000"/>
                    <a:lumOff val="80000"/>
                  </a:schemeClr>
                </a:solidFill>
              </a:defRPr>
            </a:lvl1pPr>
          </a:lstStyle>
          <a:p>
            <a:fld id="{F3619435-DEBC-444A-913E-FBD2C4CF0E59}" type="datetime1">
              <a:rPr lang="en-US" smtClean="0">
                <a:solidFill>
                  <a:srgbClr val="696464">
                    <a:lumMod val="20000"/>
                    <a:lumOff val="80000"/>
                  </a:srgbClr>
                </a:solidFill>
              </a:rPr>
              <a:pPr/>
              <a:t>7/17/13</a:t>
            </a:fld>
            <a:endParaRPr lang="en-US">
              <a:solidFill>
                <a:srgbClr val="696464">
                  <a:lumMod val="20000"/>
                  <a:lumOff val="80000"/>
                </a:srgbClr>
              </a:solidFill>
            </a:endParaRPr>
          </a:p>
        </p:txBody>
      </p:sp>
      <p:sp>
        <p:nvSpPr>
          <p:cNvPr id="5" name="Footer Placeholder 4"/>
          <p:cNvSpPr>
            <a:spLocks noGrp="1"/>
          </p:cNvSpPr>
          <p:nvPr>
            <p:ph type="ftr" sz="quarter" idx="3"/>
          </p:nvPr>
        </p:nvSpPr>
        <p:spPr>
          <a:xfrm>
            <a:off x="3486150" y="6356353"/>
            <a:ext cx="2171700" cy="365125"/>
          </a:xfrm>
          <a:prstGeom prst="rect">
            <a:avLst/>
          </a:prstGeom>
        </p:spPr>
        <p:txBody>
          <a:bodyPr vert="horz" lIns="91440" tIns="45720" rIns="91440" bIns="45720" rtlCol="0" anchor="ctr"/>
          <a:lstStyle>
            <a:lvl1pPr algn="ctr">
              <a:defRPr sz="1200">
                <a:solidFill>
                  <a:schemeClr val="tx2">
                    <a:lumMod val="20000"/>
                    <a:lumOff val="80000"/>
                  </a:schemeClr>
                </a:solidFill>
              </a:defRPr>
            </a:lvl1pPr>
          </a:lstStyle>
          <a:p>
            <a:endParaRPr lang="en-US">
              <a:solidFill>
                <a:srgbClr val="696464">
                  <a:lumMod val="20000"/>
                  <a:lumOff val="80000"/>
                </a:srgbClr>
              </a:solidFill>
            </a:endParaRPr>
          </a:p>
        </p:txBody>
      </p:sp>
      <p:sp>
        <p:nvSpPr>
          <p:cNvPr id="6" name="Slide Number Placeholder 5"/>
          <p:cNvSpPr>
            <a:spLocks noGrp="1"/>
          </p:cNvSpPr>
          <p:nvPr>
            <p:ph type="sldNum" sz="quarter" idx="4"/>
          </p:nvPr>
        </p:nvSpPr>
        <p:spPr>
          <a:xfrm>
            <a:off x="6057900" y="6356353"/>
            <a:ext cx="2457450" cy="365125"/>
          </a:xfrm>
          <a:prstGeom prst="rect">
            <a:avLst/>
          </a:prstGeom>
        </p:spPr>
        <p:txBody>
          <a:bodyPr vert="horz" lIns="91440" tIns="45720" rIns="91440" bIns="45720" rtlCol="0" anchor="ctr"/>
          <a:lstStyle>
            <a:lvl1pPr algn="r">
              <a:defRPr sz="1200">
                <a:solidFill>
                  <a:schemeClr val="tx2">
                    <a:lumMod val="20000"/>
                    <a:lumOff val="80000"/>
                  </a:schemeClr>
                </a:solidFill>
              </a:defRPr>
            </a:lvl1pPr>
          </a:lstStyle>
          <a:p>
            <a:fld id="{E5B29C50-D6F1-4DB6-9B68-F4CD3996E9CF}" type="slidenum">
              <a:rPr lang="en-US" smtClean="0">
                <a:solidFill>
                  <a:srgbClr val="696464">
                    <a:lumMod val="20000"/>
                    <a:lumOff val="80000"/>
                  </a:srgbClr>
                </a:solidFill>
              </a:rPr>
              <a:pPr/>
              <a:t>‹#›</a:t>
            </a:fld>
            <a:endParaRPr lang="en-US">
              <a:solidFill>
                <a:srgbClr val="696464">
                  <a:lumMod val="20000"/>
                  <a:lumOff val="80000"/>
                </a:srgbClr>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656484204"/>
      </p:ext>
    </p:extLst>
  </p:cSld>
  <p:clrMap bg1="lt1" tx1="dk1" bg2="lt2" tx2="dk2" accent1="accent1" accent2="accent2" accent3="accent3" accent4="accent4" accent5="accent5" accent6="accent6" hlink="hlink" folHlink="folHlink"/>
  <p:sldLayoutIdLst>
    <p:sldLayoutId id="2147483698" r:id="rId1"/>
  </p:sldLayoutIdLst>
  <p:hf sldNum="0" hdr="0" ftr="0" dt="0"/>
  <p:txStyles>
    <p:titleStyle>
      <a:lvl1pPr algn="l" defTabSz="914400" rtl="0" eaLnBrk="1" latinLnBrk="0" hangingPunct="1">
        <a:lnSpc>
          <a:spcPts val="4000"/>
        </a:lnSpc>
        <a:spcBef>
          <a:spcPct val="0"/>
        </a:spcBef>
        <a:buNone/>
        <a:defRPr sz="4000" b="1" kern="1200" cap="none" spc="0">
          <a:ln w="12700" cmpd="sng">
            <a:noFill/>
            <a:prstDash val="solid"/>
          </a:ln>
          <a:solidFill>
            <a:schemeClr val="accent4"/>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2400" kern="1200">
          <a:solidFill>
            <a:schemeClr val="bg2"/>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2000" kern="1200">
          <a:solidFill>
            <a:schemeClr val="bg2"/>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a="http://schemas.openxmlformats.org/drawingml/2006/main" xmlns:r="http://schemas.openxmlformats.org/officeDocument/2006/relationships" xmlns:p="http://schemas.openxmlformats.org/presentationml/2006/main" xmlns="" xmlns:p15="http://schemas.microsoft.com/office/powerpoint/2012/main" xmlns:mv="urn:schemas-microsoft-com:mac:vml" xmlns:mc="http://schemas.openxmlformats.org/markup-compatibility/2006">
        <p15:guide id="0" orient="horz" pos="2160" userDrawn="1">
          <p15:clr>
            <a:srgbClr val="F26B43"/>
          </p15:clr>
        </p15:guide>
        <p15:guide id="0" pos="3840" userDrawn="1">
          <p15:clr>
            <a:srgbClr val="F26B43"/>
          </p15:clr>
        </p15:guide>
        <p15:guide id="0" pos="288" userDrawn="1">
          <p15:clr>
            <a:srgbClr val="F26B43"/>
          </p15:clr>
        </p15:guide>
        <p15:guide id="0" pos="6648" userDrawn="1">
          <p15:clr>
            <a:srgbClr val="F26B43"/>
          </p15:clr>
        </p15:guide>
        <p15:guide id="0" orient="horz" pos="3528" userDrawn="1">
          <p15:clr>
            <a:srgbClr val="F26B43"/>
          </p15:clr>
        </p15:guide>
        <p15:guide id="1" orient="horz" pos="1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gif"/><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gif"/><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1.gif"/></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gif"/><Relationship Id="rId5" Type="http://schemas.openxmlformats.org/officeDocument/2006/relationships/image" Target="../media/image24.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4" Type="http://schemas.microsoft.com/office/2007/relationships/hdphoto" Target="../media/hdphoto1.wdp"/><Relationship Id="rId5" Type="http://schemas.openxmlformats.org/officeDocument/2006/relationships/image" Target="../media/image26.jpeg"/><Relationship Id="rId6" Type="http://schemas.microsoft.com/office/2007/relationships/hdphoto" Target="../media/hdphoto2.wdp"/><Relationship Id="rId7" Type="http://schemas.openxmlformats.org/officeDocument/2006/relationships/image" Target="../media/image27.jpeg"/><Relationship Id="rId8" Type="http://schemas.microsoft.com/office/2007/relationships/hdphoto" Target="../media/hdphoto3.wdp"/><Relationship Id="rId9" Type="http://schemas.openxmlformats.org/officeDocument/2006/relationships/image" Target="../media/image28.jpe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4" Type="http://schemas.microsoft.com/office/2007/relationships/hdphoto" Target="../media/hdphoto1.wdp"/><Relationship Id="rId5" Type="http://schemas.openxmlformats.org/officeDocument/2006/relationships/image" Target="../media/image26.jpeg"/><Relationship Id="rId6" Type="http://schemas.microsoft.com/office/2007/relationships/hdphoto" Target="../media/hdphoto2.wdp"/><Relationship Id="rId7" Type="http://schemas.openxmlformats.org/officeDocument/2006/relationships/image" Target="../media/image27.jpeg"/><Relationship Id="rId8" Type="http://schemas.microsoft.com/office/2007/relationships/hdphoto" Target="../media/hdphoto3.wdp"/><Relationship Id="rId9" Type="http://schemas.openxmlformats.org/officeDocument/2006/relationships/image" Target="../media/image29.jpe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5.jpeg"/><Relationship Id="rId1" Type="http://schemas.openxmlformats.org/officeDocument/2006/relationships/slideLayout" Target="../slideLayouts/slideLayout17.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6.jpeg"/><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1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1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1.tif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 Id="rId3" Type="http://schemas.openxmlformats.org/officeDocument/2006/relationships/image" Target="../media/image48.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9.jpeg"/><Relationship Id="rId3" Type="http://schemas.openxmlformats.org/officeDocument/2006/relationships/image" Target="../media/image50.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9.jpeg"/><Relationship Id="rId3" Type="http://schemas.openxmlformats.org/officeDocument/2006/relationships/image" Target="../media/image50.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9.jpeg"/><Relationship Id="rId3" Type="http://schemas.openxmlformats.org/officeDocument/2006/relationships/image" Target="../media/image50.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1.jpeg"/><Relationship Id="rId3" Type="http://schemas.openxmlformats.org/officeDocument/2006/relationships/image" Target="../media/image52.jpeg"/></Relationships>
</file>

<file path=ppt/slides/_rels/slide61.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53.jpeg"/><Relationship Id="rId1" Type="http://schemas.openxmlformats.org/officeDocument/2006/relationships/slideLayout" Target="../slideLayouts/slideLayout17.xml"/><Relationship Id="rId2" Type="http://schemas.openxmlformats.org/officeDocument/2006/relationships/notesSlide" Target="../notesSlides/notesSlide24.xml"/></Relationships>
</file>

<file path=ppt/slides/_rels/slide62.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54.jpeg"/><Relationship Id="rId1" Type="http://schemas.openxmlformats.org/officeDocument/2006/relationships/slideLayout" Target="../slideLayouts/slideLayout17.xml"/><Relationship Id="rId2" Type="http://schemas.openxmlformats.org/officeDocument/2006/relationships/notesSlide" Target="../notesSlides/notesSlide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6.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57.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 Id="rId3" Type="http://schemas.openxmlformats.org/officeDocument/2006/relationships/image" Target="../media/image12.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69.xml.rels><?xml version="1.0" encoding="UTF-8" standalone="yes"?>
<Relationships xmlns="http://schemas.openxmlformats.org/package/2006/relationships"><Relationship Id="rId3" Type="http://schemas.openxmlformats.org/officeDocument/2006/relationships/image" Target="../media/image25.jpeg"/><Relationship Id="rId4" Type="http://schemas.microsoft.com/office/2007/relationships/hdphoto" Target="../media/hdphoto1.wdp"/><Relationship Id="rId5" Type="http://schemas.openxmlformats.org/officeDocument/2006/relationships/image" Target="../media/image26.jpeg"/><Relationship Id="rId6" Type="http://schemas.microsoft.com/office/2007/relationships/hdphoto" Target="../media/hdphoto2.wdp"/><Relationship Id="rId7" Type="http://schemas.openxmlformats.org/officeDocument/2006/relationships/image" Target="../media/image27.jpeg"/><Relationship Id="rId8" Type="http://schemas.microsoft.com/office/2007/relationships/hdphoto" Target="../media/hdphoto3.wdp"/><Relationship Id="rId9" Type="http://schemas.openxmlformats.org/officeDocument/2006/relationships/image" Target="../media/image58.jpeg"/><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70.xml.rels><?xml version="1.0" encoding="UTF-8" standalone="yes"?>
<Relationships xmlns="http://schemas.openxmlformats.org/package/2006/relationships"><Relationship Id="rId3" Type="http://schemas.openxmlformats.org/officeDocument/2006/relationships/image" Target="../media/image25.jpeg"/><Relationship Id="rId4" Type="http://schemas.microsoft.com/office/2007/relationships/hdphoto" Target="../media/hdphoto1.wdp"/><Relationship Id="rId5" Type="http://schemas.openxmlformats.org/officeDocument/2006/relationships/image" Target="../media/image26.jpeg"/><Relationship Id="rId6" Type="http://schemas.microsoft.com/office/2007/relationships/hdphoto" Target="../media/hdphoto2.wdp"/><Relationship Id="rId7" Type="http://schemas.openxmlformats.org/officeDocument/2006/relationships/image" Target="../media/image27.jpeg"/><Relationship Id="rId8" Type="http://schemas.microsoft.com/office/2007/relationships/hdphoto" Target="../media/hdphoto3.wdp"/><Relationship Id="rId9" Type="http://schemas.openxmlformats.org/officeDocument/2006/relationships/image" Target="../media/image58.jpeg"/><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71.xml.rels><?xml version="1.0" encoding="UTF-8" standalone="yes"?>
<Relationships xmlns="http://schemas.openxmlformats.org/package/2006/relationships"><Relationship Id="rId3" Type="http://schemas.openxmlformats.org/officeDocument/2006/relationships/image" Target="../media/image25.jpeg"/><Relationship Id="rId4" Type="http://schemas.microsoft.com/office/2007/relationships/hdphoto" Target="../media/hdphoto1.wdp"/><Relationship Id="rId5" Type="http://schemas.openxmlformats.org/officeDocument/2006/relationships/image" Target="../media/image26.jpeg"/><Relationship Id="rId6" Type="http://schemas.microsoft.com/office/2007/relationships/hdphoto" Target="../media/hdphoto2.wdp"/><Relationship Id="rId7" Type="http://schemas.openxmlformats.org/officeDocument/2006/relationships/image" Target="../media/image27.jpeg"/><Relationship Id="rId8" Type="http://schemas.microsoft.com/office/2007/relationships/hdphoto" Target="../media/hdphoto3.wdp"/><Relationship Id="rId9" Type="http://schemas.openxmlformats.org/officeDocument/2006/relationships/image" Target="../media/image59.jpeg"/><Relationship Id="rId10" Type="http://schemas.openxmlformats.org/officeDocument/2006/relationships/image" Target="../media/image60.jpeg"/><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748" y="2786069"/>
            <a:ext cx="7124188" cy="1168186"/>
          </a:xfrm>
        </p:spPr>
        <p:txBody>
          <a:bodyPr>
            <a:normAutofit/>
          </a:bodyPr>
          <a:lstStyle/>
          <a:p>
            <a:pPr algn="ctr"/>
            <a:r>
              <a:rPr lang="en-US" sz="6000" b="1" dirty="0" smtClean="0"/>
              <a:t>Redefining Marriage</a:t>
            </a:r>
            <a:endParaRPr lang="en-US" sz="6000" b="1" dirty="0"/>
          </a:p>
        </p:txBody>
      </p:sp>
      <p:sp>
        <p:nvSpPr>
          <p:cNvPr id="3" name="TextBox 2"/>
          <p:cNvSpPr txBox="1"/>
          <p:nvPr/>
        </p:nvSpPr>
        <p:spPr>
          <a:xfrm>
            <a:off x="1629327" y="4565011"/>
            <a:ext cx="5762547" cy="1323439"/>
          </a:xfrm>
          <a:prstGeom prst="rect">
            <a:avLst/>
          </a:prstGeom>
          <a:noFill/>
        </p:spPr>
        <p:txBody>
          <a:bodyPr wrap="square" rtlCol="0">
            <a:spAutoFit/>
          </a:bodyPr>
          <a:lstStyle/>
          <a:p>
            <a:pPr algn="ctr"/>
            <a:r>
              <a:rPr lang="en-US" sz="4000" b="1" dirty="0" smtClean="0"/>
              <a:t>A Historical Perspective </a:t>
            </a:r>
          </a:p>
          <a:p>
            <a:pPr algn="ctr"/>
            <a:endParaRPr lang="en-US" sz="4000" b="1"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3612218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0" y="2"/>
            <a:ext cx="2043853" cy="6857999"/>
            <a:chOff x="0" y="2"/>
            <a:chExt cx="2043853" cy="6857999"/>
          </a:xfrm>
        </p:grpSpPr>
        <p:sp>
          <p:nvSpPr>
            <p:cNvPr id="8" name="Rectangle 7"/>
            <p:cNvSpPr/>
            <p:nvPr/>
          </p:nvSpPr>
          <p:spPr>
            <a:xfrm>
              <a:off x="0" y="2616201"/>
              <a:ext cx="2038350" cy="4241800"/>
            </a:xfrm>
            <a:prstGeom prst="rect">
              <a:avLst/>
            </a:prstGeom>
            <a:blipFill rotWithShape="1">
              <a:blip r:embed="rId3"/>
              <a:tile tx="0" ty="0" sx="100000" sy="100000" flip="none" algn="tl"/>
            </a:blip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7" name="Picture 6" descr="hebrew-text-287x282.gif"/>
            <p:cNvPicPr>
              <a:picLocks noChangeAspect="1"/>
            </p:cNvPicPr>
            <p:nvPr/>
          </p:nvPicPr>
          <p:blipFill>
            <a:blip r:embed="rId4"/>
            <a:srcRect l="23096"/>
            <a:stretch>
              <a:fillRect/>
            </a:stretch>
          </p:blipFill>
          <p:spPr>
            <a:xfrm>
              <a:off x="0" y="2"/>
              <a:ext cx="2043853" cy="2624666"/>
            </a:xfrm>
            <a:prstGeom prst="rect">
              <a:avLst/>
            </a:prstGeom>
            <a:effectLst>
              <a:innerShdw blurRad="63500" dist="63500" dir="1020000">
                <a:srgbClr val="000000">
                  <a:alpha val="50000"/>
                </a:srgbClr>
              </a:innerShdw>
            </a:effectLst>
          </p:spPr>
        </p:pic>
      </p:grpSp>
      <p:sp>
        <p:nvSpPr>
          <p:cNvPr id="9" name="Rectangle 8"/>
          <p:cNvSpPr/>
          <p:nvPr/>
        </p:nvSpPr>
        <p:spPr>
          <a:xfrm>
            <a:off x="0" y="0"/>
            <a:ext cx="9144000" cy="6858000"/>
          </a:xfrm>
          <a:prstGeom prst="rect">
            <a:avLst/>
          </a:prstGeom>
          <a:solidFill>
            <a:schemeClr val="tx1">
              <a:lumMod val="85000"/>
              <a:lumOff val="15000"/>
              <a:alpha val="48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Subtitle 2"/>
          <p:cNvSpPr>
            <a:spLocks noGrp="1"/>
          </p:cNvSpPr>
          <p:nvPr>
            <p:ph type="subTitle" idx="1"/>
          </p:nvPr>
        </p:nvSpPr>
        <p:spPr>
          <a:xfrm>
            <a:off x="2354080" y="1940992"/>
            <a:ext cx="6463395" cy="4222690"/>
          </a:xfrm>
        </p:spPr>
        <p:txBody>
          <a:bodyPr>
            <a:normAutofit/>
          </a:bodyPr>
          <a:lstStyle/>
          <a:p>
            <a:r>
              <a:rPr lang="en-US" sz="2800" b="1" dirty="0" smtClean="0"/>
              <a:t>Deuteronomy 22:13-29</a:t>
            </a:r>
          </a:p>
          <a:p>
            <a:pPr marL="227013" indent="-227013">
              <a:spcBef>
                <a:spcPts val="1800"/>
              </a:spcBef>
              <a:spcAft>
                <a:spcPts val="1800"/>
              </a:spcAft>
              <a:buFont typeface="Arial"/>
              <a:buChar char="•"/>
            </a:pPr>
            <a:r>
              <a:rPr lang="en-US" sz="2400" b="1" dirty="0" smtClean="0"/>
              <a:t>If it was discovered that a women was not a virgin when she was married she was to be stoned—“because she has done a disgraceful thing in Israel” (22:21). </a:t>
            </a:r>
          </a:p>
          <a:p>
            <a:pPr marL="227013" indent="-227013">
              <a:spcAft>
                <a:spcPts val="1800"/>
              </a:spcAft>
              <a:buFont typeface="Arial"/>
              <a:buChar char="•"/>
            </a:pPr>
            <a:r>
              <a:rPr lang="en-US" sz="2400" b="1" dirty="0" smtClean="0"/>
              <a:t>If a betrothed women had sex with another man in the city, both the man and the woman were to be stoned (22:23-24).  </a:t>
            </a:r>
          </a:p>
          <a:p>
            <a:endParaRPr lang="en-US" sz="3600" b="1" dirty="0"/>
          </a:p>
        </p:txBody>
      </p:sp>
      <p:sp>
        <p:nvSpPr>
          <p:cNvPr id="2" name="Title 1"/>
          <p:cNvSpPr>
            <a:spLocks noGrp="1"/>
          </p:cNvSpPr>
          <p:nvPr>
            <p:ph type="ctrTitle"/>
          </p:nvPr>
        </p:nvSpPr>
        <p:spPr>
          <a:xfrm>
            <a:off x="2441472" y="237380"/>
            <a:ext cx="6248400" cy="1300960"/>
          </a:xfrm>
        </p:spPr>
        <p:style>
          <a:lnRef idx="0">
            <a:schemeClr val="accent3"/>
          </a:lnRef>
          <a:fillRef idx="3">
            <a:schemeClr val="accent3"/>
          </a:fillRef>
          <a:effectRef idx="3">
            <a:schemeClr val="accent3"/>
          </a:effectRef>
          <a:fontRef idx="minor">
            <a:schemeClr val="lt1"/>
          </a:fontRef>
        </p:style>
        <p:txBody>
          <a:bodyPr anchor="ctr"/>
          <a:lstStyle/>
          <a:p>
            <a:pPr algn="ctr"/>
            <a:r>
              <a:rPr lang="en-US" b="1" dirty="0" smtClean="0">
                <a:effectLst>
                  <a:outerShdw blurRad="50800" dist="38100" dir="2700000">
                    <a:srgbClr val="000000">
                      <a:alpha val="43000"/>
                    </a:srgbClr>
                  </a:outerShdw>
                </a:effectLst>
              </a:rPr>
              <a:t>Mosaic Law</a:t>
            </a:r>
            <a:endParaRPr lang="en-US" b="1" dirty="0">
              <a:effectLst>
                <a:outerShdw blurRad="50800" dist="38100" dir="2700000">
                  <a:srgbClr val="000000">
                    <a:alpha val="43000"/>
                  </a:srgbClr>
                </a:outerShdw>
              </a:effectLst>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9199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newtestament.jpg"/>
          <p:cNvPicPr>
            <a:picLocks noChangeAspect="1"/>
          </p:cNvPicPr>
          <p:nvPr/>
        </p:nvPicPr>
        <p:blipFill>
          <a:blip r:embed="rId2"/>
          <a:srcRect l="10727" r="5545" b="23874"/>
          <a:stretch>
            <a:fillRect/>
          </a:stretch>
        </p:blipFill>
        <p:spPr>
          <a:xfrm>
            <a:off x="0" y="0"/>
            <a:ext cx="9144000" cy="1788583"/>
          </a:xfrm>
          <a:prstGeom prst="rect">
            <a:avLst/>
          </a:prstGeom>
          <a:effectLst>
            <a:innerShdw blurRad="101600" dist="165100" dir="5700000">
              <a:srgbClr val="000000">
                <a:alpha val="50000"/>
              </a:srgbClr>
            </a:innerShdw>
          </a:effectLst>
        </p:spPr>
      </p:pic>
      <p:sp>
        <p:nvSpPr>
          <p:cNvPr id="9" name="Title 12"/>
          <p:cNvSpPr>
            <a:spLocks noGrp="1"/>
          </p:cNvSpPr>
          <p:nvPr>
            <p:ph type="title"/>
          </p:nvPr>
        </p:nvSpPr>
        <p:spPr>
          <a:xfrm>
            <a:off x="432691" y="1979084"/>
            <a:ext cx="4822432" cy="1084065"/>
          </a:xfrm>
        </p:spPr>
        <p:txBody>
          <a:bodyPr>
            <a:normAutofit/>
          </a:bodyPr>
          <a:lstStyle/>
          <a:p>
            <a:r>
              <a:rPr lang="en-US" sz="4400" b="1" dirty="0" smtClean="0">
                <a:ln>
                  <a:noFill/>
                </a:ln>
                <a:solidFill>
                  <a:srgbClr val="262626"/>
                </a:solidFill>
                <a:effectLst>
                  <a:outerShdw blurRad="50800" dist="50800" dir="7740000" algn="tl" rotWithShape="0">
                    <a:srgbClr val="000000">
                      <a:alpha val="43000"/>
                    </a:srgbClr>
                  </a:outerShdw>
                </a:effectLst>
              </a:rPr>
              <a:t>The Law of Christ</a:t>
            </a:r>
            <a:endParaRPr lang="en-US" sz="3200" b="1" dirty="0">
              <a:ln>
                <a:noFill/>
              </a:ln>
              <a:solidFill>
                <a:srgbClr val="262626"/>
              </a:solidFill>
              <a:effectLst>
                <a:outerShdw blurRad="50800" dist="50800" dir="7740000" algn="tl" rotWithShape="0">
                  <a:srgbClr val="000000">
                    <a:alpha val="43000"/>
                  </a:srgbClr>
                </a:outerShdw>
              </a:effectLst>
            </a:endParaRPr>
          </a:p>
        </p:txBody>
      </p:sp>
      <p:sp>
        <p:nvSpPr>
          <p:cNvPr id="12" name="Content Placeholder 13"/>
          <p:cNvSpPr>
            <a:spLocks noGrp="1"/>
          </p:cNvSpPr>
          <p:nvPr>
            <p:ph idx="1"/>
          </p:nvPr>
        </p:nvSpPr>
        <p:spPr>
          <a:xfrm>
            <a:off x="405575" y="3005668"/>
            <a:ext cx="8336258" cy="3075418"/>
          </a:xfrm>
        </p:spPr>
        <p:txBody>
          <a:bodyPr>
            <a:noAutofit/>
          </a:bodyPr>
          <a:lstStyle/>
          <a:p>
            <a:pPr lvl="0">
              <a:spcBef>
                <a:spcPts val="1272"/>
              </a:spcBef>
              <a:buNone/>
            </a:pPr>
            <a:r>
              <a:rPr lang="en-US" b="1" dirty="0" smtClean="0">
                <a:solidFill>
                  <a:srgbClr val="262626"/>
                </a:solidFill>
              </a:rPr>
              <a:t>The Meaning of the Word “Fornication.” </a:t>
            </a:r>
          </a:p>
          <a:p>
            <a:pPr lvl="0">
              <a:spcBef>
                <a:spcPts val="1272"/>
              </a:spcBef>
            </a:pPr>
            <a:r>
              <a:rPr lang="en-US" sz="2400" b="1" dirty="0" smtClean="0">
                <a:solidFill>
                  <a:srgbClr val="262626"/>
                </a:solidFill>
              </a:rPr>
              <a:t>In modern usage, man sometimes speaks of “fornication” when talking about premarital sex, and “adultery” when talking about sex outside of marriage. </a:t>
            </a:r>
          </a:p>
          <a:p>
            <a:pPr lvl="0">
              <a:spcBef>
                <a:spcPts val="1272"/>
              </a:spcBef>
            </a:pPr>
            <a:r>
              <a:rPr lang="en-US" sz="2400" b="1" dirty="0" smtClean="0">
                <a:solidFill>
                  <a:srgbClr val="262626"/>
                </a:solidFill>
              </a:rPr>
              <a:t>The Greek word </a:t>
            </a:r>
            <a:r>
              <a:rPr lang="en-US" sz="2400" b="1" i="1" dirty="0" err="1" smtClean="0">
                <a:solidFill>
                  <a:srgbClr val="262626"/>
                </a:solidFill>
              </a:rPr>
              <a:t>porneia</a:t>
            </a:r>
            <a:r>
              <a:rPr lang="en-US" sz="2400" b="1" i="1" dirty="0" smtClean="0">
                <a:solidFill>
                  <a:srgbClr val="262626"/>
                </a:solidFill>
              </a:rPr>
              <a:t> </a:t>
            </a:r>
            <a:r>
              <a:rPr lang="en-US" sz="2400" b="1" dirty="0" smtClean="0">
                <a:solidFill>
                  <a:srgbClr val="262626"/>
                </a:solidFill>
              </a:rPr>
              <a:t>refers to “illicit sexual intercourse in general” (Thayer). All types of sexual immorality are “fornication.”</a:t>
            </a:r>
          </a:p>
        </p:txBody>
      </p:sp>
      <p:sp>
        <p:nvSpPr>
          <p:cNvPr id="7" name="Rectangle 6"/>
          <p:cNvSpPr/>
          <p:nvPr/>
        </p:nvSpPr>
        <p:spPr>
          <a:xfrm>
            <a:off x="0" y="1786126"/>
            <a:ext cx="9144000" cy="299408"/>
          </a:xfrm>
          <a:prstGeom prst="rect">
            <a:avLst/>
          </a:prstGeom>
          <a:solidFill>
            <a:schemeClr val="bg1"/>
          </a:solidFill>
          <a:ln w="508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0" y="1682750"/>
            <a:ext cx="9144000" cy="364685"/>
          </a:xfrm>
          <a:prstGeom prst="rect">
            <a:avLst/>
          </a:prstGeom>
          <a:solidFill>
            <a:schemeClr val="bg1"/>
          </a:solidFill>
          <a:ln w="508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6198296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wipe(left)">
                                      <p:cBhvr>
                                        <p:cTn id="14" dur="10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1"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1000"/>
                                        <p:tgtEl>
                                          <p:spTgt spid="12">
                                            <p:txEl>
                                              <p:pRg st="1" end="1"/>
                                            </p:txEl>
                                          </p:spTgt>
                                        </p:tgtEl>
                                      </p:cBhvr>
                                    </p:animEffect>
                                    <p:anim calcmode="lin" valueType="num">
                                      <p:cBhvr>
                                        <p:cTn id="2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1" nodeType="click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animEffect transition="in" filter="fade">
                                      <p:cBhvr>
                                        <p:cTn id="26" dur="1000"/>
                                        <p:tgtEl>
                                          <p:spTgt spid="12">
                                            <p:txEl>
                                              <p:pRg st="2" end="2"/>
                                            </p:txEl>
                                          </p:spTgt>
                                        </p:tgtEl>
                                      </p:cBhvr>
                                    </p:animEffect>
                                    <p:anim calcmode="lin" valueType="num">
                                      <p:cBhvr>
                                        <p:cTn id="27"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build="p"/>
      <p:bldP spid="12" grpId="1"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newtestament.jpg"/>
          <p:cNvPicPr>
            <a:picLocks noChangeAspect="1"/>
          </p:cNvPicPr>
          <p:nvPr/>
        </p:nvPicPr>
        <p:blipFill>
          <a:blip r:embed="rId2"/>
          <a:srcRect l="10727" r="5545" b="23874"/>
          <a:stretch>
            <a:fillRect/>
          </a:stretch>
        </p:blipFill>
        <p:spPr>
          <a:xfrm>
            <a:off x="0" y="0"/>
            <a:ext cx="9144000" cy="1788583"/>
          </a:xfrm>
          <a:prstGeom prst="rect">
            <a:avLst/>
          </a:prstGeom>
          <a:effectLst>
            <a:innerShdw blurRad="101600" dist="165100" dir="5700000">
              <a:srgbClr val="000000">
                <a:alpha val="50000"/>
              </a:srgbClr>
            </a:innerShdw>
          </a:effectLst>
        </p:spPr>
      </p:pic>
      <p:sp>
        <p:nvSpPr>
          <p:cNvPr id="9" name="Title 12"/>
          <p:cNvSpPr>
            <a:spLocks noGrp="1"/>
          </p:cNvSpPr>
          <p:nvPr>
            <p:ph type="title"/>
          </p:nvPr>
        </p:nvSpPr>
        <p:spPr>
          <a:xfrm>
            <a:off x="432691" y="1979084"/>
            <a:ext cx="4822432" cy="1084065"/>
          </a:xfrm>
        </p:spPr>
        <p:txBody>
          <a:bodyPr>
            <a:normAutofit/>
          </a:bodyPr>
          <a:lstStyle/>
          <a:p>
            <a:r>
              <a:rPr lang="en-US" sz="4400" b="1" dirty="0" smtClean="0">
                <a:ln>
                  <a:noFill/>
                </a:ln>
                <a:solidFill>
                  <a:srgbClr val="262626"/>
                </a:solidFill>
                <a:effectLst>
                  <a:outerShdw blurRad="50800" dist="50800" dir="7740000" algn="tl" rotWithShape="0">
                    <a:srgbClr val="000000">
                      <a:alpha val="43000"/>
                    </a:srgbClr>
                  </a:outerShdw>
                </a:effectLst>
              </a:rPr>
              <a:t>The Law of Christ</a:t>
            </a:r>
            <a:endParaRPr lang="en-US" sz="3200" b="1" dirty="0">
              <a:ln>
                <a:noFill/>
              </a:ln>
              <a:solidFill>
                <a:srgbClr val="262626"/>
              </a:solidFill>
              <a:effectLst>
                <a:outerShdw blurRad="50800" dist="50800" dir="7740000" algn="tl" rotWithShape="0">
                  <a:srgbClr val="000000">
                    <a:alpha val="43000"/>
                  </a:srgbClr>
                </a:outerShdw>
              </a:effectLst>
            </a:endParaRPr>
          </a:p>
        </p:txBody>
      </p:sp>
      <p:sp>
        <p:nvSpPr>
          <p:cNvPr id="12" name="Content Placeholder 13"/>
          <p:cNvSpPr>
            <a:spLocks noGrp="1"/>
          </p:cNvSpPr>
          <p:nvPr>
            <p:ph idx="1"/>
          </p:nvPr>
        </p:nvSpPr>
        <p:spPr>
          <a:xfrm>
            <a:off x="405575" y="3005668"/>
            <a:ext cx="8336258" cy="3075418"/>
          </a:xfrm>
        </p:spPr>
        <p:txBody>
          <a:bodyPr>
            <a:noAutofit/>
          </a:bodyPr>
          <a:lstStyle/>
          <a:p>
            <a:pPr lvl="0">
              <a:spcBef>
                <a:spcPts val="1272"/>
              </a:spcBef>
            </a:pPr>
            <a:r>
              <a:rPr lang="en-US" sz="2400" b="1" dirty="0" smtClean="0">
                <a:solidFill>
                  <a:srgbClr val="262626"/>
                </a:solidFill>
              </a:rPr>
              <a:t>The New Testament, in its condemnation of “fornication” echoed the Old Law’s condemnation of such things (Matt. 5:32; 15:20; 19:9; Mark 7:21; 1 Cor. 6:13, 18; 2 Cor. 12:21; Eph. 5:5; Col. 3:5; 1 Thess. 4:3). </a:t>
            </a:r>
          </a:p>
          <a:p>
            <a:pPr lvl="0">
              <a:spcBef>
                <a:spcPts val="1272"/>
              </a:spcBef>
            </a:pPr>
            <a:r>
              <a:rPr lang="en-US" sz="2400" b="1" dirty="0" smtClean="0">
                <a:solidFill>
                  <a:srgbClr val="262626"/>
                </a:solidFill>
              </a:rPr>
              <a:t>Paul reasserts God’s original place for sexual contact, commanding, “because of sexual immorality, let each man have his own wife, and let each woman have her own husband” (1 Cor. 7:2). </a:t>
            </a:r>
          </a:p>
        </p:txBody>
      </p:sp>
      <p:sp>
        <p:nvSpPr>
          <p:cNvPr id="7" name="Rectangle 6"/>
          <p:cNvSpPr/>
          <p:nvPr/>
        </p:nvSpPr>
        <p:spPr>
          <a:xfrm>
            <a:off x="0" y="1786126"/>
            <a:ext cx="9144000" cy="299408"/>
          </a:xfrm>
          <a:prstGeom prst="rect">
            <a:avLst/>
          </a:prstGeom>
          <a:solidFill>
            <a:schemeClr val="bg1"/>
          </a:solidFill>
          <a:ln w="508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0" y="1682750"/>
            <a:ext cx="9144000" cy="364685"/>
          </a:xfrm>
          <a:prstGeom prst="rect">
            <a:avLst/>
          </a:prstGeom>
          <a:solidFill>
            <a:schemeClr val="bg1"/>
          </a:solidFill>
          <a:ln w="508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6198296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342902" y="691736"/>
            <a:ext cx="4344608" cy="1191887"/>
          </a:xfrm>
        </p:spPr>
        <p:txBody>
          <a:bodyPr>
            <a:normAutofit/>
          </a:bodyPr>
          <a:lstStyle/>
          <a:p>
            <a:pPr algn="ctr"/>
            <a:r>
              <a:rPr lang="en-US" sz="5400" dirty="0" smtClean="0">
                <a:solidFill>
                  <a:srgbClr val="643224"/>
                </a:solidFill>
              </a:rPr>
              <a:t>Adultery</a:t>
            </a:r>
            <a:endParaRPr lang="en-US" sz="5400" dirty="0">
              <a:solidFill>
                <a:srgbClr val="643224"/>
              </a:solidFill>
            </a:endParaRPr>
          </a:p>
        </p:txBody>
      </p:sp>
      <p:sp>
        <p:nvSpPr>
          <p:cNvPr id="14" name="Content Placeholder 13"/>
          <p:cNvSpPr>
            <a:spLocks noGrp="1"/>
          </p:cNvSpPr>
          <p:nvPr>
            <p:ph idx="1"/>
          </p:nvPr>
        </p:nvSpPr>
        <p:spPr>
          <a:xfrm>
            <a:off x="660795" y="2002939"/>
            <a:ext cx="7404234" cy="3820036"/>
          </a:xfrm>
        </p:spPr>
        <p:txBody>
          <a:bodyPr>
            <a:noAutofit/>
          </a:bodyPr>
          <a:lstStyle/>
          <a:p>
            <a:pPr marL="463550" indent="-463550">
              <a:spcAft>
                <a:spcPts val="600"/>
              </a:spcAft>
              <a:buNone/>
            </a:pPr>
            <a:r>
              <a:rPr lang="en-US" sz="3200" b="1" i="1" dirty="0" smtClean="0">
                <a:solidFill>
                  <a:schemeClr val="bg1"/>
                </a:solidFill>
                <a:effectLst>
                  <a:outerShdw blurRad="50800" dist="38100" dir="7920000" algn="tl" rotWithShape="0">
                    <a:srgbClr val="000000">
                      <a:alpha val="43000"/>
                    </a:srgbClr>
                  </a:outerShdw>
                </a:effectLst>
              </a:rPr>
              <a:t>PATRIARCHAL AGE:</a:t>
            </a:r>
          </a:p>
          <a:p>
            <a:pPr marL="463550" indent="-463550">
              <a:buFont typeface="Wingdings" charset="2"/>
              <a:buChar char="u"/>
            </a:pPr>
            <a:r>
              <a:rPr lang="en-US" sz="2600" b="1" dirty="0" smtClean="0">
                <a:solidFill>
                  <a:schemeClr val="bg1"/>
                </a:solidFill>
                <a:effectLst>
                  <a:outerShdw blurRad="50800" dist="38100" dir="7920000" algn="tl" rotWithShape="0">
                    <a:srgbClr val="000000">
                      <a:alpha val="43000"/>
                    </a:srgbClr>
                  </a:outerShdw>
                </a:effectLst>
              </a:rPr>
              <a:t>Jacob’s oldest son, Reuben, “went in and lay with </a:t>
            </a:r>
            <a:r>
              <a:rPr lang="en-US" sz="2600" b="1" dirty="0" err="1" smtClean="0">
                <a:solidFill>
                  <a:schemeClr val="bg1"/>
                </a:solidFill>
                <a:effectLst>
                  <a:outerShdw blurRad="50800" dist="38100" dir="7920000" algn="tl" rotWithShape="0">
                    <a:srgbClr val="000000">
                      <a:alpha val="43000"/>
                    </a:srgbClr>
                  </a:outerShdw>
                </a:effectLst>
              </a:rPr>
              <a:t>Bilhah</a:t>
            </a:r>
            <a:r>
              <a:rPr lang="en-US" sz="2600" b="1" dirty="0" smtClean="0">
                <a:solidFill>
                  <a:schemeClr val="bg1"/>
                </a:solidFill>
                <a:effectLst>
                  <a:outerShdw blurRad="50800" dist="38100" dir="7920000" algn="tl" rotWithShape="0">
                    <a:srgbClr val="000000">
                      <a:alpha val="43000"/>
                    </a:srgbClr>
                  </a:outerShdw>
                </a:effectLst>
              </a:rPr>
              <a:t>, his father’s concubine” (Gen. 35:22). </a:t>
            </a:r>
          </a:p>
          <a:p>
            <a:pPr marL="920750" lvl="1" indent="-463550">
              <a:buFont typeface="Wingdings" charset="2"/>
              <a:buChar char="u"/>
            </a:pPr>
            <a:r>
              <a:rPr lang="en-US" sz="2200" b="1" dirty="0" smtClean="0">
                <a:solidFill>
                  <a:schemeClr val="bg1"/>
                </a:solidFill>
                <a:effectLst>
                  <a:outerShdw blurRad="50800" dist="38100" dir="7920000" algn="tl" rotWithShape="0">
                    <a:srgbClr val="000000">
                      <a:alpha val="43000"/>
                    </a:srgbClr>
                  </a:outerShdw>
                </a:effectLst>
              </a:rPr>
              <a:t>There is no question this was considered sinful under Patriarchal Law. Jacob later cursed Reuben because he “defiled” his father’s bed (Gen. 49:4). </a:t>
            </a:r>
          </a:p>
          <a:p>
            <a:pPr marL="463550" indent="-463550">
              <a:buFont typeface="Wingdings" charset="2"/>
              <a:buChar char="u"/>
            </a:pPr>
            <a:r>
              <a:rPr lang="en-US" sz="2600" b="1" dirty="0" smtClean="0">
                <a:solidFill>
                  <a:schemeClr val="bg1"/>
                </a:solidFill>
                <a:effectLst>
                  <a:outerShdw blurRad="50800" dist="38100" dir="7920000" algn="tl" rotWithShape="0">
                    <a:srgbClr val="000000">
                      <a:alpha val="43000"/>
                    </a:srgbClr>
                  </a:outerShdw>
                </a:effectLst>
              </a:rPr>
              <a:t>When tempted by </a:t>
            </a:r>
            <a:r>
              <a:rPr lang="en-US" sz="2600" b="1" dirty="0" err="1" smtClean="0">
                <a:solidFill>
                  <a:schemeClr val="bg1"/>
                </a:solidFill>
                <a:effectLst>
                  <a:outerShdw blurRad="50800" dist="38100" dir="7920000" algn="tl" rotWithShape="0">
                    <a:srgbClr val="000000">
                      <a:alpha val="43000"/>
                    </a:srgbClr>
                  </a:outerShdw>
                </a:effectLst>
              </a:rPr>
              <a:t>Potiphar’s</a:t>
            </a:r>
            <a:r>
              <a:rPr lang="en-US" sz="2600" b="1" dirty="0" smtClean="0">
                <a:solidFill>
                  <a:schemeClr val="bg1"/>
                </a:solidFill>
                <a:effectLst>
                  <a:outerShdw blurRad="50800" dist="38100" dir="7920000" algn="tl" rotWithShape="0">
                    <a:srgbClr val="000000">
                      <a:alpha val="43000"/>
                    </a:srgbClr>
                  </a:outerShdw>
                </a:effectLst>
              </a:rPr>
              <a:t> wife, Joseph responded, “How then can I do this great wickedness, and sin against God?” (Gen. 39:9). </a:t>
            </a:r>
          </a:p>
        </p:txBody>
      </p:sp>
      <p:pic>
        <p:nvPicPr>
          <p:cNvPr id="4" name="Picture 3" descr="Haran1.jpg"/>
          <p:cNvPicPr>
            <a:picLocks noChangeAspect="1"/>
          </p:cNvPicPr>
          <p:nvPr/>
        </p:nvPicPr>
        <p:blipFill>
          <a:blip r:embed="rId2"/>
          <a:stretch>
            <a:fillRect/>
          </a:stretch>
        </p:blipFill>
        <p:spPr>
          <a:xfrm>
            <a:off x="4857513" y="384721"/>
            <a:ext cx="3087364" cy="2041520"/>
          </a:xfrm>
          <a:prstGeom prst="rect">
            <a:avLst/>
          </a:prstGeom>
          <a:effectLst>
            <a:outerShdw blurRad="50800" dist="88900" dir="7980000" algn="tl" rotWithShape="0">
              <a:srgbClr val="000000">
                <a:alpha val="43000"/>
              </a:srgbClr>
            </a:outerShdw>
          </a:effec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566857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1000" fill="hold"/>
                                        <p:tgtEl>
                                          <p:spTgt spid="13"/>
                                        </p:tgtEl>
                                        <p:attrNameLst>
                                          <p:attrName>ppt_x</p:attrName>
                                        </p:attrNameLst>
                                      </p:cBhvr>
                                      <p:tavLst>
                                        <p:tav tm="0">
                                          <p:val>
                                            <p:strVal val="#ppt_x-.2"/>
                                          </p:val>
                                        </p:tav>
                                        <p:tav tm="100000">
                                          <p:val>
                                            <p:strVal val="#ppt_x"/>
                                          </p:val>
                                        </p:tav>
                                      </p:tavLst>
                                    </p:anim>
                                    <p:anim calcmode="lin" valueType="num">
                                      <p:cBhvr>
                                        <p:cTn id="11"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 calcmode="lin" valueType="num">
                                      <p:cBhvr>
                                        <p:cTn id="17" dur="1000" fill="hold"/>
                                        <p:tgtEl>
                                          <p:spTgt spid="14">
                                            <p:txEl>
                                              <p:pRg st="0" end="0"/>
                                            </p:txEl>
                                          </p:spTgt>
                                        </p:tgtEl>
                                        <p:attrNameLst>
                                          <p:attrName>ppt_x</p:attrName>
                                        </p:attrNameLst>
                                      </p:cBhvr>
                                      <p:tavLst>
                                        <p:tav tm="0">
                                          <p:val>
                                            <p:strVal val="#ppt_x-.2"/>
                                          </p:val>
                                        </p:tav>
                                        <p:tav tm="100000">
                                          <p:val>
                                            <p:strVal val="#ppt_x"/>
                                          </p:val>
                                        </p:tav>
                                      </p:tavLst>
                                    </p:anim>
                                    <p:anim calcmode="lin" valueType="num">
                                      <p:cBhvr>
                                        <p:cTn id="18" dur="1000" fill="hold"/>
                                        <p:tgtEl>
                                          <p:spTgt spid="1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animEffect transition="in" filter="fade">
                                      <p:cBhvr>
                                        <p:cTn id="24" dur="1000"/>
                                        <p:tgtEl>
                                          <p:spTgt spid="14">
                                            <p:txEl>
                                              <p:pRg st="1" end="1"/>
                                            </p:txEl>
                                          </p:spTgt>
                                        </p:tgtEl>
                                      </p:cBhvr>
                                    </p:animEffect>
                                    <p:anim calcmode="lin" valueType="num">
                                      <p:cBhvr>
                                        <p:cTn id="2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animEffect transition="in" filter="fade">
                                      <p:cBhvr>
                                        <p:cTn id="31" dur="1000"/>
                                        <p:tgtEl>
                                          <p:spTgt spid="14">
                                            <p:txEl>
                                              <p:pRg st="2" end="2"/>
                                            </p:txEl>
                                          </p:spTgt>
                                        </p:tgtEl>
                                      </p:cBhvr>
                                    </p:animEffect>
                                    <p:anim calcmode="lin" valueType="num">
                                      <p:cBhvr>
                                        <p:cTn id="3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1" nodeType="clickEffect">
                                  <p:stCondLst>
                                    <p:cond delay="0"/>
                                  </p:stCondLst>
                                  <p:childTnLst>
                                    <p:set>
                                      <p:cBhvr>
                                        <p:cTn id="37" dur="1" fill="hold">
                                          <p:stCondLst>
                                            <p:cond delay="0"/>
                                          </p:stCondLst>
                                        </p:cTn>
                                        <p:tgtEl>
                                          <p:spTgt spid="14">
                                            <p:txEl>
                                              <p:pRg st="3" end="3"/>
                                            </p:txEl>
                                          </p:spTgt>
                                        </p:tgtEl>
                                        <p:attrNameLst>
                                          <p:attrName>style.visibility</p:attrName>
                                        </p:attrNameLst>
                                      </p:cBhvr>
                                      <p:to>
                                        <p:strVal val="visible"/>
                                      </p:to>
                                    </p:set>
                                    <p:animEffect transition="in" filter="fade">
                                      <p:cBhvr>
                                        <p:cTn id="38" dur="1000"/>
                                        <p:tgtEl>
                                          <p:spTgt spid="14">
                                            <p:txEl>
                                              <p:pRg st="3" end="3"/>
                                            </p:txEl>
                                          </p:spTgt>
                                        </p:tgtEl>
                                      </p:cBhvr>
                                    </p:animEffect>
                                    <p:anim calcmode="lin" valueType="num">
                                      <p:cBhvr>
                                        <p:cTn id="3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bldLvl="2"/>
      <p:bldP spid="14" grpId="1" uiExpand="1"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 name="Group 9"/>
          <p:cNvGrpSpPr/>
          <p:nvPr/>
        </p:nvGrpSpPr>
        <p:grpSpPr>
          <a:xfrm>
            <a:off x="0" y="2"/>
            <a:ext cx="2043853" cy="6857999"/>
            <a:chOff x="0" y="2"/>
            <a:chExt cx="2043853" cy="6857999"/>
          </a:xfrm>
        </p:grpSpPr>
        <p:sp>
          <p:nvSpPr>
            <p:cNvPr id="8" name="Rectangle 7"/>
            <p:cNvSpPr/>
            <p:nvPr/>
          </p:nvSpPr>
          <p:spPr>
            <a:xfrm>
              <a:off x="0" y="2616201"/>
              <a:ext cx="2038350" cy="4241800"/>
            </a:xfrm>
            <a:prstGeom prst="rect">
              <a:avLst/>
            </a:prstGeom>
            <a:blipFill rotWithShape="1">
              <a:blip r:embed="rId3"/>
              <a:tile tx="0" ty="0" sx="100000" sy="100000" flip="none" algn="tl"/>
            </a:blip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7" name="Picture 6" descr="hebrew-text-287x282.gif"/>
            <p:cNvPicPr>
              <a:picLocks noChangeAspect="1"/>
            </p:cNvPicPr>
            <p:nvPr/>
          </p:nvPicPr>
          <p:blipFill>
            <a:blip r:embed="rId4"/>
            <a:srcRect l="23096"/>
            <a:stretch>
              <a:fillRect/>
            </a:stretch>
          </p:blipFill>
          <p:spPr>
            <a:xfrm>
              <a:off x="0" y="2"/>
              <a:ext cx="2043853" cy="2624666"/>
            </a:xfrm>
            <a:prstGeom prst="rect">
              <a:avLst/>
            </a:prstGeom>
            <a:effectLst>
              <a:innerShdw blurRad="63500" dist="63500" dir="1020000">
                <a:srgbClr val="000000">
                  <a:alpha val="50000"/>
                </a:srgbClr>
              </a:innerShdw>
            </a:effectLst>
          </p:spPr>
        </p:pic>
      </p:grpSp>
      <p:sp>
        <p:nvSpPr>
          <p:cNvPr id="9" name="Rectangle 8"/>
          <p:cNvSpPr/>
          <p:nvPr/>
        </p:nvSpPr>
        <p:spPr>
          <a:xfrm>
            <a:off x="0" y="0"/>
            <a:ext cx="9144000" cy="6858000"/>
          </a:xfrm>
          <a:prstGeom prst="rect">
            <a:avLst/>
          </a:prstGeom>
          <a:solidFill>
            <a:schemeClr val="tx1">
              <a:lumMod val="85000"/>
              <a:lumOff val="15000"/>
              <a:alpha val="48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Subtitle 2"/>
          <p:cNvSpPr>
            <a:spLocks noGrp="1"/>
          </p:cNvSpPr>
          <p:nvPr>
            <p:ph type="subTitle" idx="1"/>
          </p:nvPr>
        </p:nvSpPr>
        <p:spPr>
          <a:xfrm>
            <a:off x="2354080" y="1940991"/>
            <a:ext cx="6463395" cy="4635667"/>
          </a:xfrm>
        </p:spPr>
        <p:txBody>
          <a:bodyPr>
            <a:normAutofit lnSpcReduction="10000"/>
          </a:bodyPr>
          <a:lstStyle/>
          <a:p>
            <a:pPr marL="227013" indent="-227013">
              <a:spcAft>
                <a:spcPts val="1200"/>
              </a:spcAft>
              <a:buFont typeface="Arial"/>
              <a:buChar char="•"/>
            </a:pPr>
            <a:r>
              <a:rPr lang="en-US" sz="2400" b="1" dirty="0" smtClean="0"/>
              <a:t>Adultery was prohibited under the Ten Commandments (Exod. 20:14; Deut. 5:18) and the death penalty was commanded for its violation (Lev. 20:10). </a:t>
            </a:r>
          </a:p>
          <a:p>
            <a:pPr marL="227013" indent="-227013">
              <a:spcAft>
                <a:spcPts val="1200"/>
              </a:spcAft>
              <a:buFont typeface="Arial"/>
              <a:buChar char="•"/>
            </a:pPr>
            <a:r>
              <a:rPr lang="en-US" sz="2400" b="1" dirty="0" smtClean="0"/>
              <a:t>The same was required for the man who had intercourse with his father’s wife (Lev. 20:11).</a:t>
            </a:r>
          </a:p>
          <a:p>
            <a:pPr marL="742950" lvl="1" indent="-285750" algn="l">
              <a:spcAft>
                <a:spcPts val="1200"/>
              </a:spcAft>
              <a:buFont typeface="Arial"/>
              <a:buChar char="•"/>
            </a:pPr>
            <a:r>
              <a:rPr lang="en-US" sz="2000" b="1" dirty="0" smtClean="0">
                <a:solidFill>
                  <a:schemeClr val="bg1"/>
                </a:solidFill>
              </a:rPr>
              <a:t>If Reuben had lived under the Mosaic Law </a:t>
            </a:r>
            <a:r>
              <a:rPr lang="en-US" sz="2000" b="1" dirty="0" err="1" smtClean="0">
                <a:solidFill>
                  <a:schemeClr val="bg1"/>
                </a:solidFill>
              </a:rPr>
              <a:t>heshould</a:t>
            </a:r>
            <a:r>
              <a:rPr lang="en-US" sz="2000" b="1" dirty="0" smtClean="0">
                <a:solidFill>
                  <a:schemeClr val="bg1"/>
                </a:solidFill>
              </a:rPr>
              <a:t> have been put to death. </a:t>
            </a:r>
          </a:p>
          <a:p>
            <a:pPr marL="285750" indent="-285750">
              <a:spcAft>
                <a:spcPts val="1200"/>
              </a:spcAft>
              <a:buFont typeface="Arial"/>
              <a:buChar char="•"/>
            </a:pPr>
            <a:r>
              <a:rPr lang="en-US" sz="2400" b="1" dirty="0" smtClean="0"/>
              <a:t>When David took the wife of Uriah, he rightly deserved death (2 Sam. 11:1-27), had God not pardoned him (2 Sam. 12:13-15; cf. Psa. 51:1-19). </a:t>
            </a:r>
          </a:p>
        </p:txBody>
      </p:sp>
      <p:sp>
        <p:nvSpPr>
          <p:cNvPr id="2" name="Title 1"/>
          <p:cNvSpPr>
            <a:spLocks noGrp="1"/>
          </p:cNvSpPr>
          <p:nvPr>
            <p:ph type="ctrTitle"/>
          </p:nvPr>
        </p:nvSpPr>
        <p:spPr>
          <a:xfrm>
            <a:off x="2441472" y="237380"/>
            <a:ext cx="6248400" cy="1300960"/>
          </a:xfrm>
        </p:spPr>
        <p:style>
          <a:lnRef idx="0">
            <a:schemeClr val="accent3"/>
          </a:lnRef>
          <a:fillRef idx="3">
            <a:schemeClr val="accent3"/>
          </a:fillRef>
          <a:effectRef idx="3">
            <a:schemeClr val="accent3"/>
          </a:effectRef>
          <a:fontRef idx="minor">
            <a:schemeClr val="lt1"/>
          </a:fontRef>
        </p:style>
        <p:txBody>
          <a:bodyPr anchor="ctr"/>
          <a:lstStyle/>
          <a:p>
            <a:pPr algn="ctr"/>
            <a:r>
              <a:rPr lang="en-US" b="1" dirty="0" smtClean="0">
                <a:effectLst>
                  <a:outerShdw blurRad="50800" dist="38100" dir="2700000">
                    <a:srgbClr val="000000">
                      <a:alpha val="43000"/>
                    </a:srgbClr>
                  </a:outerShdw>
                </a:effectLst>
              </a:rPr>
              <a:t>Mosaic Law</a:t>
            </a:r>
            <a:endParaRPr lang="en-US" b="1" dirty="0">
              <a:effectLst>
                <a:outerShdw blurRad="50800" dist="38100" dir="2700000">
                  <a:srgbClr val="000000">
                    <a:alpha val="43000"/>
                  </a:srgbClr>
                </a:outerShdw>
              </a:effectLst>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9199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newtestament.jpg"/>
          <p:cNvPicPr>
            <a:picLocks noChangeAspect="1"/>
          </p:cNvPicPr>
          <p:nvPr/>
        </p:nvPicPr>
        <p:blipFill>
          <a:blip r:embed="rId2"/>
          <a:srcRect l="10727" r="5545" b="23874"/>
          <a:stretch>
            <a:fillRect/>
          </a:stretch>
        </p:blipFill>
        <p:spPr>
          <a:xfrm>
            <a:off x="0" y="0"/>
            <a:ext cx="9144000" cy="1788583"/>
          </a:xfrm>
          <a:prstGeom prst="rect">
            <a:avLst/>
          </a:prstGeom>
          <a:effectLst>
            <a:innerShdw blurRad="101600" dist="165100" dir="5700000">
              <a:srgbClr val="000000">
                <a:alpha val="50000"/>
              </a:srgbClr>
            </a:innerShdw>
          </a:effectLst>
        </p:spPr>
      </p:pic>
      <p:sp>
        <p:nvSpPr>
          <p:cNvPr id="9" name="Title 12"/>
          <p:cNvSpPr>
            <a:spLocks noGrp="1"/>
          </p:cNvSpPr>
          <p:nvPr>
            <p:ph type="title"/>
          </p:nvPr>
        </p:nvSpPr>
        <p:spPr>
          <a:xfrm>
            <a:off x="432691" y="1855192"/>
            <a:ext cx="4822432" cy="1084065"/>
          </a:xfrm>
        </p:spPr>
        <p:txBody>
          <a:bodyPr>
            <a:normAutofit/>
          </a:bodyPr>
          <a:lstStyle/>
          <a:p>
            <a:r>
              <a:rPr lang="en-US" sz="4400" b="1" dirty="0" smtClean="0">
                <a:ln>
                  <a:noFill/>
                </a:ln>
                <a:solidFill>
                  <a:srgbClr val="262626"/>
                </a:solidFill>
                <a:effectLst>
                  <a:outerShdw blurRad="50800" dist="50800" dir="7740000" algn="tl" rotWithShape="0">
                    <a:srgbClr val="000000">
                      <a:alpha val="43000"/>
                    </a:srgbClr>
                  </a:outerShdw>
                </a:effectLst>
              </a:rPr>
              <a:t>The Law of Christ</a:t>
            </a:r>
            <a:endParaRPr lang="en-US" sz="3200" b="1" dirty="0">
              <a:ln>
                <a:noFill/>
              </a:ln>
              <a:solidFill>
                <a:srgbClr val="262626"/>
              </a:solidFill>
              <a:effectLst>
                <a:outerShdw blurRad="50800" dist="50800" dir="7740000" algn="tl" rotWithShape="0">
                  <a:srgbClr val="000000">
                    <a:alpha val="43000"/>
                  </a:srgbClr>
                </a:outerShdw>
              </a:effectLst>
            </a:endParaRPr>
          </a:p>
        </p:txBody>
      </p:sp>
      <p:sp>
        <p:nvSpPr>
          <p:cNvPr id="12" name="Content Placeholder 13"/>
          <p:cNvSpPr>
            <a:spLocks noGrp="1"/>
          </p:cNvSpPr>
          <p:nvPr>
            <p:ph idx="1"/>
          </p:nvPr>
        </p:nvSpPr>
        <p:spPr>
          <a:xfrm>
            <a:off x="405575" y="2881776"/>
            <a:ext cx="8336258" cy="3075418"/>
          </a:xfrm>
        </p:spPr>
        <p:txBody>
          <a:bodyPr>
            <a:noAutofit/>
          </a:bodyPr>
          <a:lstStyle/>
          <a:p>
            <a:pPr lvl="0">
              <a:spcBef>
                <a:spcPts val="1272"/>
              </a:spcBef>
            </a:pPr>
            <a:r>
              <a:rPr lang="en-US" sz="2400" b="1" dirty="0" smtClean="0">
                <a:solidFill>
                  <a:srgbClr val="262626"/>
                </a:solidFill>
              </a:rPr>
              <a:t>Adultery can disqualify one form inheriting the kingdom of heaven (1 Cor. 6:9-10; Gal. 5:19-20; Heb. 13:4). . </a:t>
            </a:r>
          </a:p>
          <a:p>
            <a:pPr lvl="0">
              <a:spcBef>
                <a:spcPts val="1272"/>
              </a:spcBef>
            </a:pPr>
            <a:r>
              <a:rPr lang="en-US" sz="2400" b="1" dirty="0" smtClean="0">
                <a:solidFill>
                  <a:srgbClr val="262626"/>
                </a:solidFill>
              </a:rPr>
              <a:t>Jesus, extends the definition of adultery beyond its Old Testament sense to include remarriage after unscriptural divorce and remarriage ” (Matt. 5:32; 19:9; Mark 10:11-12; Luke 16:18). </a:t>
            </a:r>
          </a:p>
        </p:txBody>
      </p:sp>
      <p:sp>
        <p:nvSpPr>
          <p:cNvPr id="7" name="Rectangle 6"/>
          <p:cNvSpPr/>
          <p:nvPr/>
        </p:nvSpPr>
        <p:spPr>
          <a:xfrm>
            <a:off x="0" y="1786126"/>
            <a:ext cx="9144000" cy="299408"/>
          </a:xfrm>
          <a:prstGeom prst="rect">
            <a:avLst/>
          </a:prstGeom>
          <a:solidFill>
            <a:schemeClr val="bg1"/>
          </a:solidFill>
          <a:ln w="508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0" y="1682750"/>
            <a:ext cx="9144000" cy="364685"/>
          </a:xfrm>
          <a:prstGeom prst="rect">
            <a:avLst/>
          </a:prstGeom>
          <a:solidFill>
            <a:schemeClr val="bg1"/>
          </a:solidFill>
          <a:ln w="508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6198296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fade">
                                      <p:cBhvr>
                                        <p:cTn id="21" dur="1000"/>
                                        <p:tgtEl>
                                          <p:spTgt spid="12">
                                            <p:txEl>
                                              <p:pRg st="1" end="1"/>
                                            </p:txEl>
                                          </p:spTgt>
                                        </p:tgtEl>
                                      </p:cBhvr>
                                    </p:animEffect>
                                    <p:anim calcmode="lin" valueType="num">
                                      <p:cBhvr>
                                        <p:cTn id="2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1"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0722" y="0"/>
            <a:ext cx="8548219" cy="1724179"/>
          </a:xfrm>
        </p:spPr>
        <p:txBody>
          <a:bodyPr anchor="ctr" anchorCtr="0">
            <a:normAutofit/>
          </a:bodyPr>
          <a:lstStyle/>
          <a:p>
            <a:r>
              <a:rPr lang="en-US" sz="4400" b="1" dirty="0" smtClean="0"/>
              <a:t>Ancient Tolerance of Adultery</a:t>
            </a:r>
            <a:endParaRPr lang="en-US" sz="4400" b="1" dirty="0"/>
          </a:p>
        </p:txBody>
      </p:sp>
      <p:pic>
        <p:nvPicPr>
          <p:cNvPr id="9" name="Picture 8" descr="abraham-lincoln-zoom.jpg"/>
          <p:cNvPicPr>
            <a:picLocks noChangeAspect="1"/>
          </p:cNvPicPr>
          <p:nvPr/>
        </p:nvPicPr>
        <p:blipFill>
          <a:blip r:embed="rId3"/>
          <a:stretch>
            <a:fillRect/>
          </a:stretch>
        </p:blipFill>
        <p:spPr>
          <a:xfrm rot="21000000">
            <a:off x="443896" y="1394429"/>
            <a:ext cx="3190471" cy="2711900"/>
          </a:xfrm>
          <a:prstGeom prst="rect">
            <a:avLst/>
          </a:prstGeom>
          <a:ln>
            <a:noFill/>
          </a:ln>
          <a:effectLst>
            <a:outerShdw blurRad="203200" dist="38100" dir="8640000">
              <a:srgbClr val="000000">
                <a:alpha val="43000"/>
              </a:srgbClr>
            </a:outerShdw>
          </a:effectLst>
        </p:spPr>
      </p:pic>
      <p:sp>
        <p:nvSpPr>
          <p:cNvPr id="3" name="Subtitle 2"/>
          <p:cNvSpPr>
            <a:spLocks noGrp="1"/>
          </p:cNvSpPr>
          <p:nvPr>
            <p:ph type="subTitle" idx="1"/>
          </p:nvPr>
        </p:nvSpPr>
        <p:spPr>
          <a:xfrm>
            <a:off x="784694" y="4202041"/>
            <a:ext cx="7599134" cy="2426240"/>
          </a:xfrm>
          <a:noFill/>
          <a:ln>
            <a:noFill/>
          </a:ln>
        </p:spPr>
        <p:txBody>
          <a:bodyPr lIns="274320" tIns="274320" rIns="274320" bIns="274320">
            <a:noAutofit/>
          </a:bodyPr>
          <a:lstStyle/>
          <a:p>
            <a:pPr marL="227013" indent="-227013" algn="l">
              <a:lnSpc>
                <a:spcPct val="100000"/>
              </a:lnSpc>
              <a:buClr>
                <a:schemeClr val="tx2">
                  <a:lumMod val="10000"/>
                  <a:lumOff val="90000"/>
                </a:schemeClr>
              </a:buClr>
              <a:buSzPct val="100000"/>
              <a:buFont typeface="Arial"/>
              <a:buChar char="•"/>
            </a:pPr>
            <a:r>
              <a:rPr lang="en-US" sz="2000" b="1" dirty="0" smtClean="0"/>
              <a:t>The </a:t>
            </a:r>
            <a:r>
              <a:rPr lang="en-US" sz="2000" b="1" i="1" dirty="0" smtClean="0"/>
              <a:t>Odyssey, </a:t>
            </a:r>
            <a:r>
              <a:rPr lang="en-US" sz="2000" b="1" dirty="0" smtClean="0"/>
              <a:t>the Greek epic written ca. 700 B.C. relates without scorn, the exploits and numerous adulteries of “godly (</a:t>
            </a:r>
            <a:r>
              <a:rPr lang="en-US" sz="2000" b="1" i="1" dirty="0" err="1" smtClean="0"/>
              <a:t>dios</a:t>
            </a:r>
            <a:r>
              <a:rPr lang="en-US" sz="2000" b="1" dirty="0" smtClean="0"/>
              <a:t>)</a:t>
            </a:r>
            <a:r>
              <a:rPr lang="en-US" sz="2000" b="1" i="1" dirty="0" smtClean="0"/>
              <a:t> </a:t>
            </a:r>
            <a:r>
              <a:rPr lang="en-US" sz="2000" b="1" dirty="0" smtClean="0"/>
              <a:t>Odysseus,” (1.196ff.)—the standard epithet for Odysseus. </a:t>
            </a:r>
          </a:p>
          <a:p>
            <a:pPr marL="227013" lvl="0" indent="-227013" algn="l">
              <a:buClr>
                <a:schemeClr val="tx2">
                  <a:lumMod val="10000"/>
                  <a:lumOff val="90000"/>
                </a:schemeClr>
              </a:buClr>
              <a:buSzPct val="100000"/>
              <a:buFont typeface="Arial"/>
              <a:buChar char="•"/>
            </a:pPr>
            <a:r>
              <a:rPr lang="en-US" sz="2000" b="1" dirty="0" smtClean="0"/>
              <a:t>His wife Penelope’s faithfulness to him, however, is expected. She is “wise Penelope” or “constant Penelope” (4.111ff). </a:t>
            </a:r>
            <a:endParaRPr lang="en-US" sz="1800" b="1" dirty="0" smtClean="0"/>
          </a:p>
          <a:p>
            <a:pPr algn="l">
              <a:lnSpc>
                <a:spcPct val="100000"/>
              </a:lnSpc>
              <a:buFont typeface="Arial"/>
              <a:buChar char="•"/>
            </a:pPr>
            <a:endParaRPr lang="en-US" sz="1800" b="1" dirty="0" smtClean="0"/>
          </a:p>
        </p:txBody>
      </p:sp>
      <p:pic>
        <p:nvPicPr>
          <p:cNvPr id="6" name="Picture 5" descr="Penelope-Telemakhos-HS.jpg"/>
          <p:cNvPicPr>
            <a:picLocks noChangeAspect="1"/>
          </p:cNvPicPr>
          <p:nvPr/>
        </p:nvPicPr>
        <p:blipFill>
          <a:blip r:embed="rId4"/>
          <a:stretch>
            <a:fillRect/>
          </a:stretch>
        </p:blipFill>
        <p:spPr>
          <a:xfrm>
            <a:off x="4807564" y="1327836"/>
            <a:ext cx="2823253" cy="2419931"/>
          </a:xfrm>
          <a:prstGeom prst="rect">
            <a:avLst/>
          </a:prstGeom>
          <a:ln w="31750">
            <a:solidFill>
              <a:schemeClr val="bg1"/>
            </a:solidFill>
          </a:ln>
        </p:spPr>
      </p:pic>
      <p:sp>
        <p:nvSpPr>
          <p:cNvPr id="7" name="TextBox 6"/>
          <p:cNvSpPr txBox="1"/>
          <p:nvPr/>
        </p:nvSpPr>
        <p:spPr>
          <a:xfrm>
            <a:off x="4801084" y="3795841"/>
            <a:ext cx="2849676" cy="338554"/>
          </a:xfrm>
          <a:prstGeom prst="rect">
            <a:avLst/>
          </a:prstGeom>
          <a:noFill/>
          <a:ln>
            <a:noFill/>
          </a:ln>
        </p:spPr>
        <p:txBody>
          <a:bodyPr wrap="square" rtlCol="0" anchor="ctr" anchorCtr="1">
            <a:spAutoFit/>
          </a:bodyPr>
          <a:lstStyle/>
          <a:p>
            <a:r>
              <a:rPr lang="en-US" sz="1600" b="1" dirty="0" smtClean="0"/>
              <a:t>“Constant Penelope”</a:t>
            </a:r>
            <a:endParaRPr lang="en-US" sz="1600" b="1"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727617213"/>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par>
                                <p:cTn id="28" presetID="29"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ppt_x</p:attrName>
                                        </p:attrNameLst>
                                      </p:cBhvr>
                                      <p:tavLst>
                                        <p:tav tm="0">
                                          <p:val>
                                            <p:strVal val="#ppt_x-.2"/>
                                          </p:val>
                                        </p:tav>
                                        <p:tav tm="100000">
                                          <p:val>
                                            <p:strVal val="#ppt_x"/>
                                          </p:val>
                                        </p:tav>
                                      </p:tavLst>
                                    </p:anim>
                                    <p:anim calcmode="lin" valueType="num">
                                      <p:cBhvr>
                                        <p:cTn id="31"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0722" y="0"/>
            <a:ext cx="8548219" cy="1724179"/>
          </a:xfrm>
        </p:spPr>
        <p:txBody>
          <a:bodyPr anchor="ctr" anchorCtr="0">
            <a:normAutofit/>
          </a:bodyPr>
          <a:lstStyle/>
          <a:p>
            <a:r>
              <a:rPr lang="en-US" sz="4400" b="1" dirty="0" smtClean="0"/>
              <a:t>Ancient Tolerance of Adultery</a:t>
            </a:r>
            <a:endParaRPr lang="en-US" sz="4400" b="1" dirty="0"/>
          </a:p>
        </p:txBody>
      </p:sp>
      <p:pic>
        <p:nvPicPr>
          <p:cNvPr id="9" name="Picture 8" descr="abraham-lincoln-zoom.jpg"/>
          <p:cNvPicPr>
            <a:picLocks noChangeAspect="1"/>
          </p:cNvPicPr>
          <p:nvPr/>
        </p:nvPicPr>
        <p:blipFill>
          <a:blip r:embed="rId3">
            <a:clrChange>
              <a:clrFrom>
                <a:srgbClr val="FFFFFF"/>
              </a:clrFrom>
              <a:clrTo>
                <a:srgbClr val="FFFFFF">
                  <a:alpha val="0"/>
                </a:srgbClr>
              </a:clrTo>
            </a:clrChange>
          </a:blip>
          <a:stretch>
            <a:fillRect/>
          </a:stretch>
        </p:blipFill>
        <p:spPr>
          <a:xfrm>
            <a:off x="425373" y="1783030"/>
            <a:ext cx="2458122" cy="3857887"/>
          </a:xfrm>
          <a:prstGeom prst="rect">
            <a:avLst/>
          </a:prstGeom>
          <a:ln>
            <a:noFill/>
          </a:ln>
          <a:effectLst>
            <a:outerShdw blurRad="203200" dist="38100" dir="8640000">
              <a:srgbClr val="000000">
                <a:alpha val="43000"/>
              </a:srgbClr>
            </a:outerShdw>
          </a:effectLst>
        </p:spPr>
      </p:pic>
      <p:sp>
        <p:nvSpPr>
          <p:cNvPr id="3" name="Subtitle 2"/>
          <p:cNvSpPr>
            <a:spLocks noGrp="1"/>
          </p:cNvSpPr>
          <p:nvPr>
            <p:ph type="subTitle" idx="1"/>
          </p:nvPr>
        </p:nvSpPr>
        <p:spPr>
          <a:xfrm>
            <a:off x="3524250" y="1989666"/>
            <a:ext cx="4859577" cy="4392083"/>
          </a:xfrm>
          <a:solidFill>
            <a:schemeClr val="tx1">
              <a:lumMod val="85000"/>
              <a:lumOff val="15000"/>
            </a:schemeClr>
          </a:solidFill>
          <a:ln>
            <a:noFill/>
          </a:ln>
        </p:spPr>
        <p:txBody>
          <a:bodyPr lIns="274320" tIns="274320" rIns="274320" bIns="274320" anchor="ctr">
            <a:noAutofit/>
          </a:bodyPr>
          <a:lstStyle/>
          <a:p>
            <a:pPr algn="l"/>
            <a:r>
              <a:rPr lang="en-US" sz="2000" dirty="0" smtClean="0"/>
              <a:t>G.W. Peterman has documented how this double standard was the common view in much of the ancient world. </a:t>
            </a:r>
          </a:p>
          <a:p>
            <a:pPr lvl="0" algn="l"/>
            <a:r>
              <a:rPr lang="en-US" sz="2000" dirty="0" smtClean="0"/>
              <a:t>In studying marriage contracts from New Testament times </a:t>
            </a:r>
            <a:r>
              <a:rPr lang="en-US" sz="2000" dirty="0" err="1" smtClean="0"/>
              <a:t>nd</a:t>
            </a:r>
            <a:r>
              <a:rPr lang="en-US" sz="2000" dirty="0" smtClean="0"/>
              <a:t> before often the woman promised not to “be with another man,” but for the man “the restriction is not against being with another woman, but against having” another woman (“Marriage and Sexual Fidelity in the Papyri, Plutarch, and Paul” 166). </a:t>
            </a:r>
            <a:endParaRPr lang="en-US" sz="2000" dirty="0"/>
          </a:p>
        </p:txBody>
      </p:sp>
      <p:sp>
        <p:nvSpPr>
          <p:cNvPr id="8" name="TextBox 7"/>
          <p:cNvSpPr txBox="1"/>
          <p:nvPr/>
        </p:nvSpPr>
        <p:spPr>
          <a:xfrm>
            <a:off x="459465" y="5835709"/>
            <a:ext cx="2338586" cy="584776"/>
          </a:xfrm>
          <a:prstGeom prst="rect">
            <a:avLst/>
          </a:prstGeom>
          <a:noFill/>
          <a:ln>
            <a:noFill/>
          </a:ln>
        </p:spPr>
        <p:txBody>
          <a:bodyPr wrap="square" rtlCol="0" anchor="ctr" anchorCtr="1">
            <a:spAutoFit/>
          </a:bodyPr>
          <a:lstStyle/>
          <a:p>
            <a:pPr algn="ctr"/>
            <a:r>
              <a:rPr lang="en-US" sz="1600" b="1" dirty="0" smtClean="0"/>
              <a:t>Ancient Marriage Contract</a:t>
            </a:r>
            <a:endParaRPr lang="en-US" sz="1600" b="1"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727617213"/>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ppt_x</p:attrName>
                                        </p:attrNameLst>
                                      </p:cBhvr>
                                      <p:tavLst>
                                        <p:tav tm="0">
                                          <p:val>
                                            <p:strVal val="#ppt_x-.2"/>
                                          </p:val>
                                        </p:tav>
                                        <p:tav tm="100000">
                                          <p:val>
                                            <p:strVal val="#ppt_x"/>
                                          </p:val>
                                        </p:tav>
                                      </p:tavLst>
                                    </p:anim>
                                    <p:anim calcmode="lin" valueType="num">
                                      <p:cBhvr>
                                        <p:cTn id="11"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2" dur="1000"/>
                                        <p:tgtEl>
                                          <p:spTgt spid="8"/>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1000"/>
                                        <p:tgtEl>
                                          <p:spTgt spid="3">
                                            <p:bg/>
                                          </p:spTgt>
                                        </p:tgtEl>
                                      </p:cBhvr>
                                    </p:animEffect>
                                    <p:anim calcmode="lin" valueType="num">
                                      <p:cBhvr>
                                        <p:cTn id="16" dur="1000" fill="hold"/>
                                        <p:tgtEl>
                                          <p:spTgt spid="3">
                                            <p:bg/>
                                          </p:spTgt>
                                        </p:tgtEl>
                                        <p:attrNameLst>
                                          <p:attrName>ppt_x</p:attrName>
                                        </p:attrNameLst>
                                      </p:cBhvr>
                                      <p:tavLst>
                                        <p:tav tm="0">
                                          <p:val>
                                            <p:strVal val="#ppt_x"/>
                                          </p:val>
                                        </p:tav>
                                        <p:tav tm="100000">
                                          <p:val>
                                            <p:strVal val="#ppt_x"/>
                                          </p:val>
                                        </p:tav>
                                      </p:tavLst>
                                    </p:anim>
                                    <p:anim calcmode="lin" valueType="num">
                                      <p:cBhvr>
                                        <p:cTn id="17" dur="1000" fill="hold"/>
                                        <p:tgtEl>
                                          <p:spTgt spid="3">
                                            <p:bg/>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0722" y="264583"/>
            <a:ext cx="8548219" cy="1661584"/>
          </a:xfrm>
        </p:spPr>
        <p:txBody>
          <a:bodyPr anchor="ctr" anchorCtr="0">
            <a:normAutofit/>
          </a:bodyPr>
          <a:lstStyle/>
          <a:p>
            <a:r>
              <a:rPr lang="en-US" sz="4400" b="1" dirty="0" smtClean="0"/>
              <a:t>Modern Tolerance of Adultery</a:t>
            </a:r>
            <a:endParaRPr lang="en-US" sz="4400" b="1" dirty="0"/>
          </a:p>
        </p:txBody>
      </p:sp>
      <p:pic>
        <p:nvPicPr>
          <p:cNvPr id="6" name="Picture 5" descr="Penelope-Telemakhos-HS.jpg"/>
          <p:cNvPicPr>
            <a:picLocks noChangeAspect="1"/>
          </p:cNvPicPr>
          <p:nvPr/>
        </p:nvPicPr>
        <p:blipFill>
          <a:blip r:embed="rId3">
            <a:clrChange>
              <a:clrFrom>
                <a:srgbClr val="F9F9F9"/>
              </a:clrFrom>
              <a:clrTo>
                <a:srgbClr val="F9F9F9">
                  <a:alpha val="0"/>
                </a:srgbClr>
              </a:clrTo>
            </a:clrChange>
          </a:blip>
          <a:srcRect l="26306" r="4379"/>
          <a:stretch>
            <a:fillRect/>
          </a:stretch>
        </p:blipFill>
        <p:spPr>
          <a:xfrm>
            <a:off x="0" y="3937000"/>
            <a:ext cx="3599455" cy="2921000"/>
          </a:xfrm>
          <a:prstGeom prst="rect">
            <a:avLst/>
          </a:prstGeom>
          <a:ln w="31750">
            <a:noFill/>
          </a:ln>
          <a:effectLst>
            <a:outerShdw blurRad="165100" dist="38100" dir="8700000">
              <a:srgbClr val="000000">
                <a:alpha val="43000"/>
              </a:srgbClr>
            </a:outerShdw>
          </a:effectLst>
        </p:spPr>
      </p:pic>
      <p:sp>
        <p:nvSpPr>
          <p:cNvPr id="7" name="TextBox 6"/>
          <p:cNvSpPr txBox="1"/>
          <p:nvPr/>
        </p:nvSpPr>
        <p:spPr>
          <a:xfrm>
            <a:off x="211667" y="6392446"/>
            <a:ext cx="1443083" cy="338554"/>
          </a:xfrm>
          <a:prstGeom prst="rect">
            <a:avLst/>
          </a:prstGeom>
          <a:noFill/>
          <a:ln>
            <a:noFill/>
          </a:ln>
        </p:spPr>
        <p:txBody>
          <a:bodyPr wrap="square" rtlCol="0" anchor="ctr" anchorCtr="1">
            <a:spAutoFit/>
          </a:bodyPr>
          <a:lstStyle/>
          <a:p>
            <a:r>
              <a:rPr lang="en-US" sz="1600" b="1" dirty="0" smtClean="0"/>
              <a:t>Bill Gates</a:t>
            </a:r>
            <a:endParaRPr lang="en-US" sz="1600" b="1" dirty="0"/>
          </a:p>
        </p:txBody>
      </p:sp>
      <p:pic>
        <p:nvPicPr>
          <p:cNvPr id="10" name="Picture 9" descr="Penelope-Telemakhos-HS.jpg"/>
          <p:cNvPicPr>
            <a:picLocks noChangeAspect="1"/>
          </p:cNvPicPr>
          <p:nvPr/>
        </p:nvPicPr>
        <p:blipFill>
          <a:blip r:embed="rId4"/>
          <a:stretch>
            <a:fillRect/>
          </a:stretch>
        </p:blipFill>
        <p:spPr>
          <a:xfrm>
            <a:off x="2862999" y="2290234"/>
            <a:ext cx="2101383" cy="2694516"/>
          </a:xfrm>
          <a:prstGeom prst="rect">
            <a:avLst/>
          </a:prstGeom>
          <a:ln w="31750">
            <a:noFill/>
          </a:ln>
          <a:effectLst>
            <a:outerShdw blurRad="165100" dist="38100" dir="8700000">
              <a:srgbClr val="000000">
                <a:alpha val="43000"/>
              </a:srgbClr>
            </a:outerShdw>
          </a:effectLst>
        </p:spPr>
      </p:pic>
      <p:sp>
        <p:nvSpPr>
          <p:cNvPr id="11" name="TextBox 10"/>
          <p:cNvSpPr txBox="1"/>
          <p:nvPr/>
        </p:nvSpPr>
        <p:spPr>
          <a:xfrm>
            <a:off x="2656416" y="5088235"/>
            <a:ext cx="2370667" cy="584776"/>
          </a:xfrm>
          <a:prstGeom prst="rect">
            <a:avLst/>
          </a:prstGeom>
          <a:noFill/>
          <a:ln>
            <a:noFill/>
          </a:ln>
        </p:spPr>
        <p:txBody>
          <a:bodyPr wrap="square" rtlCol="0" anchor="ctr" anchorCtr="1">
            <a:spAutoFit/>
          </a:bodyPr>
          <a:lstStyle/>
          <a:p>
            <a:pPr algn="ctr"/>
            <a:r>
              <a:rPr lang="en-US" sz="1600" b="1" dirty="0" smtClean="0"/>
              <a:t>President Thomas Jefferson</a:t>
            </a:r>
            <a:endParaRPr lang="en-US" sz="1600" b="1" dirty="0"/>
          </a:p>
        </p:txBody>
      </p:sp>
      <p:pic>
        <p:nvPicPr>
          <p:cNvPr id="12" name="Picture 11" descr="Penelope-Telemakhos-HS.jpg"/>
          <p:cNvPicPr>
            <a:picLocks noChangeAspect="1"/>
          </p:cNvPicPr>
          <p:nvPr/>
        </p:nvPicPr>
        <p:blipFill>
          <a:blip r:embed="rId5"/>
          <a:stretch>
            <a:fillRect/>
          </a:stretch>
        </p:blipFill>
        <p:spPr>
          <a:xfrm>
            <a:off x="5799666" y="3123731"/>
            <a:ext cx="2224470" cy="3421002"/>
          </a:xfrm>
          <a:prstGeom prst="rect">
            <a:avLst/>
          </a:prstGeom>
          <a:ln w="31750">
            <a:noFill/>
          </a:ln>
          <a:effectLst>
            <a:outerShdw blurRad="165100" dist="38100" dir="8700000">
              <a:srgbClr val="000000">
                <a:alpha val="43000"/>
              </a:srgbClr>
            </a:outerShdw>
          </a:effectLst>
        </p:spPr>
      </p:pic>
      <p:sp>
        <p:nvSpPr>
          <p:cNvPr id="13" name="TextBox 12"/>
          <p:cNvSpPr txBox="1"/>
          <p:nvPr/>
        </p:nvSpPr>
        <p:spPr>
          <a:xfrm>
            <a:off x="5302251" y="2509077"/>
            <a:ext cx="2741084" cy="584776"/>
          </a:xfrm>
          <a:prstGeom prst="rect">
            <a:avLst/>
          </a:prstGeom>
          <a:noFill/>
          <a:ln>
            <a:noFill/>
          </a:ln>
        </p:spPr>
        <p:txBody>
          <a:bodyPr wrap="square" rtlCol="0" anchor="ctr" anchorCtr="1">
            <a:spAutoFit/>
          </a:bodyPr>
          <a:lstStyle/>
          <a:p>
            <a:r>
              <a:rPr lang="en-US" sz="1600" b="1" dirty="0" smtClean="0"/>
              <a:t>Speaker Newt Gingrich and Ex-wife </a:t>
            </a:r>
            <a:r>
              <a:rPr lang="en-US" sz="1600" b="1" dirty="0" err="1" smtClean="0"/>
              <a:t>Marriane</a:t>
            </a:r>
            <a:endParaRPr lang="en-US" sz="1600" b="1"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727617213"/>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ppt_x</p:attrName>
                                        </p:attrNameLst>
                                      </p:cBhvr>
                                      <p:tavLst>
                                        <p:tav tm="0">
                                          <p:val>
                                            <p:strVal val="#ppt_x-.2"/>
                                          </p:val>
                                        </p:tav>
                                        <p:tav tm="100000">
                                          <p:val>
                                            <p:strVal val="#ppt_x"/>
                                          </p:val>
                                        </p:tav>
                                      </p:tavLst>
                                    </p:anim>
                                    <p:anim calcmode="lin" valueType="num">
                                      <p:cBhvr>
                                        <p:cTn id="1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ppt_x</p:attrName>
                                        </p:attrNameLst>
                                      </p:cBhvr>
                                      <p:tavLst>
                                        <p:tav tm="0">
                                          <p:val>
                                            <p:strVal val="#ppt_x-.2"/>
                                          </p:val>
                                        </p:tav>
                                        <p:tav tm="100000">
                                          <p:val>
                                            <p:strVal val="#ppt_x"/>
                                          </p:val>
                                        </p:tav>
                                      </p:tavLst>
                                    </p:anim>
                                    <p:anim calcmode="lin" valueType="num">
                                      <p:cBhvr>
                                        <p:cTn id="2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000"/>
                                        <p:tgtEl>
                                          <p:spTgt spid="12"/>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ppt_x</p:attrName>
                                        </p:attrNameLst>
                                      </p:cBhvr>
                                      <p:tavLst>
                                        <p:tav tm="0">
                                          <p:val>
                                            <p:strVal val="#ppt_x-.2"/>
                                          </p:val>
                                        </p:tav>
                                        <p:tav tm="100000">
                                          <p:val>
                                            <p:strVal val="#ppt_x"/>
                                          </p:val>
                                        </p:tav>
                                      </p:tavLst>
                                    </p:anim>
                                    <p:anim calcmode="lin" valueType="num">
                                      <p:cBhvr>
                                        <p:cTn id="3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1" grpId="0"/>
      <p:bldP spid="13"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bible_1edge-758x250.jpg"/>
          <p:cNvPicPr>
            <a:picLocks noChangeAspect="1"/>
          </p:cNvPicPr>
          <p:nvPr/>
        </p:nvPicPr>
        <p:blipFill>
          <a:blip r:embed="rId3">
            <a:lum bright="-59000"/>
          </a:blip>
          <a:stretch>
            <a:fillRect/>
          </a:stretch>
        </p:blipFill>
        <p:spPr>
          <a:xfrm>
            <a:off x="0" y="3842169"/>
            <a:ext cx="9144000" cy="3015831"/>
          </a:xfrm>
          <a:prstGeom prst="rect">
            <a:avLst/>
          </a:prstGeom>
          <a:effectLst>
            <a:softEdge rad="431800"/>
          </a:effectLst>
        </p:spPr>
      </p:pic>
      <p:sp>
        <p:nvSpPr>
          <p:cNvPr id="4" name="TextBox 3"/>
          <p:cNvSpPr txBox="1"/>
          <p:nvPr/>
        </p:nvSpPr>
        <p:spPr>
          <a:xfrm>
            <a:off x="650469" y="1641584"/>
            <a:ext cx="7671410" cy="3847207"/>
          </a:xfrm>
          <a:prstGeom prst="rect">
            <a:avLst/>
          </a:prstGeom>
          <a:noFill/>
          <a:ln>
            <a:noFill/>
          </a:ln>
        </p:spPr>
        <p:txBody>
          <a:bodyPr wrap="square" rtlCol="0">
            <a:spAutoFit/>
          </a:bodyPr>
          <a:lstStyle/>
          <a:p>
            <a:pPr algn="ctr">
              <a:spcAft>
                <a:spcPts val="2400"/>
              </a:spcAft>
            </a:pPr>
            <a:r>
              <a:rPr lang="en-US" sz="4000" b="1" dirty="0" smtClean="0">
                <a:solidFill>
                  <a:schemeClr val="bg1"/>
                </a:solidFill>
              </a:rPr>
              <a:t>Whether it is the man or the woman, adultery is sin! </a:t>
            </a:r>
          </a:p>
          <a:p>
            <a:pPr algn="ctr">
              <a:spcAft>
                <a:spcPts val="2400"/>
              </a:spcAft>
            </a:pPr>
            <a:r>
              <a:rPr lang="en-US" sz="3600" b="1" dirty="0" smtClean="0">
                <a:solidFill>
                  <a:schemeClr val="bg1"/>
                </a:solidFill>
              </a:rPr>
              <a:t>God demands and expects a husband and a wife to keep the covenant they make with one another for life (Rom. 7:2-3; 1 Cor. 7:39). </a:t>
            </a:r>
            <a:endParaRPr lang="en-US" sz="2400" b="1" dirty="0" smtClean="0">
              <a:solidFill>
                <a:schemeClr val="bg1"/>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9908815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bible_1edge-758x250.jpg"/>
          <p:cNvPicPr>
            <a:picLocks noChangeAspect="1"/>
          </p:cNvPicPr>
          <p:nvPr/>
        </p:nvPicPr>
        <p:blipFill>
          <a:blip r:embed="rId3">
            <a:lum bright="-59000"/>
          </a:blip>
          <a:stretch>
            <a:fillRect/>
          </a:stretch>
        </p:blipFill>
        <p:spPr>
          <a:xfrm>
            <a:off x="0" y="3842169"/>
            <a:ext cx="9144000" cy="3015831"/>
          </a:xfrm>
          <a:prstGeom prst="rect">
            <a:avLst/>
          </a:prstGeom>
          <a:effectLst>
            <a:softEdge rad="431800"/>
          </a:effectLst>
        </p:spPr>
      </p:pic>
      <p:sp>
        <p:nvSpPr>
          <p:cNvPr id="2" name="Title 1"/>
          <p:cNvSpPr>
            <a:spLocks noGrp="1"/>
          </p:cNvSpPr>
          <p:nvPr>
            <p:ph type="ctrTitle"/>
          </p:nvPr>
        </p:nvSpPr>
        <p:spPr>
          <a:xfrm>
            <a:off x="793750" y="527186"/>
            <a:ext cx="7588250" cy="1794012"/>
          </a:xfrm>
          <a:ln>
            <a:solidFill>
              <a:schemeClr val="accent6">
                <a:lumMod val="40000"/>
                <a:lumOff val="60000"/>
              </a:schemeClr>
            </a:solidFill>
          </a:ln>
        </p:spPr>
        <p:txBody>
          <a:bodyPr anchor="ctr" anchorCtr="0">
            <a:normAutofit/>
          </a:bodyPr>
          <a:lstStyle/>
          <a:p>
            <a:pPr>
              <a:lnSpc>
                <a:spcPct val="70000"/>
              </a:lnSpc>
            </a:pPr>
            <a:r>
              <a:rPr lang="en-US" dirty="0" smtClean="0"/>
              <a:t>Redefinitions </a:t>
            </a:r>
            <a:r>
              <a:rPr lang="en-US" dirty="0" smtClean="0"/>
              <a:t>Throughout History</a:t>
            </a:r>
            <a:endParaRPr lang="en-US" dirty="0"/>
          </a:p>
        </p:txBody>
      </p:sp>
      <p:sp>
        <p:nvSpPr>
          <p:cNvPr id="9" name="TextBox 8"/>
          <p:cNvSpPr txBox="1"/>
          <p:nvPr/>
        </p:nvSpPr>
        <p:spPr>
          <a:xfrm>
            <a:off x="836601" y="2937318"/>
            <a:ext cx="7567083" cy="3144450"/>
          </a:xfrm>
          <a:prstGeom prst="rect">
            <a:avLst/>
          </a:prstGeom>
          <a:noFill/>
          <a:ln>
            <a:noFill/>
          </a:ln>
        </p:spPr>
        <p:txBody>
          <a:bodyPr wrap="square" rtlCol="0">
            <a:spAutoFit/>
          </a:bodyPr>
          <a:lstStyle/>
          <a:p>
            <a:pPr algn="ctr">
              <a:spcBef>
                <a:spcPts val="1000"/>
              </a:spcBef>
              <a:spcAft>
                <a:spcPts val="1200"/>
              </a:spcAft>
            </a:pPr>
            <a:r>
              <a:rPr lang="en-US" sz="3600" b="1" dirty="0" smtClean="0">
                <a:solidFill>
                  <a:srgbClr val="00FFFF"/>
                </a:solidFill>
              </a:rPr>
              <a:t>Five Major Attempts</a:t>
            </a:r>
          </a:p>
          <a:p>
            <a:pPr marL="233363" lvl="0">
              <a:spcBef>
                <a:spcPts val="1000"/>
              </a:spcBef>
            </a:pPr>
            <a:r>
              <a:rPr lang="en-US" sz="3600" b="1" i="1" dirty="0" smtClean="0">
                <a:solidFill>
                  <a:schemeClr val="bg1"/>
                </a:solidFill>
              </a:rPr>
              <a:t>Polygamy, Homosexuality, Sex outside of marriage, Divorce and remarriage, and Human attempts to control and define marriage.</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990881570"/>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1000" fill="hold"/>
                                        <p:tgtEl>
                                          <p:spTgt spid="9">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1280584" y="365126"/>
            <a:ext cx="7234766" cy="1325563"/>
          </a:xfrm>
        </p:spPr>
        <p:txBody>
          <a:bodyPr>
            <a:normAutofit/>
          </a:bodyPr>
          <a:lstStyle/>
          <a:p>
            <a:pPr algn="ctr"/>
            <a:r>
              <a:rPr lang="en-US" b="1" dirty="0" smtClean="0"/>
              <a:t>Prostitution</a:t>
            </a:r>
            <a:endParaRPr lang="en-US" b="1" dirty="0"/>
          </a:p>
        </p:txBody>
      </p:sp>
      <p:pic>
        <p:nvPicPr>
          <p:cNvPr id="9" name="Picture 8" descr="Bible_iStock_000002930334Medium-1024x682.jpg"/>
          <p:cNvPicPr>
            <a:picLocks noChangeAspect="1"/>
          </p:cNvPicPr>
          <p:nvPr/>
        </p:nvPicPr>
        <p:blipFill>
          <a:blip r:embed="rId2"/>
          <a:stretch>
            <a:fillRect/>
          </a:stretch>
        </p:blipFill>
        <p:spPr>
          <a:xfrm>
            <a:off x="5640917" y="4373748"/>
            <a:ext cx="3503083" cy="2333108"/>
          </a:xfrm>
          <a:prstGeom prst="rect">
            <a:avLst/>
          </a:prstGeom>
        </p:spPr>
      </p:pic>
      <p:sp>
        <p:nvSpPr>
          <p:cNvPr id="14" name="Content Placeholder 13"/>
          <p:cNvSpPr>
            <a:spLocks noGrp="1"/>
          </p:cNvSpPr>
          <p:nvPr>
            <p:ph idx="1"/>
          </p:nvPr>
        </p:nvSpPr>
        <p:spPr>
          <a:xfrm>
            <a:off x="914400" y="1825623"/>
            <a:ext cx="7600950" cy="3997353"/>
          </a:xfrm>
        </p:spPr>
        <p:txBody>
          <a:bodyPr>
            <a:normAutofit/>
          </a:bodyPr>
          <a:lstStyle/>
          <a:p>
            <a:pPr marL="341313" lvl="0" indent="-341313"/>
            <a:r>
              <a:rPr lang="en-US" b="1" dirty="0" smtClean="0"/>
              <a:t>Simeon and Levi said of </a:t>
            </a:r>
            <a:r>
              <a:rPr lang="en-US" b="1" dirty="0" err="1" smtClean="0"/>
              <a:t>Shechem’s</a:t>
            </a:r>
            <a:r>
              <a:rPr lang="en-US" b="1" dirty="0" smtClean="0"/>
              <a:t> defilement of Dinah, “should he treat our sister like a harlot?” (Gen. 34:31). </a:t>
            </a:r>
          </a:p>
          <a:p>
            <a:pPr marL="341313" lvl="0" indent="-341313"/>
            <a:r>
              <a:rPr lang="en-US" b="1" dirty="0" smtClean="0"/>
              <a:t>Judah committed fornication with Tamar when she was dressed as a harlot (Gen. 38:12-23).</a:t>
            </a:r>
          </a:p>
          <a:p>
            <a:pPr marL="798513" lvl="1" indent="-341313"/>
            <a:r>
              <a:rPr lang="en-US" b="1" dirty="0" smtClean="0"/>
              <a:t>Harlotry was considered a crime worthy of death (Gen. 38:24).</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9295096"/>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left)">
                                      <p:cBhvr>
                                        <p:cTn id="17" dur="10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wipe(left)">
                                      <p:cBhvr>
                                        <p:cTn id="22" dur="10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wipe(left)">
                                      <p:cBhvr>
                                        <p:cTn id="27" dur="1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bldLvl="3"/>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book-of-mormon2.jpg"/>
          <p:cNvPicPr>
            <a:picLocks noChangeAspect="1"/>
          </p:cNvPicPr>
          <p:nvPr/>
        </p:nvPicPr>
        <p:blipFill>
          <a:blip r:embed="rId3"/>
          <a:srcRect r="17427"/>
          <a:stretch>
            <a:fillRect/>
          </a:stretch>
        </p:blipFill>
        <p:spPr>
          <a:xfrm rot="20760000">
            <a:off x="787807" y="601554"/>
            <a:ext cx="2518215" cy="2282711"/>
          </a:xfrm>
          <a:prstGeom prst="rect">
            <a:avLst/>
          </a:prstGeom>
          <a:effectLst>
            <a:outerShdw blurRad="152400" dist="190500" dir="6360000" algn="tl" rotWithShape="0">
              <a:srgbClr val="000000">
                <a:alpha val="30000"/>
              </a:srgbClr>
            </a:outerShdw>
          </a:effectLst>
        </p:spPr>
      </p:pic>
      <p:sp>
        <p:nvSpPr>
          <p:cNvPr id="3" name="Subtitle 2"/>
          <p:cNvSpPr>
            <a:spLocks noGrp="1"/>
          </p:cNvSpPr>
          <p:nvPr>
            <p:ph type="subTitle" idx="1"/>
          </p:nvPr>
        </p:nvSpPr>
        <p:spPr>
          <a:xfrm>
            <a:off x="2013358" y="3023452"/>
            <a:ext cx="6289903" cy="3314142"/>
          </a:xfrm>
          <a:solidFill>
            <a:schemeClr val="tx1">
              <a:lumMod val="95000"/>
              <a:lumOff val="5000"/>
              <a:alpha val="43000"/>
            </a:schemeClr>
          </a:solidFill>
          <a:effectLst/>
        </p:spPr>
        <p:txBody>
          <a:bodyPr anchor="ctr">
            <a:normAutofit/>
          </a:bodyPr>
          <a:lstStyle/>
          <a:p>
            <a:pPr marL="288925" indent="-288925" algn="l">
              <a:buClr>
                <a:schemeClr val="bg1"/>
              </a:buClr>
              <a:buSzPct val="100000"/>
              <a:buFont typeface="Wingdings" charset="2"/>
              <a:buChar char="§"/>
            </a:pPr>
            <a:r>
              <a:rPr lang="en-US" sz="2200" b="1" dirty="0" smtClean="0"/>
              <a:t>Israelites were not to allow their daughters to be harlots (Lev. 19:29a). Especially…</a:t>
            </a:r>
          </a:p>
          <a:p>
            <a:pPr marL="288925" indent="-288925" algn="l">
              <a:buClr>
                <a:schemeClr val="bg1"/>
              </a:buClr>
              <a:buSzPct val="100000"/>
              <a:buFont typeface="Wingdings" charset="2"/>
              <a:buChar char="§"/>
            </a:pPr>
            <a:r>
              <a:rPr lang="en-US" sz="2200" b="1" dirty="0" smtClean="0"/>
              <a:t>“There shall be no ritual harlot (</a:t>
            </a:r>
            <a:r>
              <a:rPr lang="en-US" sz="2200" b="1" dirty="0" err="1" smtClean="0"/>
              <a:t>q</a:t>
            </a:r>
            <a:r>
              <a:rPr lang="en-US" sz="2200" b="1" baseline="30000" dirty="0" err="1" smtClean="0"/>
              <a:t>e</a:t>
            </a:r>
            <a:r>
              <a:rPr lang="en-US" sz="2200" b="1" dirty="0" err="1" smtClean="0"/>
              <a:t>dēšâh</a:t>
            </a:r>
            <a:r>
              <a:rPr lang="en-US" sz="2200" b="1" dirty="0" smtClean="0"/>
              <a:t>) of the daughters of Israel”  (Deut. 23:17a). </a:t>
            </a:r>
          </a:p>
          <a:p>
            <a:pPr marL="288925" indent="-288925" algn="l">
              <a:buClr>
                <a:schemeClr val="bg1"/>
              </a:buClr>
              <a:buSzPct val="100000"/>
              <a:buFont typeface="Wingdings" charset="2"/>
              <a:buChar char="§"/>
            </a:pPr>
            <a:r>
              <a:rPr lang="en-US" sz="2200" b="1" dirty="0" smtClean="0"/>
              <a:t>Even so there was harlotry in Israel (Judg. 11:1; Prov. 6:26) and the pagan nations around them (cf. Josh. 2:1; Judg. 16:1). </a:t>
            </a:r>
            <a:endParaRPr lang="en-US" sz="2200" b="1" dirty="0"/>
          </a:p>
        </p:txBody>
      </p:sp>
      <p:sp>
        <p:nvSpPr>
          <p:cNvPr id="2" name="Title 1"/>
          <p:cNvSpPr>
            <a:spLocks noGrp="1"/>
          </p:cNvSpPr>
          <p:nvPr>
            <p:ph type="ctrTitle"/>
          </p:nvPr>
        </p:nvSpPr>
        <p:spPr>
          <a:xfrm>
            <a:off x="3107798" y="0"/>
            <a:ext cx="6036202" cy="2044236"/>
          </a:xfrm>
        </p:spPr>
        <p:txBody>
          <a:bodyPr anchor="ctr" anchorCtr="0">
            <a:normAutofit/>
          </a:bodyPr>
          <a:lstStyle/>
          <a:p>
            <a:pPr>
              <a:lnSpc>
                <a:spcPct val="90000"/>
              </a:lnSpc>
            </a:pPr>
            <a:r>
              <a:rPr lang="en-US" sz="4800" b="1" dirty="0" smtClean="0"/>
              <a:t>The Law of Moses</a:t>
            </a:r>
            <a:endParaRPr lang="en-US" sz="4800" b="1"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727617213"/>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10"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1000"/>
                                        <p:tgtEl>
                                          <p:spTgt spid="3">
                                            <p:bg/>
                                          </p:spTgt>
                                        </p:tgtEl>
                                      </p:cBhvr>
                                    </p:animEffect>
                                    <p:anim calcmode="lin" valueType="num">
                                      <p:cBhvr>
                                        <p:cTn id="16" dur="1000" fill="hold"/>
                                        <p:tgtEl>
                                          <p:spTgt spid="3">
                                            <p:bg/>
                                          </p:spTgt>
                                        </p:tgtEl>
                                        <p:attrNameLst>
                                          <p:attrName>ppt_x</p:attrName>
                                        </p:attrNameLst>
                                      </p:cBhvr>
                                      <p:tavLst>
                                        <p:tav tm="0">
                                          <p:val>
                                            <p:strVal val="#ppt_x"/>
                                          </p:val>
                                        </p:tav>
                                        <p:tav tm="100000">
                                          <p:val>
                                            <p:strVal val="#ppt_x"/>
                                          </p:val>
                                        </p:tav>
                                      </p:tavLst>
                                    </p:anim>
                                    <p:anim calcmode="lin" valueType="num">
                                      <p:cBhvr>
                                        <p:cTn id="17" dur="1000" fill="hold"/>
                                        <p:tgtEl>
                                          <p:spTgt spid="3">
                                            <p:bg/>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newtestament.jpg"/>
          <p:cNvPicPr>
            <a:picLocks noChangeAspect="1"/>
          </p:cNvPicPr>
          <p:nvPr/>
        </p:nvPicPr>
        <p:blipFill>
          <a:blip r:embed="rId2"/>
          <a:srcRect l="10727" r="5545" b="23874"/>
          <a:stretch>
            <a:fillRect/>
          </a:stretch>
        </p:blipFill>
        <p:spPr>
          <a:xfrm>
            <a:off x="0" y="0"/>
            <a:ext cx="9144000" cy="1788583"/>
          </a:xfrm>
          <a:prstGeom prst="rect">
            <a:avLst/>
          </a:prstGeom>
          <a:effectLst>
            <a:innerShdw blurRad="101600" dist="165100" dir="5700000">
              <a:srgbClr val="000000">
                <a:alpha val="50000"/>
              </a:srgbClr>
            </a:innerShdw>
          </a:effectLst>
        </p:spPr>
      </p:pic>
      <p:sp>
        <p:nvSpPr>
          <p:cNvPr id="9" name="Title 12"/>
          <p:cNvSpPr>
            <a:spLocks noGrp="1"/>
          </p:cNvSpPr>
          <p:nvPr>
            <p:ph type="title"/>
          </p:nvPr>
        </p:nvSpPr>
        <p:spPr>
          <a:xfrm>
            <a:off x="432691" y="1979084"/>
            <a:ext cx="4822432" cy="1084065"/>
          </a:xfrm>
        </p:spPr>
        <p:txBody>
          <a:bodyPr>
            <a:normAutofit/>
          </a:bodyPr>
          <a:lstStyle/>
          <a:p>
            <a:r>
              <a:rPr lang="en-US" sz="4400" b="1" dirty="0" smtClean="0">
                <a:ln>
                  <a:noFill/>
                </a:ln>
                <a:solidFill>
                  <a:srgbClr val="262626"/>
                </a:solidFill>
                <a:effectLst>
                  <a:outerShdw blurRad="50800" dist="50800" dir="7740000" algn="tl" rotWithShape="0">
                    <a:srgbClr val="000000">
                      <a:alpha val="43000"/>
                    </a:srgbClr>
                  </a:outerShdw>
                </a:effectLst>
              </a:rPr>
              <a:t>The Law of Christ</a:t>
            </a:r>
            <a:endParaRPr lang="en-US" sz="3200" b="1" dirty="0">
              <a:ln>
                <a:noFill/>
              </a:ln>
              <a:solidFill>
                <a:srgbClr val="262626"/>
              </a:solidFill>
              <a:effectLst>
                <a:outerShdw blurRad="50800" dist="50800" dir="7740000" algn="tl" rotWithShape="0">
                  <a:srgbClr val="000000">
                    <a:alpha val="43000"/>
                  </a:srgbClr>
                </a:outerShdw>
              </a:effectLst>
            </a:endParaRPr>
          </a:p>
        </p:txBody>
      </p:sp>
      <p:sp>
        <p:nvSpPr>
          <p:cNvPr id="12" name="Content Placeholder 13"/>
          <p:cNvSpPr>
            <a:spLocks noGrp="1"/>
          </p:cNvSpPr>
          <p:nvPr>
            <p:ph idx="1"/>
          </p:nvPr>
        </p:nvSpPr>
        <p:spPr>
          <a:xfrm>
            <a:off x="405575" y="3005668"/>
            <a:ext cx="8336258" cy="3075418"/>
          </a:xfrm>
        </p:spPr>
        <p:txBody>
          <a:bodyPr>
            <a:noAutofit/>
          </a:bodyPr>
          <a:lstStyle/>
          <a:p>
            <a:pPr>
              <a:spcBef>
                <a:spcPts val="1272"/>
              </a:spcBef>
            </a:pPr>
            <a:r>
              <a:rPr lang="en-US" b="1" dirty="0" smtClean="0">
                <a:solidFill>
                  <a:srgbClr val="262626"/>
                </a:solidFill>
              </a:rPr>
              <a:t>Harlotry is also condemned in the condemnation of “fornication” (Matt. 5:32; 15:20; 19:9; Mark 7:21; 1 Cor. 6:13, 18; 2 Cor. 12:21; Eph. 5:5; Col. 3:5; 1 Thess. 4:3). </a:t>
            </a:r>
          </a:p>
          <a:p>
            <a:pPr lvl="1">
              <a:spcBef>
                <a:spcPts val="1272"/>
              </a:spcBef>
            </a:pPr>
            <a:r>
              <a:rPr lang="en-US" b="1" dirty="0" smtClean="0">
                <a:solidFill>
                  <a:srgbClr val="262626"/>
                </a:solidFill>
              </a:rPr>
              <a:t>In fact, the verb form of the word </a:t>
            </a:r>
            <a:r>
              <a:rPr lang="en-US" b="1" i="1" dirty="0" err="1" smtClean="0">
                <a:solidFill>
                  <a:srgbClr val="262626"/>
                </a:solidFill>
              </a:rPr>
              <a:t>porneia</a:t>
            </a:r>
            <a:r>
              <a:rPr lang="en-US" b="1" dirty="0" smtClean="0">
                <a:solidFill>
                  <a:srgbClr val="262626"/>
                </a:solidFill>
              </a:rPr>
              <a:t>, translated “fornication,” is </a:t>
            </a:r>
            <a:r>
              <a:rPr lang="en-US" b="1" dirty="0" err="1" smtClean="0">
                <a:solidFill>
                  <a:srgbClr val="262626"/>
                </a:solidFill>
              </a:rPr>
              <a:t>p</a:t>
            </a:r>
            <a:r>
              <a:rPr lang="en-US" b="1" i="1" dirty="0" err="1" smtClean="0">
                <a:solidFill>
                  <a:srgbClr val="262626"/>
                </a:solidFill>
              </a:rPr>
              <a:t>orneuō</a:t>
            </a:r>
            <a:r>
              <a:rPr lang="en-US" b="1" dirty="0" smtClean="0">
                <a:solidFill>
                  <a:srgbClr val="262626"/>
                </a:solidFill>
              </a:rPr>
              <a:t> meaning “to play the harlot” (1 Cor. 6:18; 10:8; Rev. 2:14, 20; 17:2; 18:3, 9). </a:t>
            </a:r>
            <a:endParaRPr lang="en-US" sz="2000" b="1" dirty="0" smtClean="0">
              <a:solidFill>
                <a:srgbClr val="262626"/>
              </a:solidFill>
            </a:endParaRPr>
          </a:p>
        </p:txBody>
      </p:sp>
      <p:sp>
        <p:nvSpPr>
          <p:cNvPr id="7" name="Rectangle 6"/>
          <p:cNvSpPr/>
          <p:nvPr/>
        </p:nvSpPr>
        <p:spPr>
          <a:xfrm>
            <a:off x="0" y="1786126"/>
            <a:ext cx="9144000" cy="299408"/>
          </a:xfrm>
          <a:prstGeom prst="rect">
            <a:avLst/>
          </a:prstGeom>
          <a:solidFill>
            <a:schemeClr val="bg1"/>
          </a:solidFill>
          <a:ln w="508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0" y="1682750"/>
            <a:ext cx="9144000" cy="364685"/>
          </a:xfrm>
          <a:prstGeom prst="rect">
            <a:avLst/>
          </a:prstGeom>
          <a:solidFill>
            <a:schemeClr val="bg1"/>
          </a:solidFill>
          <a:ln w="508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6198296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wipe(left)">
                                      <p:cBhvr>
                                        <p:cTn id="14" dur="10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wipe(left)">
                                      <p:cBhvr>
                                        <p:cTn id="19" dur="1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grpSp>
        <p:nvGrpSpPr>
          <p:cNvPr id="2" name="Group 109"/>
          <p:cNvGrpSpPr/>
          <p:nvPr/>
        </p:nvGrpSpPr>
        <p:grpSpPr>
          <a:xfrm>
            <a:off x="2" y="4"/>
            <a:ext cx="9162661" cy="6857996"/>
            <a:chOff x="0" y="0"/>
            <a:chExt cx="9162661" cy="6869349"/>
          </a:xfrm>
        </p:grpSpPr>
        <p:sp>
          <p:nvSpPr>
            <p:cNvPr id="111" name="Rectangle 110"/>
            <p:cNvSpPr/>
            <p:nvPr/>
          </p:nvSpPr>
          <p:spPr>
            <a:xfrm>
              <a:off x="18661" y="11349"/>
              <a:ext cx="9144000" cy="6858000"/>
            </a:xfrm>
            <a:prstGeom prst="rect">
              <a:avLst/>
            </a:prstGeom>
            <a:blipFill dpi="0" rotWithShape="1">
              <a:blip r:embed="rId3" cstate="print">
                <a:extLst>
                  <a:ext uri="{BEBA8EAE-BF5A-486C-A8C5-ECC9F3942E4B}">
                    <a14:imgProp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14:imgLayer r:embed="rId4">
                        <a14:imgEffect>
                          <a14:artisticPaintBrush trans="15000"/>
                        </a14:imgEffect>
                        <a14:imgEffect>
                          <a14:sharpenSoften amount="-70000"/>
                        </a14:imgEffect>
                        <a14:imgEffect>
                          <a14:colorTemperature colorTemp="5300"/>
                        </a14:imgEffect>
                        <a14:imgEffect>
                          <a14:saturation sat="200000"/>
                        </a14:imgEffect>
                        <a14:imgEffect>
                          <a14:brightnessContrast contrast="1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0" y="0"/>
              <a:ext cx="9144000" cy="6858000"/>
            </a:xfrm>
            <a:prstGeom prst="rect">
              <a:avLst/>
            </a:prstGeom>
            <a:gradFill flip="none" rotWithShape="1">
              <a:gsLst>
                <a:gs pos="28756">
                  <a:srgbClr val="24190F">
                    <a:alpha val="0"/>
                  </a:srgbClr>
                </a:gs>
                <a:gs pos="0">
                  <a:schemeClr val="bg1">
                    <a:alpha val="0"/>
                  </a:schemeClr>
                </a:gs>
                <a:gs pos="68000">
                  <a:srgbClr val="684722">
                    <a:alpha val="31765"/>
                  </a:srgbClr>
                </a:gs>
                <a:gs pos="100000">
                  <a:srgbClr val="544136">
                    <a:alpha val="63000"/>
                  </a:srgb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Rectangle 112"/>
            <p:cNvSpPr/>
            <p:nvPr/>
          </p:nvSpPr>
          <p:spPr>
            <a:xfrm>
              <a:off x="0" y="0"/>
              <a:ext cx="9144000" cy="6858000"/>
            </a:xfrm>
            <a:prstGeom prst="rect">
              <a:avLst/>
            </a:prstGeom>
            <a:blipFill dpi="0" rotWithShape="1">
              <a:blip r:embed="rId5" cstate="print">
                <a:alphaModFix amt="16000"/>
                <a:extLst>
                  <a:ext uri="{BEBA8EAE-BF5A-486C-A8C5-ECC9F3942E4B}">
                    <a14:imgProp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14:imgLayer r:embed="rId6">
                        <a14:imgEffect>
                          <a14:artisticPaintBrush brushSize="1"/>
                        </a14:imgEffect>
                        <a14:imgEffect>
                          <a14:brightnessContrast bright="1000" contrast="26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0" y="0"/>
              <a:ext cx="9144000" cy="6858000"/>
            </a:xfrm>
            <a:prstGeom prst="rect">
              <a:avLst/>
            </a:prstGeom>
            <a:blipFill dpi="0" rotWithShape="1">
              <a:blip r:embed="rId7" cstate="print">
                <a:alphaModFix amt="10000"/>
                <a:duotone>
                  <a:prstClr val="black"/>
                  <a:srgbClr val="C2A85E">
                    <a:tint val="45000"/>
                    <a:satMod val="400000"/>
                  </a:srgbClr>
                </a:duotone>
                <a:extLst>
                  <a:ext uri="{BEBA8EAE-BF5A-486C-A8C5-ECC9F3942E4B}">
                    <a14:imgProp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14:imgLayer r:embed="rId8">
                        <a14:imgEffect>
                          <a14:artisticPhotocopy trans="94000" detail="9"/>
                        </a14:imgEffect>
                        <a14:imgEffect>
                          <a14:brightnessContrast contrast="60000"/>
                        </a14:imgEffect>
                      </a14:imgLayer>
                    </a14:imgProps>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152400" y="2057400"/>
            <a:ext cx="9448800" cy="1676400"/>
          </a:xfrm>
          <a:prstGeom prst="rect">
            <a:avLst/>
          </a:prstGeom>
          <a:gradFill>
            <a:gsLst>
              <a:gs pos="28756">
                <a:srgbClr val="7C5D1E">
                  <a:alpha val="16000"/>
                </a:srgbClr>
              </a:gs>
              <a:gs pos="0">
                <a:srgbClr val="C89504">
                  <a:alpha val="21000"/>
                </a:srgbClr>
              </a:gs>
              <a:gs pos="68000">
                <a:srgbClr val="836807">
                  <a:alpha val="26000"/>
                </a:srgbClr>
              </a:gs>
              <a:gs pos="100000">
                <a:srgbClr val="623D28">
                  <a:alpha val="49020"/>
                </a:srgbClr>
              </a:gs>
            </a:gsLst>
            <a:lin ang="9600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253"/>
          <p:cNvGrpSpPr/>
          <p:nvPr/>
        </p:nvGrpSpPr>
        <p:grpSpPr>
          <a:xfrm>
            <a:off x="-74611" y="1066804"/>
            <a:ext cx="5318125" cy="5820229"/>
            <a:chOff x="-74612" y="1066800"/>
            <a:chExt cx="5318125" cy="5820229"/>
          </a:xfrm>
          <a:solidFill>
            <a:srgbClr val="544136">
              <a:alpha val="1000"/>
            </a:srgbClr>
          </a:solidFill>
          <a:effectLst>
            <a:glow rad="88900">
              <a:srgbClr val="684722">
                <a:alpha val="10000"/>
              </a:srgbClr>
            </a:glow>
          </a:effectLst>
        </p:grpSpPr>
        <p:sp>
          <p:nvSpPr>
            <p:cNvPr id="7" name="Freeform 5"/>
            <p:cNvSpPr>
              <a:spLocks/>
            </p:cNvSpPr>
            <p:nvPr/>
          </p:nvSpPr>
          <p:spPr bwMode="auto">
            <a:xfrm>
              <a:off x="-2380" y="4214813"/>
              <a:ext cx="596107" cy="1399666"/>
            </a:xfrm>
            <a:custGeom>
              <a:avLst/>
              <a:gdLst/>
              <a:ahLst/>
              <a:cxnLst/>
              <a:rect l="l" t="t" r="r" b="b"/>
              <a:pathLst>
                <a:path w="596107" h="1399666">
                  <a:moveTo>
                    <a:pt x="96044" y="0"/>
                  </a:moveTo>
                  <a:lnTo>
                    <a:pt x="202407" y="34925"/>
                  </a:lnTo>
                  <a:lnTo>
                    <a:pt x="262732" y="71438"/>
                  </a:lnTo>
                  <a:lnTo>
                    <a:pt x="321469" y="107950"/>
                  </a:lnTo>
                  <a:lnTo>
                    <a:pt x="416719" y="203200"/>
                  </a:lnTo>
                  <a:lnTo>
                    <a:pt x="500857" y="322263"/>
                  </a:lnTo>
                  <a:lnTo>
                    <a:pt x="561182" y="441325"/>
                  </a:lnTo>
                  <a:lnTo>
                    <a:pt x="596107" y="571500"/>
                  </a:lnTo>
                  <a:lnTo>
                    <a:pt x="596107" y="715963"/>
                  </a:lnTo>
                  <a:lnTo>
                    <a:pt x="596107" y="774701"/>
                  </a:lnTo>
                  <a:lnTo>
                    <a:pt x="584995" y="846138"/>
                  </a:lnTo>
                  <a:lnTo>
                    <a:pt x="561182" y="906463"/>
                  </a:lnTo>
                  <a:lnTo>
                    <a:pt x="537370" y="977901"/>
                  </a:lnTo>
                  <a:lnTo>
                    <a:pt x="500857" y="1049338"/>
                  </a:lnTo>
                  <a:lnTo>
                    <a:pt x="453232" y="1108076"/>
                  </a:lnTo>
                  <a:lnTo>
                    <a:pt x="392907" y="1168401"/>
                  </a:lnTo>
                  <a:lnTo>
                    <a:pt x="345282" y="1228726"/>
                  </a:lnTo>
                  <a:lnTo>
                    <a:pt x="273844" y="1276351"/>
                  </a:lnTo>
                  <a:lnTo>
                    <a:pt x="215107" y="1311276"/>
                  </a:lnTo>
                  <a:lnTo>
                    <a:pt x="72232" y="1382713"/>
                  </a:lnTo>
                  <a:lnTo>
                    <a:pt x="0" y="1399666"/>
                  </a:lnTo>
                  <a:lnTo>
                    <a:pt x="0" y="1343982"/>
                  </a:lnTo>
                  <a:lnTo>
                    <a:pt x="24607" y="1335088"/>
                  </a:lnTo>
                  <a:lnTo>
                    <a:pt x="154782" y="1263651"/>
                  </a:lnTo>
                  <a:lnTo>
                    <a:pt x="273844" y="1181101"/>
                  </a:lnTo>
                  <a:lnTo>
                    <a:pt x="369094" y="1060451"/>
                  </a:lnTo>
                  <a:lnTo>
                    <a:pt x="453232" y="930276"/>
                  </a:lnTo>
                  <a:lnTo>
                    <a:pt x="500857" y="798513"/>
                  </a:lnTo>
                  <a:lnTo>
                    <a:pt x="513557" y="668338"/>
                  </a:lnTo>
                  <a:lnTo>
                    <a:pt x="513557" y="536575"/>
                  </a:lnTo>
                  <a:lnTo>
                    <a:pt x="477045" y="404813"/>
                  </a:lnTo>
                  <a:lnTo>
                    <a:pt x="429420" y="285750"/>
                  </a:lnTo>
                  <a:lnTo>
                    <a:pt x="345282" y="179388"/>
                  </a:lnTo>
                  <a:lnTo>
                    <a:pt x="250032" y="95250"/>
                  </a:lnTo>
                  <a:lnTo>
                    <a:pt x="143669" y="2381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 name="Freeform 7"/>
            <p:cNvSpPr>
              <a:spLocks/>
            </p:cNvSpPr>
            <p:nvPr/>
          </p:nvSpPr>
          <p:spPr bwMode="auto">
            <a:xfrm>
              <a:off x="-2380" y="4524063"/>
              <a:ext cx="167481" cy="549901"/>
            </a:xfrm>
            <a:custGeom>
              <a:avLst/>
              <a:gdLst/>
              <a:ahLst/>
              <a:cxnLst/>
              <a:rect l="l" t="t" r="r" b="b"/>
              <a:pathLst>
                <a:path w="167481" h="549901">
                  <a:moveTo>
                    <a:pt x="0" y="0"/>
                  </a:moveTo>
                  <a:lnTo>
                    <a:pt x="794" y="313"/>
                  </a:lnTo>
                  <a:lnTo>
                    <a:pt x="59531" y="36825"/>
                  </a:lnTo>
                  <a:lnTo>
                    <a:pt x="107156" y="95563"/>
                  </a:lnTo>
                  <a:lnTo>
                    <a:pt x="130969" y="155888"/>
                  </a:lnTo>
                  <a:lnTo>
                    <a:pt x="154781" y="214625"/>
                  </a:lnTo>
                  <a:lnTo>
                    <a:pt x="167481" y="274950"/>
                  </a:lnTo>
                  <a:lnTo>
                    <a:pt x="154781" y="346388"/>
                  </a:lnTo>
                  <a:lnTo>
                    <a:pt x="130969" y="406713"/>
                  </a:lnTo>
                  <a:lnTo>
                    <a:pt x="96044" y="465451"/>
                  </a:lnTo>
                  <a:lnTo>
                    <a:pt x="48418" y="513076"/>
                  </a:lnTo>
                  <a:lnTo>
                    <a:pt x="794" y="549588"/>
                  </a:lnTo>
                  <a:lnTo>
                    <a:pt x="0" y="549901"/>
                  </a:lnTo>
                  <a:lnTo>
                    <a:pt x="0" y="478910"/>
                  </a:lnTo>
                  <a:lnTo>
                    <a:pt x="794" y="478151"/>
                  </a:lnTo>
                  <a:lnTo>
                    <a:pt x="48418" y="430526"/>
                  </a:lnTo>
                  <a:lnTo>
                    <a:pt x="72231" y="382901"/>
                  </a:lnTo>
                  <a:lnTo>
                    <a:pt x="96044" y="298763"/>
                  </a:lnTo>
                  <a:lnTo>
                    <a:pt x="96044" y="214625"/>
                  </a:lnTo>
                  <a:lnTo>
                    <a:pt x="72231" y="143188"/>
                  </a:lnTo>
                  <a:lnTo>
                    <a:pt x="24606" y="71750"/>
                  </a:lnTo>
                  <a:lnTo>
                    <a:pt x="0" y="7175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 name="Freeform 8"/>
            <p:cNvSpPr>
              <a:spLocks/>
            </p:cNvSpPr>
            <p:nvPr/>
          </p:nvSpPr>
          <p:spPr bwMode="auto">
            <a:xfrm>
              <a:off x="2251075" y="1651000"/>
              <a:ext cx="214313" cy="190500"/>
            </a:xfrm>
            <a:custGeom>
              <a:avLst/>
              <a:gdLst>
                <a:gd name="T0" fmla="*/ 30 w 135"/>
                <a:gd name="T1" fmla="*/ 23 h 120"/>
                <a:gd name="T2" fmla="*/ 30 w 135"/>
                <a:gd name="T3" fmla="*/ 23 h 120"/>
                <a:gd name="T4" fmla="*/ 53 w 135"/>
                <a:gd name="T5" fmla="*/ 8 h 120"/>
                <a:gd name="T6" fmla="*/ 68 w 135"/>
                <a:gd name="T7" fmla="*/ 0 h 120"/>
                <a:gd name="T8" fmla="*/ 105 w 135"/>
                <a:gd name="T9" fmla="*/ 8 h 120"/>
                <a:gd name="T10" fmla="*/ 128 w 135"/>
                <a:gd name="T11" fmla="*/ 15 h 120"/>
                <a:gd name="T12" fmla="*/ 135 w 135"/>
                <a:gd name="T13" fmla="*/ 23 h 120"/>
                <a:gd name="T14" fmla="*/ 135 w 135"/>
                <a:gd name="T15" fmla="*/ 23 h 120"/>
                <a:gd name="T16" fmla="*/ 113 w 135"/>
                <a:gd name="T17" fmla="*/ 23 h 120"/>
                <a:gd name="T18" fmla="*/ 83 w 135"/>
                <a:gd name="T19" fmla="*/ 23 h 120"/>
                <a:gd name="T20" fmla="*/ 60 w 135"/>
                <a:gd name="T21" fmla="*/ 30 h 120"/>
                <a:gd name="T22" fmla="*/ 60 w 135"/>
                <a:gd name="T23" fmla="*/ 30 h 120"/>
                <a:gd name="T24" fmla="*/ 38 w 135"/>
                <a:gd name="T25" fmla="*/ 53 h 120"/>
                <a:gd name="T26" fmla="*/ 23 w 135"/>
                <a:gd name="T27" fmla="*/ 75 h 120"/>
                <a:gd name="T28" fmla="*/ 8 w 135"/>
                <a:gd name="T29" fmla="*/ 98 h 120"/>
                <a:gd name="T30" fmla="*/ 0 w 135"/>
                <a:gd name="T31" fmla="*/ 113 h 120"/>
                <a:gd name="T32" fmla="*/ 0 w 135"/>
                <a:gd name="T33" fmla="*/ 113 h 120"/>
                <a:gd name="T34" fmla="*/ 0 w 135"/>
                <a:gd name="T35" fmla="*/ 120 h 120"/>
                <a:gd name="T36" fmla="*/ 0 w 135"/>
                <a:gd name="T37" fmla="*/ 120 h 120"/>
                <a:gd name="T38" fmla="*/ 0 w 135"/>
                <a:gd name="T39" fmla="*/ 90 h 120"/>
                <a:gd name="T40" fmla="*/ 8 w 135"/>
                <a:gd name="T41" fmla="*/ 60 h 120"/>
                <a:gd name="T42" fmla="*/ 23 w 135"/>
                <a:gd name="T43" fmla="*/ 38 h 120"/>
                <a:gd name="T44" fmla="*/ 30 w 135"/>
                <a:gd name="T45" fmla="*/ 23 h 120"/>
                <a:gd name="T46" fmla="*/ 30 w 135"/>
                <a:gd name="T47" fmla="*/ 2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120">
                  <a:moveTo>
                    <a:pt x="30" y="23"/>
                  </a:moveTo>
                  <a:lnTo>
                    <a:pt x="30" y="23"/>
                  </a:lnTo>
                  <a:lnTo>
                    <a:pt x="53" y="8"/>
                  </a:lnTo>
                  <a:lnTo>
                    <a:pt x="68" y="0"/>
                  </a:lnTo>
                  <a:lnTo>
                    <a:pt x="105" y="8"/>
                  </a:lnTo>
                  <a:lnTo>
                    <a:pt x="128" y="15"/>
                  </a:lnTo>
                  <a:lnTo>
                    <a:pt x="135" y="23"/>
                  </a:lnTo>
                  <a:lnTo>
                    <a:pt x="135" y="23"/>
                  </a:lnTo>
                  <a:lnTo>
                    <a:pt x="113" y="23"/>
                  </a:lnTo>
                  <a:lnTo>
                    <a:pt x="83" y="23"/>
                  </a:lnTo>
                  <a:lnTo>
                    <a:pt x="60" y="30"/>
                  </a:lnTo>
                  <a:lnTo>
                    <a:pt x="60" y="30"/>
                  </a:lnTo>
                  <a:lnTo>
                    <a:pt x="38" y="53"/>
                  </a:lnTo>
                  <a:lnTo>
                    <a:pt x="23" y="75"/>
                  </a:lnTo>
                  <a:lnTo>
                    <a:pt x="8" y="98"/>
                  </a:lnTo>
                  <a:lnTo>
                    <a:pt x="0" y="113"/>
                  </a:lnTo>
                  <a:lnTo>
                    <a:pt x="0" y="113"/>
                  </a:lnTo>
                  <a:lnTo>
                    <a:pt x="0" y="120"/>
                  </a:lnTo>
                  <a:lnTo>
                    <a:pt x="0" y="120"/>
                  </a:lnTo>
                  <a:lnTo>
                    <a:pt x="0" y="90"/>
                  </a:lnTo>
                  <a:lnTo>
                    <a:pt x="8" y="60"/>
                  </a:lnTo>
                  <a:lnTo>
                    <a:pt x="23" y="38"/>
                  </a:lnTo>
                  <a:lnTo>
                    <a:pt x="30" y="23"/>
                  </a:lnTo>
                  <a:lnTo>
                    <a:pt x="30" y="2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1" name="Freeform 9"/>
            <p:cNvSpPr>
              <a:spLocks/>
            </p:cNvSpPr>
            <p:nvPr/>
          </p:nvSpPr>
          <p:spPr bwMode="auto">
            <a:xfrm>
              <a:off x="2000250" y="1436688"/>
              <a:ext cx="692150" cy="404813"/>
            </a:xfrm>
            <a:custGeom>
              <a:avLst/>
              <a:gdLst>
                <a:gd name="T0" fmla="*/ 263 w 436"/>
                <a:gd name="T1" fmla="*/ 0 h 255"/>
                <a:gd name="T2" fmla="*/ 263 w 436"/>
                <a:gd name="T3" fmla="*/ 0 h 255"/>
                <a:gd name="T4" fmla="*/ 293 w 436"/>
                <a:gd name="T5" fmla="*/ 7 h 255"/>
                <a:gd name="T6" fmla="*/ 331 w 436"/>
                <a:gd name="T7" fmla="*/ 22 h 255"/>
                <a:gd name="T8" fmla="*/ 361 w 436"/>
                <a:gd name="T9" fmla="*/ 37 h 255"/>
                <a:gd name="T10" fmla="*/ 383 w 436"/>
                <a:gd name="T11" fmla="*/ 60 h 255"/>
                <a:gd name="T12" fmla="*/ 406 w 436"/>
                <a:gd name="T13" fmla="*/ 82 h 255"/>
                <a:gd name="T14" fmla="*/ 421 w 436"/>
                <a:gd name="T15" fmla="*/ 113 h 255"/>
                <a:gd name="T16" fmla="*/ 436 w 436"/>
                <a:gd name="T17" fmla="*/ 150 h 255"/>
                <a:gd name="T18" fmla="*/ 436 w 436"/>
                <a:gd name="T19" fmla="*/ 180 h 255"/>
                <a:gd name="T20" fmla="*/ 436 w 436"/>
                <a:gd name="T21" fmla="*/ 180 h 255"/>
                <a:gd name="T22" fmla="*/ 429 w 436"/>
                <a:gd name="T23" fmla="*/ 150 h 255"/>
                <a:gd name="T24" fmla="*/ 414 w 436"/>
                <a:gd name="T25" fmla="*/ 128 h 255"/>
                <a:gd name="T26" fmla="*/ 399 w 436"/>
                <a:gd name="T27" fmla="*/ 97 h 255"/>
                <a:gd name="T28" fmla="*/ 376 w 436"/>
                <a:gd name="T29" fmla="*/ 82 h 255"/>
                <a:gd name="T30" fmla="*/ 353 w 436"/>
                <a:gd name="T31" fmla="*/ 60 h 255"/>
                <a:gd name="T32" fmla="*/ 323 w 436"/>
                <a:gd name="T33" fmla="*/ 45 h 255"/>
                <a:gd name="T34" fmla="*/ 293 w 436"/>
                <a:gd name="T35" fmla="*/ 37 h 255"/>
                <a:gd name="T36" fmla="*/ 263 w 436"/>
                <a:gd name="T37" fmla="*/ 30 h 255"/>
                <a:gd name="T38" fmla="*/ 263 w 436"/>
                <a:gd name="T39" fmla="*/ 30 h 255"/>
                <a:gd name="T40" fmla="*/ 211 w 436"/>
                <a:gd name="T41" fmla="*/ 30 h 255"/>
                <a:gd name="T42" fmla="*/ 166 w 436"/>
                <a:gd name="T43" fmla="*/ 45 h 255"/>
                <a:gd name="T44" fmla="*/ 121 w 436"/>
                <a:gd name="T45" fmla="*/ 60 h 255"/>
                <a:gd name="T46" fmla="*/ 83 w 436"/>
                <a:gd name="T47" fmla="*/ 90 h 255"/>
                <a:gd name="T48" fmla="*/ 53 w 436"/>
                <a:gd name="T49" fmla="*/ 120 h 255"/>
                <a:gd name="T50" fmla="*/ 30 w 436"/>
                <a:gd name="T51" fmla="*/ 165 h 255"/>
                <a:gd name="T52" fmla="*/ 8 w 436"/>
                <a:gd name="T53" fmla="*/ 210 h 255"/>
                <a:gd name="T54" fmla="*/ 0 w 436"/>
                <a:gd name="T55" fmla="*/ 255 h 255"/>
                <a:gd name="T56" fmla="*/ 0 w 436"/>
                <a:gd name="T57" fmla="*/ 255 h 255"/>
                <a:gd name="T58" fmla="*/ 0 w 436"/>
                <a:gd name="T59" fmla="*/ 218 h 255"/>
                <a:gd name="T60" fmla="*/ 15 w 436"/>
                <a:gd name="T61" fmla="*/ 173 h 255"/>
                <a:gd name="T62" fmla="*/ 30 w 436"/>
                <a:gd name="T63" fmla="*/ 120 h 255"/>
                <a:gd name="T64" fmla="*/ 61 w 436"/>
                <a:gd name="T65" fmla="*/ 75 h 255"/>
                <a:gd name="T66" fmla="*/ 83 w 436"/>
                <a:gd name="T67" fmla="*/ 52 h 255"/>
                <a:gd name="T68" fmla="*/ 106 w 436"/>
                <a:gd name="T69" fmla="*/ 37 h 255"/>
                <a:gd name="T70" fmla="*/ 136 w 436"/>
                <a:gd name="T71" fmla="*/ 22 h 255"/>
                <a:gd name="T72" fmla="*/ 173 w 436"/>
                <a:gd name="T73" fmla="*/ 7 h 255"/>
                <a:gd name="T74" fmla="*/ 211 w 436"/>
                <a:gd name="T75" fmla="*/ 0 h 255"/>
                <a:gd name="T76" fmla="*/ 263 w 436"/>
                <a:gd name="T77" fmla="*/ 0 h 255"/>
                <a:gd name="T78" fmla="*/ 263 w 436"/>
                <a:gd name="T7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6" h="255">
                  <a:moveTo>
                    <a:pt x="263" y="0"/>
                  </a:moveTo>
                  <a:lnTo>
                    <a:pt x="263" y="0"/>
                  </a:lnTo>
                  <a:lnTo>
                    <a:pt x="293" y="7"/>
                  </a:lnTo>
                  <a:lnTo>
                    <a:pt x="331" y="22"/>
                  </a:lnTo>
                  <a:lnTo>
                    <a:pt x="361" y="37"/>
                  </a:lnTo>
                  <a:lnTo>
                    <a:pt x="383" y="60"/>
                  </a:lnTo>
                  <a:lnTo>
                    <a:pt x="406" y="82"/>
                  </a:lnTo>
                  <a:lnTo>
                    <a:pt x="421" y="113"/>
                  </a:lnTo>
                  <a:lnTo>
                    <a:pt x="436" y="150"/>
                  </a:lnTo>
                  <a:lnTo>
                    <a:pt x="436" y="180"/>
                  </a:lnTo>
                  <a:lnTo>
                    <a:pt x="436" y="180"/>
                  </a:lnTo>
                  <a:lnTo>
                    <a:pt x="429" y="150"/>
                  </a:lnTo>
                  <a:lnTo>
                    <a:pt x="414" y="128"/>
                  </a:lnTo>
                  <a:lnTo>
                    <a:pt x="399" y="97"/>
                  </a:lnTo>
                  <a:lnTo>
                    <a:pt x="376" y="82"/>
                  </a:lnTo>
                  <a:lnTo>
                    <a:pt x="353" y="60"/>
                  </a:lnTo>
                  <a:lnTo>
                    <a:pt x="323" y="45"/>
                  </a:lnTo>
                  <a:lnTo>
                    <a:pt x="293" y="37"/>
                  </a:lnTo>
                  <a:lnTo>
                    <a:pt x="263" y="30"/>
                  </a:lnTo>
                  <a:lnTo>
                    <a:pt x="263" y="30"/>
                  </a:lnTo>
                  <a:lnTo>
                    <a:pt x="211" y="30"/>
                  </a:lnTo>
                  <a:lnTo>
                    <a:pt x="166" y="45"/>
                  </a:lnTo>
                  <a:lnTo>
                    <a:pt x="121" y="60"/>
                  </a:lnTo>
                  <a:lnTo>
                    <a:pt x="83" y="90"/>
                  </a:lnTo>
                  <a:lnTo>
                    <a:pt x="53" y="120"/>
                  </a:lnTo>
                  <a:lnTo>
                    <a:pt x="30" y="165"/>
                  </a:lnTo>
                  <a:lnTo>
                    <a:pt x="8" y="210"/>
                  </a:lnTo>
                  <a:lnTo>
                    <a:pt x="0" y="255"/>
                  </a:lnTo>
                  <a:lnTo>
                    <a:pt x="0" y="255"/>
                  </a:lnTo>
                  <a:lnTo>
                    <a:pt x="0" y="218"/>
                  </a:lnTo>
                  <a:lnTo>
                    <a:pt x="15" y="173"/>
                  </a:lnTo>
                  <a:lnTo>
                    <a:pt x="30" y="120"/>
                  </a:lnTo>
                  <a:lnTo>
                    <a:pt x="61" y="75"/>
                  </a:lnTo>
                  <a:lnTo>
                    <a:pt x="83" y="52"/>
                  </a:lnTo>
                  <a:lnTo>
                    <a:pt x="106" y="37"/>
                  </a:lnTo>
                  <a:lnTo>
                    <a:pt x="136" y="22"/>
                  </a:lnTo>
                  <a:lnTo>
                    <a:pt x="173" y="7"/>
                  </a:lnTo>
                  <a:lnTo>
                    <a:pt x="211" y="0"/>
                  </a:lnTo>
                  <a:lnTo>
                    <a:pt x="263" y="0"/>
                  </a:lnTo>
                  <a:lnTo>
                    <a:pt x="263" y="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2" name="Freeform 10"/>
            <p:cNvSpPr>
              <a:spLocks/>
            </p:cNvSpPr>
            <p:nvPr/>
          </p:nvSpPr>
          <p:spPr bwMode="auto">
            <a:xfrm>
              <a:off x="2251075" y="1722438"/>
              <a:ext cx="454025" cy="322263"/>
            </a:xfrm>
            <a:custGeom>
              <a:avLst/>
              <a:gdLst>
                <a:gd name="T0" fmla="*/ 113 w 286"/>
                <a:gd name="T1" fmla="*/ 203 h 203"/>
                <a:gd name="T2" fmla="*/ 113 w 286"/>
                <a:gd name="T3" fmla="*/ 203 h 203"/>
                <a:gd name="T4" fmla="*/ 90 w 286"/>
                <a:gd name="T5" fmla="*/ 203 h 203"/>
                <a:gd name="T6" fmla="*/ 68 w 286"/>
                <a:gd name="T7" fmla="*/ 188 h 203"/>
                <a:gd name="T8" fmla="*/ 53 w 286"/>
                <a:gd name="T9" fmla="*/ 180 h 203"/>
                <a:gd name="T10" fmla="*/ 30 w 286"/>
                <a:gd name="T11" fmla="*/ 165 h 203"/>
                <a:gd name="T12" fmla="*/ 15 w 286"/>
                <a:gd name="T13" fmla="*/ 143 h 203"/>
                <a:gd name="T14" fmla="*/ 8 w 286"/>
                <a:gd name="T15" fmla="*/ 120 h 203"/>
                <a:gd name="T16" fmla="*/ 0 w 286"/>
                <a:gd name="T17" fmla="*/ 98 h 203"/>
                <a:gd name="T18" fmla="*/ 0 w 286"/>
                <a:gd name="T19" fmla="*/ 75 h 203"/>
                <a:gd name="T20" fmla="*/ 0 w 286"/>
                <a:gd name="T21" fmla="*/ 75 h 203"/>
                <a:gd name="T22" fmla="*/ 15 w 286"/>
                <a:gd name="T23" fmla="*/ 105 h 203"/>
                <a:gd name="T24" fmla="*/ 30 w 286"/>
                <a:gd name="T25" fmla="*/ 135 h 203"/>
                <a:gd name="T26" fmla="*/ 68 w 286"/>
                <a:gd name="T27" fmla="*/ 158 h 203"/>
                <a:gd name="T28" fmla="*/ 113 w 286"/>
                <a:gd name="T29" fmla="*/ 173 h 203"/>
                <a:gd name="T30" fmla="*/ 113 w 286"/>
                <a:gd name="T31" fmla="*/ 173 h 203"/>
                <a:gd name="T32" fmla="*/ 143 w 286"/>
                <a:gd name="T33" fmla="*/ 180 h 203"/>
                <a:gd name="T34" fmla="*/ 173 w 286"/>
                <a:gd name="T35" fmla="*/ 173 h 203"/>
                <a:gd name="T36" fmla="*/ 203 w 286"/>
                <a:gd name="T37" fmla="*/ 158 h 203"/>
                <a:gd name="T38" fmla="*/ 225 w 286"/>
                <a:gd name="T39" fmla="*/ 143 h 203"/>
                <a:gd name="T40" fmla="*/ 248 w 286"/>
                <a:gd name="T41" fmla="*/ 120 h 203"/>
                <a:gd name="T42" fmla="*/ 263 w 286"/>
                <a:gd name="T43" fmla="*/ 90 h 203"/>
                <a:gd name="T44" fmla="*/ 278 w 286"/>
                <a:gd name="T45" fmla="*/ 60 h 203"/>
                <a:gd name="T46" fmla="*/ 278 w 286"/>
                <a:gd name="T47" fmla="*/ 30 h 203"/>
                <a:gd name="T48" fmla="*/ 278 w 286"/>
                <a:gd name="T49" fmla="*/ 30 h 203"/>
                <a:gd name="T50" fmla="*/ 278 w 286"/>
                <a:gd name="T51" fmla="*/ 0 h 203"/>
                <a:gd name="T52" fmla="*/ 278 w 286"/>
                <a:gd name="T53" fmla="*/ 0 h 203"/>
                <a:gd name="T54" fmla="*/ 286 w 286"/>
                <a:gd name="T55" fmla="*/ 60 h 203"/>
                <a:gd name="T56" fmla="*/ 286 w 286"/>
                <a:gd name="T57" fmla="*/ 60 h 203"/>
                <a:gd name="T58" fmla="*/ 278 w 286"/>
                <a:gd name="T59" fmla="*/ 90 h 203"/>
                <a:gd name="T60" fmla="*/ 271 w 286"/>
                <a:gd name="T61" fmla="*/ 120 h 203"/>
                <a:gd name="T62" fmla="*/ 248 w 286"/>
                <a:gd name="T63" fmla="*/ 143 h 203"/>
                <a:gd name="T64" fmla="*/ 233 w 286"/>
                <a:gd name="T65" fmla="*/ 165 h 203"/>
                <a:gd name="T66" fmla="*/ 203 w 286"/>
                <a:gd name="T67" fmla="*/ 180 h 203"/>
                <a:gd name="T68" fmla="*/ 180 w 286"/>
                <a:gd name="T69" fmla="*/ 195 h 203"/>
                <a:gd name="T70" fmla="*/ 150 w 286"/>
                <a:gd name="T71" fmla="*/ 203 h 203"/>
                <a:gd name="T72" fmla="*/ 113 w 286"/>
                <a:gd name="T73" fmla="*/ 203 h 203"/>
                <a:gd name="T74" fmla="*/ 113 w 286"/>
                <a:gd name="T75"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6" h="203">
                  <a:moveTo>
                    <a:pt x="113" y="203"/>
                  </a:moveTo>
                  <a:lnTo>
                    <a:pt x="113" y="203"/>
                  </a:lnTo>
                  <a:lnTo>
                    <a:pt x="90" y="203"/>
                  </a:lnTo>
                  <a:lnTo>
                    <a:pt x="68" y="188"/>
                  </a:lnTo>
                  <a:lnTo>
                    <a:pt x="53" y="180"/>
                  </a:lnTo>
                  <a:lnTo>
                    <a:pt x="30" y="165"/>
                  </a:lnTo>
                  <a:lnTo>
                    <a:pt x="15" y="143"/>
                  </a:lnTo>
                  <a:lnTo>
                    <a:pt x="8" y="120"/>
                  </a:lnTo>
                  <a:lnTo>
                    <a:pt x="0" y="98"/>
                  </a:lnTo>
                  <a:lnTo>
                    <a:pt x="0" y="75"/>
                  </a:lnTo>
                  <a:lnTo>
                    <a:pt x="0" y="75"/>
                  </a:lnTo>
                  <a:lnTo>
                    <a:pt x="15" y="105"/>
                  </a:lnTo>
                  <a:lnTo>
                    <a:pt x="30" y="135"/>
                  </a:lnTo>
                  <a:lnTo>
                    <a:pt x="68" y="158"/>
                  </a:lnTo>
                  <a:lnTo>
                    <a:pt x="113" y="173"/>
                  </a:lnTo>
                  <a:lnTo>
                    <a:pt x="113" y="173"/>
                  </a:lnTo>
                  <a:lnTo>
                    <a:pt x="143" y="180"/>
                  </a:lnTo>
                  <a:lnTo>
                    <a:pt x="173" y="173"/>
                  </a:lnTo>
                  <a:lnTo>
                    <a:pt x="203" y="158"/>
                  </a:lnTo>
                  <a:lnTo>
                    <a:pt x="225" y="143"/>
                  </a:lnTo>
                  <a:lnTo>
                    <a:pt x="248" y="120"/>
                  </a:lnTo>
                  <a:lnTo>
                    <a:pt x="263" y="90"/>
                  </a:lnTo>
                  <a:lnTo>
                    <a:pt x="278" y="60"/>
                  </a:lnTo>
                  <a:lnTo>
                    <a:pt x="278" y="30"/>
                  </a:lnTo>
                  <a:lnTo>
                    <a:pt x="278" y="30"/>
                  </a:lnTo>
                  <a:lnTo>
                    <a:pt x="278" y="0"/>
                  </a:lnTo>
                  <a:lnTo>
                    <a:pt x="278" y="0"/>
                  </a:lnTo>
                  <a:lnTo>
                    <a:pt x="286" y="60"/>
                  </a:lnTo>
                  <a:lnTo>
                    <a:pt x="286" y="60"/>
                  </a:lnTo>
                  <a:lnTo>
                    <a:pt x="278" y="90"/>
                  </a:lnTo>
                  <a:lnTo>
                    <a:pt x="271" y="120"/>
                  </a:lnTo>
                  <a:lnTo>
                    <a:pt x="248" y="143"/>
                  </a:lnTo>
                  <a:lnTo>
                    <a:pt x="233" y="165"/>
                  </a:lnTo>
                  <a:lnTo>
                    <a:pt x="203" y="180"/>
                  </a:lnTo>
                  <a:lnTo>
                    <a:pt x="180" y="195"/>
                  </a:lnTo>
                  <a:lnTo>
                    <a:pt x="150" y="203"/>
                  </a:lnTo>
                  <a:lnTo>
                    <a:pt x="113" y="203"/>
                  </a:lnTo>
                  <a:lnTo>
                    <a:pt x="113" y="20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3" name="Freeform 11"/>
            <p:cNvSpPr>
              <a:spLocks/>
            </p:cNvSpPr>
            <p:nvPr/>
          </p:nvSpPr>
          <p:spPr bwMode="auto">
            <a:xfrm>
              <a:off x="-2381" y="3689628"/>
              <a:ext cx="191294" cy="96561"/>
            </a:xfrm>
            <a:custGeom>
              <a:avLst/>
              <a:gdLst/>
              <a:ahLst/>
              <a:cxnLst/>
              <a:rect l="l" t="t" r="r" b="b"/>
              <a:pathLst>
                <a:path w="191294" h="96561">
                  <a:moveTo>
                    <a:pt x="0" y="0"/>
                  </a:moveTo>
                  <a:lnTo>
                    <a:pt x="24606" y="23536"/>
                  </a:lnTo>
                  <a:lnTo>
                    <a:pt x="59531" y="48936"/>
                  </a:lnTo>
                  <a:lnTo>
                    <a:pt x="107156" y="72749"/>
                  </a:lnTo>
                  <a:lnTo>
                    <a:pt x="143669" y="83861"/>
                  </a:lnTo>
                  <a:lnTo>
                    <a:pt x="191294" y="83861"/>
                  </a:lnTo>
                  <a:lnTo>
                    <a:pt x="143669" y="96561"/>
                  </a:lnTo>
                  <a:lnTo>
                    <a:pt x="96044" y="96561"/>
                  </a:lnTo>
                  <a:lnTo>
                    <a:pt x="48419" y="96561"/>
                  </a:lnTo>
                  <a:lnTo>
                    <a:pt x="11906" y="72749"/>
                  </a:lnTo>
                  <a:lnTo>
                    <a:pt x="0" y="6084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4" name="Freeform 12"/>
            <p:cNvSpPr>
              <a:spLocks/>
            </p:cNvSpPr>
            <p:nvPr/>
          </p:nvSpPr>
          <p:spPr bwMode="auto">
            <a:xfrm>
              <a:off x="-2381" y="3999845"/>
              <a:ext cx="273844" cy="48281"/>
            </a:xfrm>
            <a:custGeom>
              <a:avLst/>
              <a:gdLst/>
              <a:ahLst/>
              <a:cxnLst/>
              <a:rect l="l" t="t" r="r" b="b"/>
              <a:pathLst>
                <a:path w="273844" h="48281">
                  <a:moveTo>
                    <a:pt x="0" y="0"/>
                  </a:moveTo>
                  <a:lnTo>
                    <a:pt x="24606" y="11769"/>
                  </a:lnTo>
                  <a:lnTo>
                    <a:pt x="107156" y="35581"/>
                  </a:lnTo>
                  <a:lnTo>
                    <a:pt x="191294" y="35581"/>
                  </a:lnTo>
                  <a:lnTo>
                    <a:pt x="273844" y="35581"/>
                  </a:lnTo>
                  <a:lnTo>
                    <a:pt x="202406" y="48281"/>
                  </a:lnTo>
                  <a:lnTo>
                    <a:pt x="130969" y="48281"/>
                  </a:lnTo>
                  <a:lnTo>
                    <a:pt x="35719" y="48281"/>
                  </a:lnTo>
                  <a:lnTo>
                    <a:pt x="0" y="3935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5" name="Freeform 13"/>
            <p:cNvSpPr>
              <a:spLocks/>
            </p:cNvSpPr>
            <p:nvPr/>
          </p:nvSpPr>
          <p:spPr bwMode="auto">
            <a:xfrm>
              <a:off x="-61912" y="3308350"/>
              <a:ext cx="417513" cy="465138"/>
            </a:xfrm>
            <a:custGeom>
              <a:avLst/>
              <a:gdLst>
                <a:gd name="T0" fmla="*/ 263 w 263"/>
                <a:gd name="T1" fmla="*/ 135 h 293"/>
                <a:gd name="T2" fmla="*/ 263 w 263"/>
                <a:gd name="T3" fmla="*/ 135 h 293"/>
                <a:gd name="T4" fmla="*/ 263 w 263"/>
                <a:gd name="T5" fmla="*/ 158 h 293"/>
                <a:gd name="T6" fmla="*/ 263 w 263"/>
                <a:gd name="T7" fmla="*/ 188 h 293"/>
                <a:gd name="T8" fmla="*/ 255 w 263"/>
                <a:gd name="T9" fmla="*/ 210 h 293"/>
                <a:gd name="T10" fmla="*/ 240 w 263"/>
                <a:gd name="T11" fmla="*/ 233 h 293"/>
                <a:gd name="T12" fmla="*/ 225 w 263"/>
                <a:gd name="T13" fmla="*/ 255 h 293"/>
                <a:gd name="T14" fmla="*/ 203 w 263"/>
                <a:gd name="T15" fmla="*/ 271 h 293"/>
                <a:gd name="T16" fmla="*/ 180 w 263"/>
                <a:gd name="T17" fmla="*/ 286 h 293"/>
                <a:gd name="T18" fmla="*/ 158 w 263"/>
                <a:gd name="T19" fmla="*/ 293 h 293"/>
                <a:gd name="T20" fmla="*/ 158 w 263"/>
                <a:gd name="T21" fmla="*/ 293 h 293"/>
                <a:gd name="T22" fmla="*/ 188 w 263"/>
                <a:gd name="T23" fmla="*/ 271 h 293"/>
                <a:gd name="T24" fmla="*/ 218 w 263"/>
                <a:gd name="T25" fmla="*/ 240 h 293"/>
                <a:gd name="T26" fmla="*/ 233 w 263"/>
                <a:gd name="T27" fmla="*/ 203 h 293"/>
                <a:gd name="T28" fmla="*/ 233 w 263"/>
                <a:gd name="T29" fmla="*/ 143 h 293"/>
                <a:gd name="T30" fmla="*/ 233 w 263"/>
                <a:gd name="T31" fmla="*/ 143 h 293"/>
                <a:gd name="T32" fmla="*/ 225 w 263"/>
                <a:gd name="T33" fmla="*/ 113 h 293"/>
                <a:gd name="T34" fmla="*/ 210 w 263"/>
                <a:gd name="T35" fmla="*/ 83 h 293"/>
                <a:gd name="T36" fmla="*/ 188 w 263"/>
                <a:gd name="T37" fmla="*/ 60 h 293"/>
                <a:gd name="T38" fmla="*/ 165 w 263"/>
                <a:gd name="T39" fmla="*/ 38 h 293"/>
                <a:gd name="T40" fmla="*/ 135 w 263"/>
                <a:gd name="T41" fmla="*/ 23 h 293"/>
                <a:gd name="T42" fmla="*/ 98 w 263"/>
                <a:gd name="T43" fmla="*/ 15 h 293"/>
                <a:gd name="T44" fmla="*/ 68 w 263"/>
                <a:gd name="T45" fmla="*/ 8 h 293"/>
                <a:gd name="T46" fmla="*/ 30 w 263"/>
                <a:gd name="T47" fmla="*/ 15 h 293"/>
                <a:gd name="T48" fmla="*/ 30 w 263"/>
                <a:gd name="T49" fmla="*/ 15 h 293"/>
                <a:gd name="T50" fmla="*/ 0 w 263"/>
                <a:gd name="T51" fmla="*/ 23 h 293"/>
                <a:gd name="T52" fmla="*/ 0 w 263"/>
                <a:gd name="T53" fmla="*/ 23 h 293"/>
                <a:gd name="T54" fmla="*/ 60 w 263"/>
                <a:gd name="T55" fmla="*/ 0 h 293"/>
                <a:gd name="T56" fmla="*/ 60 w 263"/>
                <a:gd name="T57" fmla="*/ 0 h 293"/>
                <a:gd name="T58" fmla="*/ 90 w 263"/>
                <a:gd name="T59" fmla="*/ 0 h 293"/>
                <a:gd name="T60" fmla="*/ 128 w 263"/>
                <a:gd name="T61" fmla="*/ 0 h 293"/>
                <a:gd name="T62" fmla="*/ 158 w 263"/>
                <a:gd name="T63" fmla="*/ 15 h 293"/>
                <a:gd name="T64" fmla="*/ 188 w 263"/>
                <a:gd name="T65" fmla="*/ 30 h 293"/>
                <a:gd name="T66" fmla="*/ 210 w 263"/>
                <a:gd name="T67" fmla="*/ 45 h 293"/>
                <a:gd name="T68" fmla="*/ 233 w 263"/>
                <a:gd name="T69" fmla="*/ 75 h 293"/>
                <a:gd name="T70" fmla="*/ 248 w 263"/>
                <a:gd name="T71" fmla="*/ 98 h 293"/>
                <a:gd name="T72" fmla="*/ 263 w 263"/>
                <a:gd name="T73" fmla="*/ 135 h 293"/>
                <a:gd name="T74" fmla="*/ 263 w 263"/>
                <a:gd name="T75" fmla="*/ 13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3" h="293">
                  <a:moveTo>
                    <a:pt x="263" y="135"/>
                  </a:moveTo>
                  <a:lnTo>
                    <a:pt x="263" y="135"/>
                  </a:lnTo>
                  <a:lnTo>
                    <a:pt x="263" y="158"/>
                  </a:lnTo>
                  <a:lnTo>
                    <a:pt x="263" y="188"/>
                  </a:lnTo>
                  <a:lnTo>
                    <a:pt x="255" y="210"/>
                  </a:lnTo>
                  <a:lnTo>
                    <a:pt x="240" y="233"/>
                  </a:lnTo>
                  <a:lnTo>
                    <a:pt x="225" y="255"/>
                  </a:lnTo>
                  <a:lnTo>
                    <a:pt x="203" y="271"/>
                  </a:lnTo>
                  <a:lnTo>
                    <a:pt x="180" y="286"/>
                  </a:lnTo>
                  <a:lnTo>
                    <a:pt x="158" y="293"/>
                  </a:lnTo>
                  <a:lnTo>
                    <a:pt x="158" y="293"/>
                  </a:lnTo>
                  <a:lnTo>
                    <a:pt x="188" y="271"/>
                  </a:lnTo>
                  <a:lnTo>
                    <a:pt x="218" y="240"/>
                  </a:lnTo>
                  <a:lnTo>
                    <a:pt x="233" y="203"/>
                  </a:lnTo>
                  <a:lnTo>
                    <a:pt x="233" y="143"/>
                  </a:lnTo>
                  <a:lnTo>
                    <a:pt x="233" y="143"/>
                  </a:lnTo>
                  <a:lnTo>
                    <a:pt x="225" y="113"/>
                  </a:lnTo>
                  <a:lnTo>
                    <a:pt x="210" y="83"/>
                  </a:lnTo>
                  <a:lnTo>
                    <a:pt x="188" y="60"/>
                  </a:lnTo>
                  <a:lnTo>
                    <a:pt x="165" y="38"/>
                  </a:lnTo>
                  <a:lnTo>
                    <a:pt x="135" y="23"/>
                  </a:lnTo>
                  <a:lnTo>
                    <a:pt x="98" y="15"/>
                  </a:lnTo>
                  <a:lnTo>
                    <a:pt x="68" y="8"/>
                  </a:lnTo>
                  <a:lnTo>
                    <a:pt x="30" y="15"/>
                  </a:lnTo>
                  <a:lnTo>
                    <a:pt x="30" y="15"/>
                  </a:lnTo>
                  <a:lnTo>
                    <a:pt x="0" y="23"/>
                  </a:lnTo>
                  <a:lnTo>
                    <a:pt x="0" y="23"/>
                  </a:lnTo>
                  <a:lnTo>
                    <a:pt x="60" y="0"/>
                  </a:lnTo>
                  <a:lnTo>
                    <a:pt x="60" y="0"/>
                  </a:lnTo>
                  <a:lnTo>
                    <a:pt x="90" y="0"/>
                  </a:lnTo>
                  <a:lnTo>
                    <a:pt x="128" y="0"/>
                  </a:lnTo>
                  <a:lnTo>
                    <a:pt x="158" y="15"/>
                  </a:lnTo>
                  <a:lnTo>
                    <a:pt x="188" y="30"/>
                  </a:lnTo>
                  <a:lnTo>
                    <a:pt x="210" y="45"/>
                  </a:lnTo>
                  <a:lnTo>
                    <a:pt x="233" y="75"/>
                  </a:lnTo>
                  <a:lnTo>
                    <a:pt x="248" y="98"/>
                  </a:lnTo>
                  <a:lnTo>
                    <a:pt x="263" y="135"/>
                  </a:lnTo>
                  <a:lnTo>
                    <a:pt x="263" y="13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8" name="Freeform 16"/>
            <p:cNvSpPr>
              <a:spLocks/>
            </p:cNvSpPr>
            <p:nvPr/>
          </p:nvSpPr>
          <p:spPr bwMode="auto">
            <a:xfrm>
              <a:off x="4659313" y="4381500"/>
              <a:ext cx="358775" cy="309563"/>
            </a:xfrm>
            <a:custGeom>
              <a:avLst/>
              <a:gdLst>
                <a:gd name="T0" fmla="*/ 8 w 226"/>
                <a:gd name="T1" fmla="*/ 90 h 195"/>
                <a:gd name="T2" fmla="*/ 8 w 226"/>
                <a:gd name="T3" fmla="*/ 90 h 195"/>
                <a:gd name="T4" fmla="*/ 30 w 226"/>
                <a:gd name="T5" fmla="*/ 45 h 195"/>
                <a:gd name="T6" fmla="*/ 61 w 226"/>
                <a:gd name="T7" fmla="*/ 15 h 195"/>
                <a:gd name="T8" fmla="*/ 83 w 226"/>
                <a:gd name="T9" fmla="*/ 8 h 195"/>
                <a:gd name="T10" fmla="*/ 106 w 226"/>
                <a:gd name="T11" fmla="*/ 0 h 195"/>
                <a:gd name="T12" fmla="*/ 136 w 226"/>
                <a:gd name="T13" fmla="*/ 0 h 195"/>
                <a:gd name="T14" fmla="*/ 158 w 226"/>
                <a:gd name="T15" fmla="*/ 0 h 195"/>
                <a:gd name="T16" fmla="*/ 158 w 226"/>
                <a:gd name="T17" fmla="*/ 0 h 195"/>
                <a:gd name="T18" fmla="*/ 181 w 226"/>
                <a:gd name="T19" fmla="*/ 15 h 195"/>
                <a:gd name="T20" fmla="*/ 203 w 226"/>
                <a:gd name="T21" fmla="*/ 30 h 195"/>
                <a:gd name="T22" fmla="*/ 218 w 226"/>
                <a:gd name="T23" fmla="*/ 53 h 195"/>
                <a:gd name="T24" fmla="*/ 226 w 226"/>
                <a:gd name="T25" fmla="*/ 75 h 195"/>
                <a:gd name="T26" fmla="*/ 226 w 226"/>
                <a:gd name="T27" fmla="*/ 75 h 195"/>
                <a:gd name="T28" fmla="*/ 203 w 226"/>
                <a:gd name="T29" fmla="*/ 45 h 195"/>
                <a:gd name="T30" fmla="*/ 173 w 226"/>
                <a:gd name="T31" fmla="*/ 30 h 195"/>
                <a:gd name="T32" fmla="*/ 173 w 226"/>
                <a:gd name="T33" fmla="*/ 30 h 195"/>
                <a:gd name="T34" fmla="*/ 143 w 226"/>
                <a:gd name="T35" fmla="*/ 23 h 195"/>
                <a:gd name="T36" fmla="*/ 121 w 226"/>
                <a:gd name="T37" fmla="*/ 30 h 195"/>
                <a:gd name="T38" fmla="*/ 98 w 226"/>
                <a:gd name="T39" fmla="*/ 30 h 195"/>
                <a:gd name="T40" fmla="*/ 76 w 226"/>
                <a:gd name="T41" fmla="*/ 45 h 195"/>
                <a:gd name="T42" fmla="*/ 38 w 226"/>
                <a:gd name="T43" fmla="*/ 75 h 195"/>
                <a:gd name="T44" fmla="*/ 15 w 226"/>
                <a:gd name="T45" fmla="*/ 113 h 195"/>
                <a:gd name="T46" fmla="*/ 15 w 226"/>
                <a:gd name="T47" fmla="*/ 113 h 195"/>
                <a:gd name="T48" fmla="*/ 8 w 226"/>
                <a:gd name="T49" fmla="*/ 158 h 195"/>
                <a:gd name="T50" fmla="*/ 15 w 226"/>
                <a:gd name="T51" fmla="*/ 195 h 195"/>
                <a:gd name="T52" fmla="*/ 15 w 226"/>
                <a:gd name="T53" fmla="*/ 195 h 195"/>
                <a:gd name="T54" fmla="*/ 8 w 226"/>
                <a:gd name="T55" fmla="*/ 173 h 195"/>
                <a:gd name="T56" fmla="*/ 0 w 226"/>
                <a:gd name="T57" fmla="*/ 143 h 195"/>
                <a:gd name="T58" fmla="*/ 0 w 226"/>
                <a:gd name="T59" fmla="*/ 113 h 195"/>
                <a:gd name="T60" fmla="*/ 8 w 226"/>
                <a:gd name="T61" fmla="*/ 90 h 195"/>
                <a:gd name="T62" fmla="*/ 8 w 226"/>
                <a:gd name="T63" fmla="*/ 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195">
                  <a:moveTo>
                    <a:pt x="8" y="90"/>
                  </a:moveTo>
                  <a:lnTo>
                    <a:pt x="8" y="90"/>
                  </a:lnTo>
                  <a:lnTo>
                    <a:pt x="30" y="45"/>
                  </a:lnTo>
                  <a:lnTo>
                    <a:pt x="61" y="15"/>
                  </a:lnTo>
                  <a:lnTo>
                    <a:pt x="83" y="8"/>
                  </a:lnTo>
                  <a:lnTo>
                    <a:pt x="106" y="0"/>
                  </a:lnTo>
                  <a:lnTo>
                    <a:pt x="136" y="0"/>
                  </a:lnTo>
                  <a:lnTo>
                    <a:pt x="158" y="0"/>
                  </a:lnTo>
                  <a:lnTo>
                    <a:pt x="158" y="0"/>
                  </a:lnTo>
                  <a:lnTo>
                    <a:pt x="181" y="15"/>
                  </a:lnTo>
                  <a:lnTo>
                    <a:pt x="203" y="30"/>
                  </a:lnTo>
                  <a:lnTo>
                    <a:pt x="218" y="53"/>
                  </a:lnTo>
                  <a:lnTo>
                    <a:pt x="226" y="75"/>
                  </a:lnTo>
                  <a:lnTo>
                    <a:pt x="226" y="75"/>
                  </a:lnTo>
                  <a:lnTo>
                    <a:pt x="203" y="45"/>
                  </a:lnTo>
                  <a:lnTo>
                    <a:pt x="173" y="30"/>
                  </a:lnTo>
                  <a:lnTo>
                    <a:pt x="173" y="30"/>
                  </a:lnTo>
                  <a:lnTo>
                    <a:pt x="143" y="23"/>
                  </a:lnTo>
                  <a:lnTo>
                    <a:pt x="121" y="30"/>
                  </a:lnTo>
                  <a:lnTo>
                    <a:pt x="98" y="30"/>
                  </a:lnTo>
                  <a:lnTo>
                    <a:pt x="76" y="45"/>
                  </a:lnTo>
                  <a:lnTo>
                    <a:pt x="38" y="75"/>
                  </a:lnTo>
                  <a:lnTo>
                    <a:pt x="15" y="113"/>
                  </a:lnTo>
                  <a:lnTo>
                    <a:pt x="15" y="113"/>
                  </a:lnTo>
                  <a:lnTo>
                    <a:pt x="8" y="158"/>
                  </a:lnTo>
                  <a:lnTo>
                    <a:pt x="15" y="195"/>
                  </a:lnTo>
                  <a:lnTo>
                    <a:pt x="15" y="195"/>
                  </a:lnTo>
                  <a:lnTo>
                    <a:pt x="8" y="173"/>
                  </a:lnTo>
                  <a:lnTo>
                    <a:pt x="0" y="143"/>
                  </a:lnTo>
                  <a:lnTo>
                    <a:pt x="0" y="113"/>
                  </a:lnTo>
                  <a:lnTo>
                    <a:pt x="8" y="90"/>
                  </a:lnTo>
                  <a:lnTo>
                    <a:pt x="8" y="9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9" name="Freeform 17"/>
            <p:cNvSpPr>
              <a:spLocks/>
            </p:cNvSpPr>
            <p:nvPr/>
          </p:nvSpPr>
          <p:spPr bwMode="auto">
            <a:xfrm>
              <a:off x="4827588" y="4500563"/>
              <a:ext cx="214313" cy="190500"/>
            </a:xfrm>
            <a:custGeom>
              <a:avLst/>
              <a:gdLst>
                <a:gd name="T0" fmla="*/ 7 w 135"/>
                <a:gd name="T1" fmla="*/ 60 h 120"/>
                <a:gd name="T2" fmla="*/ 7 w 135"/>
                <a:gd name="T3" fmla="*/ 60 h 120"/>
                <a:gd name="T4" fmla="*/ 15 w 135"/>
                <a:gd name="T5" fmla="*/ 60 h 120"/>
                <a:gd name="T6" fmla="*/ 22 w 135"/>
                <a:gd name="T7" fmla="*/ 60 h 120"/>
                <a:gd name="T8" fmla="*/ 37 w 135"/>
                <a:gd name="T9" fmla="*/ 83 h 120"/>
                <a:gd name="T10" fmla="*/ 37 w 135"/>
                <a:gd name="T11" fmla="*/ 83 h 120"/>
                <a:gd name="T12" fmla="*/ 45 w 135"/>
                <a:gd name="T13" fmla="*/ 98 h 120"/>
                <a:gd name="T14" fmla="*/ 60 w 135"/>
                <a:gd name="T15" fmla="*/ 105 h 120"/>
                <a:gd name="T16" fmla="*/ 60 w 135"/>
                <a:gd name="T17" fmla="*/ 105 h 120"/>
                <a:gd name="T18" fmla="*/ 75 w 135"/>
                <a:gd name="T19" fmla="*/ 98 h 120"/>
                <a:gd name="T20" fmla="*/ 97 w 135"/>
                <a:gd name="T21" fmla="*/ 83 h 120"/>
                <a:gd name="T22" fmla="*/ 112 w 135"/>
                <a:gd name="T23" fmla="*/ 68 h 120"/>
                <a:gd name="T24" fmla="*/ 120 w 135"/>
                <a:gd name="T25" fmla="*/ 45 h 120"/>
                <a:gd name="T26" fmla="*/ 120 w 135"/>
                <a:gd name="T27" fmla="*/ 45 h 120"/>
                <a:gd name="T28" fmla="*/ 127 w 135"/>
                <a:gd name="T29" fmla="*/ 23 h 120"/>
                <a:gd name="T30" fmla="*/ 120 w 135"/>
                <a:gd name="T31" fmla="*/ 0 h 120"/>
                <a:gd name="T32" fmla="*/ 120 w 135"/>
                <a:gd name="T33" fmla="*/ 0 h 120"/>
                <a:gd name="T34" fmla="*/ 135 w 135"/>
                <a:gd name="T35" fmla="*/ 38 h 120"/>
                <a:gd name="T36" fmla="*/ 135 w 135"/>
                <a:gd name="T37" fmla="*/ 53 h 120"/>
                <a:gd name="T38" fmla="*/ 135 w 135"/>
                <a:gd name="T39" fmla="*/ 75 h 120"/>
                <a:gd name="T40" fmla="*/ 135 w 135"/>
                <a:gd name="T41" fmla="*/ 75 h 120"/>
                <a:gd name="T42" fmla="*/ 120 w 135"/>
                <a:gd name="T43" fmla="*/ 90 h 120"/>
                <a:gd name="T44" fmla="*/ 112 w 135"/>
                <a:gd name="T45" fmla="*/ 105 h 120"/>
                <a:gd name="T46" fmla="*/ 82 w 135"/>
                <a:gd name="T47" fmla="*/ 120 h 120"/>
                <a:gd name="T48" fmla="*/ 60 w 135"/>
                <a:gd name="T49" fmla="*/ 120 h 120"/>
                <a:gd name="T50" fmla="*/ 37 w 135"/>
                <a:gd name="T51" fmla="*/ 113 h 120"/>
                <a:gd name="T52" fmla="*/ 37 w 135"/>
                <a:gd name="T53" fmla="*/ 113 h 120"/>
                <a:gd name="T54" fmla="*/ 22 w 135"/>
                <a:gd name="T55" fmla="*/ 105 h 120"/>
                <a:gd name="T56" fmla="*/ 7 w 135"/>
                <a:gd name="T57" fmla="*/ 98 h 120"/>
                <a:gd name="T58" fmla="*/ 7 w 135"/>
                <a:gd name="T59" fmla="*/ 98 h 120"/>
                <a:gd name="T60" fmla="*/ 0 w 135"/>
                <a:gd name="T61" fmla="*/ 83 h 120"/>
                <a:gd name="T62" fmla="*/ 0 w 135"/>
                <a:gd name="T63" fmla="*/ 68 h 120"/>
                <a:gd name="T64" fmla="*/ 7 w 135"/>
                <a:gd name="T65" fmla="*/ 60 h 120"/>
                <a:gd name="T66" fmla="*/ 7 w 135"/>
                <a:gd name="T67"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20">
                  <a:moveTo>
                    <a:pt x="7" y="60"/>
                  </a:moveTo>
                  <a:lnTo>
                    <a:pt x="7" y="60"/>
                  </a:lnTo>
                  <a:lnTo>
                    <a:pt x="15" y="60"/>
                  </a:lnTo>
                  <a:lnTo>
                    <a:pt x="22" y="60"/>
                  </a:lnTo>
                  <a:lnTo>
                    <a:pt x="37" y="83"/>
                  </a:lnTo>
                  <a:lnTo>
                    <a:pt x="37" y="83"/>
                  </a:lnTo>
                  <a:lnTo>
                    <a:pt x="45" y="98"/>
                  </a:lnTo>
                  <a:lnTo>
                    <a:pt x="60" y="105"/>
                  </a:lnTo>
                  <a:lnTo>
                    <a:pt x="60" y="105"/>
                  </a:lnTo>
                  <a:lnTo>
                    <a:pt x="75" y="98"/>
                  </a:lnTo>
                  <a:lnTo>
                    <a:pt x="97" y="83"/>
                  </a:lnTo>
                  <a:lnTo>
                    <a:pt x="112" y="68"/>
                  </a:lnTo>
                  <a:lnTo>
                    <a:pt x="120" y="45"/>
                  </a:lnTo>
                  <a:lnTo>
                    <a:pt x="120" y="45"/>
                  </a:lnTo>
                  <a:lnTo>
                    <a:pt x="127" y="23"/>
                  </a:lnTo>
                  <a:lnTo>
                    <a:pt x="120" y="0"/>
                  </a:lnTo>
                  <a:lnTo>
                    <a:pt x="120" y="0"/>
                  </a:lnTo>
                  <a:lnTo>
                    <a:pt x="135" y="38"/>
                  </a:lnTo>
                  <a:lnTo>
                    <a:pt x="135" y="53"/>
                  </a:lnTo>
                  <a:lnTo>
                    <a:pt x="135" y="75"/>
                  </a:lnTo>
                  <a:lnTo>
                    <a:pt x="135" y="75"/>
                  </a:lnTo>
                  <a:lnTo>
                    <a:pt x="120" y="90"/>
                  </a:lnTo>
                  <a:lnTo>
                    <a:pt x="112" y="105"/>
                  </a:lnTo>
                  <a:lnTo>
                    <a:pt x="82" y="120"/>
                  </a:lnTo>
                  <a:lnTo>
                    <a:pt x="60" y="120"/>
                  </a:lnTo>
                  <a:lnTo>
                    <a:pt x="37" y="113"/>
                  </a:lnTo>
                  <a:lnTo>
                    <a:pt x="37" y="113"/>
                  </a:lnTo>
                  <a:lnTo>
                    <a:pt x="22" y="105"/>
                  </a:lnTo>
                  <a:lnTo>
                    <a:pt x="7" y="98"/>
                  </a:lnTo>
                  <a:lnTo>
                    <a:pt x="7" y="98"/>
                  </a:lnTo>
                  <a:lnTo>
                    <a:pt x="0" y="83"/>
                  </a:lnTo>
                  <a:lnTo>
                    <a:pt x="0" y="68"/>
                  </a:lnTo>
                  <a:lnTo>
                    <a:pt x="7" y="60"/>
                  </a:lnTo>
                  <a:lnTo>
                    <a:pt x="7" y="6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0" name="Freeform 18"/>
            <p:cNvSpPr>
              <a:spLocks/>
            </p:cNvSpPr>
            <p:nvPr/>
          </p:nvSpPr>
          <p:spPr bwMode="auto">
            <a:xfrm>
              <a:off x="4683125" y="4394200"/>
              <a:ext cx="560388" cy="488950"/>
            </a:xfrm>
            <a:custGeom>
              <a:avLst/>
              <a:gdLst>
                <a:gd name="T0" fmla="*/ 346 w 353"/>
                <a:gd name="T1" fmla="*/ 172 h 308"/>
                <a:gd name="T2" fmla="*/ 346 w 353"/>
                <a:gd name="T3" fmla="*/ 172 h 308"/>
                <a:gd name="T4" fmla="*/ 331 w 353"/>
                <a:gd name="T5" fmla="*/ 202 h 308"/>
                <a:gd name="T6" fmla="*/ 308 w 353"/>
                <a:gd name="T7" fmla="*/ 240 h 308"/>
                <a:gd name="T8" fmla="*/ 286 w 353"/>
                <a:gd name="T9" fmla="*/ 263 h 308"/>
                <a:gd name="T10" fmla="*/ 256 w 353"/>
                <a:gd name="T11" fmla="*/ 285 h 308"/>
                <a:gd name="T12" fmla="*/ 218 w 353"/>
                <a:gd name="T13" fmla="*/ 293 h 308"/>
                <a:gd name="T14" fmla="*/ 181 w 353"/>
                <a:gd name="T15" fmla="*/ 300 h 308"/>
                <a:gd name="T16" fmla="*/ 151 w 353"/>
                <a:gd name="T17" fmla="*/ 308 h 308"/>
                <a:gd name="T18" fmla="*/ 113 w 353"/>
                <a:gd name="T19" fmla="*/ 300 h 308"/>
                <a:gd name="T20" fmla="*/ 113 w 353"/>
                <a:gd name="T21" fmla="*/ 300 h 308"/>
                <a:gd name="T22" fmla="*/ 76 w 353"/>
                <a:gd name="T23" fmla="*/ 278 h 308"/>
                <a:gd name="T24" fmla="*/ 46 w 353"/>
                <a:gd name="T25" fmla="*/ 255 h 308"/>
                <a:gd name="T26" fmla="*/ 15 w 353"/>
                <a:gd name="T27" fmla="*/ 225 h 308"/>
                <a:gd name="T28" fmla="*/ 0 w 353"/>
                <a:gd name="T29" fmla="*/ 187 h 308"/>
                <a:gd name="T30" fmla="*/ 0 w 353"/>
                <a:gd name="T31" fmla="*/ 187 h 308"/>
                <a:gd name="T32" fmla="*/ 15 w 353"/>
                <a:gd name="T33" fmla="*/ 217 h 308"/>
                <a:gd name="T34" fmla="*/ 38 w 353"/>
                <a:gd name="T35" fmla="*/ 232 h 308"/>
                <a:gd name="T36" fmla="*/ 61 w 353"/>
                <a:gd name="T37" fmla="*/ 247 h 308"/>
                <a:gd name="T38" fmla="*/ 91 w 353"/>
                <a:gd name="T39" fmla="*/ 263 h 308"/>
                <a:gd name="T40" fmla="*/ 91 w 353"/>
                <a:gd name="T41" fmla="*/ 263 h 308"/>
                <a:gd name="T42" fmla="*/ 121 w 353"/>
                <a:gd name="T43" fmla="*/ 270 h 308"/>
                <a:gd name="T44" fmla="*/ 158 w 353"/>
                <a:gd name="T45" fmla="*/ 270 h 308"/>
                <a:gd name="T46" fmla="*/ 196 w 353"/>
                <a:gd name="T47" fmla="*/ 263 h 308"/>
                <a:gd name="T48" fmla="*/ 226 w 353"/>
                <a:gd name="T49" fmla="*/ 247 h 308"/>
                <a:gd name="T50" fmla="*/ 256 w 353"/>
                <a:gd name="T51" fmla="*/ 225 h 308"/>
                <a:gd name="T52" fmla="*/ 286 w 353"/>
                <a:gd name="T53" fmla="*/ 202 h 308"/>
                <a:gd name="T54" fmla="*/ 308 w 353"/>
                <a:gd name="T55" fmla="*/ 172 h 308"/>
                <a:gd name="T56" fmla="*/ 323 w 353"/>
                <a:gd name="T57" fmla="*/ 135 h 308"/>
                <a:gd name="T58" fmla="*/ 323 w 353"/>
                <a:gd name="T59" fmla="*/ 135 h 308"/>
                <a:gd name="T60" fmla="*/ 331 w 353"/>
                <a:gd name="T61" fmla="*/ 97 h 308"/>
                <a:gd name="T62" fmla="*/ 338 w 353"/>
                <a:gd name="T63" fmla="*/ 60 h 308"/>
                <a:gd name="T64" fmla="*/ 338 w 353"/>
                <a:gd name="T65" fmla="*/ 30 h 308"/>
                <a:gd name="T66" fmla="*/ 331 w 353"/>
                <a:gd name="T67" fmla="*/ 0 h 308"/>
                <a:gd name="T68" fmla="*/ 331 w 353"/>
                <a:gd name="T69" fmla="*/ 0 h 308"/>
                <a:gd name="T70" fmla="*/ 346 w 353"/>
                <a:gd name="T71" fmla="*/ 37 h 308"/>
                <a:gd name="T72" fmla="*/ 353 w 353"/>
                <a:gd name="T73" fmla="*/ 75 h 308"/>
                <a:gd name="T74" fmla="*/ 353 w 353"/>
                <a:gd name="T75" fmla="*/ 120 h 308"/>
                <a:gd name="T76" fmla="*/ 346 w 353"/>
                <a:gd name="T77" fmla="*/ 172 h 308"/>
                <a:gd name="T78" fmla="*/ 346 w 353"/>
                <a:gd name="T79" fmla="*/ 17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3" h="308">
                  <a:moveTo>
                    <a:pt x="346" y="172"/>
                  </a:moveTo>
                  <a:lnTo>
                    <a:pt x="346" y="172"/>
                  </a:lnTo>
                  <a:lnTo>
                    <a:pt x="331" y="202"/>
                  </a:lnTo>
                  <a:lnTo>
                    <a:pt x="308" y="240"/>
                  </a:lnTo>
                  <a:lnTo>
                    <a:pt x="286" y="263"/>
                  </a:lnTo>
                  <a:lnTo>
                    <a:pt x="256" y="285"/>
                  </a:lnTo>
                  <a:lnTo>
                    <a:pt x="218" y="293"/>
                  </a:lnTo>
                  <a:lnTo>
                    <a:pt x="181" y="300"/>
                  </a:lnTo>
                  <a:lnTo>
                    <a:pt x="151" y="308"/>
                  </a:lnTo>
                  <a:lnTo>
                    <a:pt x="113" y="300"/>
                  </a:lnTo>
                  <a:lnTo>
                    <a:pt x="113" y="300"/>
                  </a:lnTo>
                  <a:lnTo>
                    <a:pt x="76" y="278"/>
                  </a:lnTo>
                  <a:lnTo>
                    <a:pt x="46" y="255"/>
                  </a:lnTo>
                  <a:lnTo>
                    <a:pt x="15" y="225"/>
                  </a:lnTo>
                  <a:lnTo>
                    <a:pt x="0" y="187"/>
                  </a:lnTo>
                  <a:lnTo>
                    <a:pt x="0" y="187"/>
                  </a:lnTo>
                  <a:lnTo>
                    <a:pt x="15" y="217"/>
                  </a:lnTo>
                  <a:lnTo>
                    <a:pt x="38" y="232"/>
                  </a:lnTo>
                  <a:lnTo>
                    <a:pt x="61" y="247"/>
                  </a:lnTo>
                  <a:lnTo>
                    <a:pt x="91" y="263"/>
                  </a:lnTo>
                  <a:lnTo>
                    <a:pt x="91" y="263"/>
                  </a:lnTo>
                  <a:lnTo>
                    <a:pt x="121" y="270"/>
                  </a:lnTo>
                  <a:lnTo>
                    <a:pt x="158" y="270"/>
                  </a:lnTo>
                  <a:lnTo>
                    <a:pt x="196" y="263"/>
                  </a:lnTo>
                  <a:lnTo>
                    <a:pt x="226" y="247"/>
                  </a:lnTo>
                  <a:lnTo>
                    <a:pt x="256" y="225"/>
                  </a:lnTo>
                  <a:lnTo>
                    <a:pt x="286" y="202"/>
                  </a:lnTo>
                  <a:lnTo>
                    <a:pt x="308" y="172"/>
                  </a:lnTo>
                  <a:lnTo>
                    <a:pt x="323" y="135"/>
                  </a:lnTo>
                  <a:lnTo>
                    <a:pt x="323" y="135"/>
                  </a:lnTo>
                  <a:lnTo>
                    <a:pt x="331" y="97"/>
                  </a:lnTo>
                  <a:lnTo>
                    <a:pt x="338" y="60"/>
                  </a:lnTo>
                  <a:lnTo>
                    <a:pt x="338" y="30"/>
                  </a:lnTo>
                  <a:lnTo>
                    <a:pt x="331" y="0"/>
                  </a:lnTo>
                  <a:lnTo>
                    <a:pt x="331" y="0"/>
                  </a:lnTo>
                  <a:lnTo>
                    <a:pt x="346" y="37"/>
                  </a:lnTo>
                  <a:lnTo>
                    <a:pt x="353" y="75"/>
                  </a:lnTo>
                  <a:lnTo>
                    <a:pt x="353" y="120"/>
                  </a:lnTo>
                  <a:lnTo>
                    <a:pt x="346" y="172"/>
                  </a:lnTo>
                  <a:lnTo>
                    <a:pt x="346" y="172"/>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1" name="Freeform 19"/>
            <p:cNvSpPr>
              <a:spLocks/>
            </p:cNvSpPr>
            <p:nvPr/>
          </p:nvSpPr>
          <p:spPr bwMode="auto">
            <a:xfrm>
              <a:off x="3575050" y="4143375"/>
              <a:ext cx="1633538" cy="1179513"/>
            </a:xfrm>
            <a:custGeom>
              <a:avLst/>
              <a:gdLst>
                <a:gd name="T0" fmla="*/ 744 w 1029"/>
                <a:gd name="T1" fmla="*/ 15 h 743"/>
                <a:gd name="T2" fmla="*/ 744 w 1029"/>
                <a:gd name="T3" fmla="*/ 15 h 743"/>
                <a:gd name="T4" fmla="*/ 691 w 1029"/>
                <a:gd name="T5" fmla="*/ 37 h 743"/>
                <a:gd name="T6" fmla="*/ 646 w 1029"/>
                <a:gd name="T7" fmla="*/ 67 h 743"/>
                <a:gd name="T8" fmla="*/ 601 w 1029"/>
                <a:gd name="T9" fmla="*/ 105 h 743"/>
                <a:gd name="T10" fmla="*/ 563 w 1029"/>
                <a:gd name="T11" fmla="*/ 150 h 743"/>
                <a:gd name="T12" fmla="*/ 488 w 1029"/>
                <a:gd name="T13" fmla="*/ 248 h 743"/>
                <a:gd name="T14" fmla="*/ 398 w 1029"/>
                <a:gd name="T15" fmla="*/ 360 h 743"/>
                <a:gd name="T16" fmla="*/ 398 w 1029"/>
                <a:gd name="T17" fmla="*/ 360 h 743"/>
                <a:gd name="T18" fmla="*/ 330 w 1029"/>
                <a:gd name="T19" fmla="*/ 443 h 743"/>
                <a:gd name="T20" fmla="*/ 263 w 1029"/>
                <a:gd name="T21" fmla="*/ 511 h 743"/>
                <a:gd name="T22" fmla="*/ 135 w 1029"/>
                <a:gd name="T23" fmla="*/ 631 h 743"/>
                <a:gd name="T24" fmla="*/ 37 w 1029"/>
                <a:gd name="T25" fmla="*/ 713 h 743"/>
                <a:gd name="T26" fmla="*/ 0 w 1029"/>
                <a:gd name="T27" fmla="*/ 743 h 743"/>
                <a:gd name="T28" fmla="*/ 0 w 1029"/>
                <a:gd name="T29" fmla="*/ 743 h 743"/>
                <a:gd name="T30" fmla="*/ 22 w 1029"/>
                <a:gd name="T31" fmla="*/ 728 h 743"/>
                <a:gd name="T32" fmla="*/ 105 w 1029"/>
                <a:gd name="T33" fmla="*/ 676 h 743"/>
                <a:gd name="T34" fmla="*/ 218 w 1029"/>
                <a:gd name="T35" fmla="*/ 593 h 743"/>
                <a:gd name="T36" fmla="*/ 285 w 1029"/>
                <a:gd name="T37" fmla="*/ 533 h 743"/>
                <a:gd name="T38" fmla="*/ 353 w 1029"/>
                <a:gd name="T39" fmla="*/ 473 h 743"/>
                <a:gd name="T40" fmla="*/ 353 w 1029"/>
                <a:gd name="T41" fmla="*/ 473 h 743"/>
                <a:gd name="T42" fmla="*/ 421 w 1029"/>
                <a:gd name="T43" fmla="*/ 398 h 743"/>
                <a:gd name="T44" fmla="*/ 488 w 1029"/>
                <a:gd name="T45" fmla="*/ 315 h 743"/>
                <a:gd name="T46" fmla="*/ 556 w 1029"/>
                <a:gd name="T47" fmla="*/ 233 h 743"/>
                <a:gd name="T48" fmla="*/ 616 w 1029"/>
                <a:gd name="T49" fmla="*/ 165 h 743"/>
                <a:gd name="T50" fmla="*/ 676 w 1029"/>
                <a:gd name="T51" fmla="*/ 105 h 743"/>
                <a:gd name="T52" fmla="*/ 713 w 1029"/>
                <a:gd name="T53" fmla="*/ 83 h 743"/>
                <a:gd name="T54" fmla="*/ 744 w 1029"/>
                <a:gd name="T55" fmla="*/ 60 h 743"/>
                <a:gd name="T56" fmla="*/ 781 w 1029"/>
                <a:gd name="T57" fmla="*/ 52 h 743"/>
                <a:gd name="T58" fmla="*/ 811 w 1029"/>
                <a:gd name="T59" fmla="*/ 45 h 743"/>
                <a:gd name="T60" fmla="*/ 849 w 1029"/>
                <a:gd name="T61" fmla="*/ 45 h 743"/>
                <a:gd name="T62" fmla="*/ 886 w 1029"/>
                <a:gd name="T63" fmla="*/ 60 h 743"/>
                <a:gd name="T64" fmla="*/ 886 w 1029"/>
                <a:gd name="T65" fmla="*/ 60 h 743"/>
                <a:gd name="T66" fmla="*/ 931 w 1029"/>
                <a:gd name="T67" fmla="*/ 75 h 743"/>
                <a:gd name="T68" fmla="*/ 976 w 1029"/>
                <a:gd name="T69" fmla="*/ 98 h 743"/>
                <a:gd name="T70" fmla="*/ 1006 w 1029"/>
                <a:gd name="T71" fmla="*/ 128 h 743"/>
                <a:gd name="T72" fmla="*/ 1029 w 1029"/>
                <a:gd name="T73" fmla="*/ 158 h 743"/>
                <a:gd name="T74" fmla="*/ 1029 w 1029"/>
                <a:gd name="T75" fmla="*/ 158 h 743"/>
                <a:gd name="T76" fmla="*/ 1006 w 1029"/>
                <a:gd name="T77" fmla="*/ 113 h 743"/>
                <a:gd name="T78" fmla="*/ 976 w 1029"/>
                <a:gd name="T79" fmla="*/ 67 h 743"/>
                <a:gd name="T80" fmla="*/ 931 w 1029"/>
                <a:gd name="T81" fmla="*/ 37 h 743"/>
                <a:gd name="T82" fmla="*/ 871 w 1029"/>
                <a:gd name="T83" fmla="*/ 15 h 743"/>
                <a:gd name="T84" fmla="*/ 871 w 1029"/>
                <a:gd name="T85" fmla="*/ 15 h 743"/>
                <a:gd name="T86" fmla="*/ 811 w 1029"/>
                <a:gd name="T87" fmla="*/ 0 h 743"/>
                <a:gd name="T88" fmla="*/ 781 w 1029"/>
                <a:gd name="T89" fmla="*/ 0 h 743"/>
                <a:gd name="T90" fmla="*/ 744 w 1029"/>
                <a:gd name="T91" fmla="*/ 15 h 743"/>
                <a:gd name="T92" fmla="*/ 744 w 1029"/>
                <a:gd name="T93" fmla="*/ 1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9" h="743">
                  <a:moveTo>
                    <a:pt x="744" y="15"/>
                  </a:moveTo>
                  <a:lnTo>
                    <a:pt x="744" y="15"/>
                  </a:lnTo>
                  <a:lnTo>
                    <a:pt x="691" y="37"/>
                  </a:lnTo>
                  <a:lnTo>
                    <a:pt x="646" y="67"/>
                  </a:lnTo>
                  <a:lnTo>
                    <a:pt x="601" y="105"/>
                  </a:lnTo>
                  <a:lnTo>
                    <a:pt x="563" y="150"/>
                  </a:lnTo>
                  <a:lnTo>
                    <a:pt x="488" y="248"/>
                  </a:lnTo>
                  <a:lnTo>
                    <a:pt x="398" y="360"/>
                  </a:lnTo>
                  <a:lnTo>
                    <a:pt x="398" y="360"/>
                  </a:lnTo>
                  <a:lnTo>
                    <a:pt x="330" y="443"/>
                  </a:lnTo>
                  <a:lnTo>
                    <a:pt x="263" y="511"/>
                  </a:lnTo>
                  <a:lnTo>
                    <a:pt x="135" y="631"/>
                  </a:lnTo>
                  <a:lnTo>
                    <a:pt x="37" y="713"/>
                  </a:lnTo>
                  <a:lnTo>
                    <a:pt x="0" y="743"/>
                  </a:lnTo>
                  <a:lnTo>
                    <a:pt x="0" y="743"/>
                  </a:lnTo>
                  <a:lnTo>
                    <a:pt x="22" y="728"/>
                  </a:lnTo>
                  <a:lnTo>
                    <a:pt x="105" y="676"/>
                  </a:lnTo>
                  <a:lnTo>
                    <a:pt x="218" y="593"/>
                  </a:lnTo>
                  <a:lnTo>
                    <a:pt x="285" y="533"/>
                  </a:lnTo>
                  <a:lnTo>
                    <a:pt x="353" y="473"/>
                  </a:lnTo>
                  <a:lnTo>
                    <a:pt x="353" y="473"/>
                  </a:lnTo>
                  <a:lnTo>
                    <a:pt x="421" y="398"/>
                  </a:lnTo>
                  <a:lnTo>
                    <a:pt x="488" y="315"/>
                  </a:lnTo>
                  <a:lnTo>
                    <a:pt x="556" y="233"/>
                  </a:lnTo>
                  <a:lnTo>
                    <a:pt x="616" y="165"/>
                  </a:lnTo>
                  <a:lnTo>
                    <a:pt x="676" y="105"/>
                  </a:lnTo>
                  <a:lnTo>
                    <a:pt x="713" y="83"/>
                  </a:lnTo>
                  <a:lnTo>
                    <a:pt x="744" y="60"/>
                  </a:lnTo>
                  <a:lnTo>
                    <a:pt x="781" y="52"/>
                  </a:lnTo>
                  <a:lnTo>
                    <a:pt x="811" y="45"/>
                  </a:lnTo>
                  <a:lnTo>
                    <a:pt x="849" y="45"/>
                  </a:lnTo>
                  <a:lnTo>
                    <a:pt x="886" y="60"/>
                  </a:lnTo>
                  <a:lnTo>
                    <a:pt x="886" y="60"/>
                  </a:lnTo>
                  <a:lnTo>
                    <a:pt x="931" y="75"/>
                  </a:lnTo>
                  <a:lnTo>
                    <a:pt x="976" y="98"/>
                  </a:lnTo>
                  <a:lnTo>
                    <a:pt x="1006" y="128"/>
                  </a:lnTo>
                  <a:lnTo>
                    <a:pt x="1029" y="158"/>
                  </a:lnTo>
                  <a:lnTo>
                    <a:pt x="1029" y="158"/>
                  </a:lnTo>
                  <a:lnTo>
                    <a:pt x="1006" y="113"/>
                  </a:lnTo>
                  <a:lnTo>
                    <a:pt x="976" y="67"/>
                  </a:lnTo>
                  <a:lnTo>
                    <a:pt x="931" y="37"/>
                  </a:lnTo>
                  <a:lnTo>
                    <a:pt x="871" y="15"/>
                  </a:lnTo>
                  <a:lnTo>
                    <a:pt x="871" y="15"/>
                  </a:lnTo>
                  <a:lnTo>
                    <a:pt x="811" y="0"/>
                  </a:lnTo>
                  <a:lnTo>
                    <a:pt x="781" y="0"/>
                  </a:lnTo>
                  <a:lnTo>
                    <a:pt x="744" y="15"/>
                  </a:lnTo>
                  <a:lnTo>
                    <a:pt x="744" y="1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 name="Freeform 20"/>
            <p:cNvSpPr>
              <a:spLocks/>
            </p:cNvSpPr>
            <p:nvPr/>
          </p:nvSpPr>
          <p:spPr bwMode="auto">
            <a:xfrm>
              <a:off x="-2381" y="6348413"/>
              <a:ext cx="321469" cy="538616"/>
            </a:xfrm>
            <a:custGeom>
              <a:avLst/>
              <a:gdLst/>
              <a:ahLst/>
              <a:cxnLst/>
              <a:rect l="l" t="t" r="r" b="b"/>
              <a:pathLst>
                <a:path w="321469" h="538616">
                  <a:moveTo>
                    <a:pt x="107157" y="0"/>
                  </a:moveTo>
                  <a:lnTo>
                    <a:pt x="143669" y="0"/>
                  </a:lnTo>
                  <a:lnTo>
                    <a:pt x="178594" y="0"/>
                  </a:lnTo>
                  <a:lnTo>
                    <a:pt x="226219" y="0"/>
                  </a:lnTo>
                  <a:lnTo>
                    <a:pt x="297657" y="23812"/>
                  </a:lnTo>
                  <a:lnTo>
                    <a:pt x="321469" y="36512"/>
                  </a:lnTo>
                  <a:lnTo>
                    <a:pt x="310357" y="96837"/>
                  </a:lnTo>
                  <a:lnTo>
                    <a:pt x="286544" y="144462"/>
                  </a:lnTo>
                  <a:lnTo>
                    <a:pt x="250032" y="192087"/>
                  </a:lnTo>
                  <a:lnTo>
                    <a:pt x="226219" y="203200"/>
                  </a:lnTo>
                  <a:lnTo>
                    <a:pt x="191294" y="203200"/>
                  </a:lnTo>
                  <a:lnTo>
                    <a:pt x="154782" y="215900"/>
                  </a:lnTo>
                  <a:lnTo>
                    <a:pt x="119857" y="227012"/>
                  </a:lnTo>
                  <a:lnTo>
                    <a:pt x="96044" y="263525"/>
                  </a:lnTo>
                  <a:lnTo>
                    <a:pt x="83344" y="298450"/>
                  </a:lnTo>
                  <a:lnTo>
                    <a:pt x="72232" y="346075"/>
                  </a:lnTo>
                  <a:lnTo>
                    <a:pt x="96044" y="393700"/>
                  </a:lnTo>
                  <a:lnTo>
                    <a:pt x="119857" y="454025"/>
                  </a:lnTo>
                  <a:lnTo>
                    <a:pt x="154782" y="501650"/>
                  </a:lnTo>
                  <a:lnTo>
                    <a:pt x="188185" y="538616"/>
                  </a:lnTo>
                  <a:lnTo>
                    <a:pt x="122164" y="538616"/>
                  </a:lnTo>
                  <a:lnTo>
                    <a:pt x="119857" y="536575"/>
                  </a:lnTo>
                  <a:lnTo>
                    <a:pt x="24607" y="441325"/>
                  </a:lnTo>
                  <a:lnTo>
                    <a:pt x="0" y="410218"/>
                  </a:lnTo>
                  <a:lnTo>
                    <a:pt x="0" y="334686"/>
                  </a:lnTo>
                  <a:lnTo>
                    <a:pt x="11906" y="346075"/>
                  </a:lnTo>
                  <a:lnTo>
                    <a:pt x="24607" y="334962"/>
                  </a:lnTo>
                  <a:lnTo>
                    <a:pt x="11906" y="274637"/>
                  </a:lnTo>
                  <a:lnTo>
                    <a:pt x="11906" y="192087"/>
                  </a:lnTo>
                  <a:lnTo>
                    <a:pt x="11906" y="144462"/>
                  </a:lnTo>
                  <a:lnTo>
                    <a:pt x="24607" y="107950"/>
                  </a:lnTo>
                  <a:lnTo>
                    <a:pt x="35719" y="60325"/>
                  </a:lnTo>
                  <a:lnTo>
                    <a:pt x="72232" y="23812"/>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 name="Freeform 21"/>
            <p:cNvSpPr>
              <a:spLocks/>
            </p:cNvSpPr>
            <p:nvPr/>
          </p:nvSpPr>
          <p:spPr bwMode="auto">
            <a:xfrm>
              <a:off x="4243388" y="3463925"/>
              <a:ext cx="976313" cy="822325"/>
            </a:xfrm>
            <a:custGeom>
              <a:avLst/>
              <a:gdLst>
                <a:gd name="T0" fmla="*/ 0 w 615"/>
                <a:gd name="T1" fmla="*/ 518 h 518"/>
                <a:gd name="T2" fmla="*/ 67 w 615"/>
                <a:gd name="T3" fmla="*/ 368 h 518"/>
                <a:gd name="T4" fmla="*/ 150 w 615"/>
                <a:gd name="T5" fmla="*/ 233 h 518"/>
                <a:gd name="T6" fmla="*/ 262 w 615"/>
                <a:gd name="T7" fmla="*/ 112 h 518"/>
                <a:gd name="T8" fmla="*/ 338 w 615"/>
                <a:gd name="T9" fmla="*/ 60 h 518"/>
                <a:gd name="T10" fmla="*/ 465 w 615"/>
                <a:gd name="T11" fmla="*/ 7 h 518"/>
                <a:gd name="T12" fmla="*/ 563 w 615"/>
                <a:gd name="T13" fmla="*/ 0 h 518"/>
                <a:gd name="T14" fmla="*/ 615 w 615"/>
                <a:gd name="T15" fmla="*/ 15 h 518"/>
                <a:gd name="T16" fmla="*/ 570 w 615"/>
                <a:gd name="T17" fmla="*/ 15 h 518"/>
                <a:gd name="T18" fmla="*/ 488 w 615"/>
                <a:gd name="T19" fmla="*/ 52 h 518"/>
                <a:gd name="T20" fmla="*/ 458 w 615"/>
                <a:gd name="T21" fmla="*/ 82 h 518"/>
                <a:gd name="T22" fmla="*/ 420 w 615"/>
                <a:gd name="T23" fmla="*/ 150 h 518"/>
                <a:gd name="T24" fmla="*/ 413 w 615"/>
                <a:gd name="T25" fmla="*/ 142 h 518"/>
                <a:gd name="T26" fmla="*/ 368 w 615"/>
                <a:gd name="T27" fmla="*/ 120 h 518"/>
                <a:gd name="T28" fmla="*/ 315 w 615"/>
                <a:gd name="T29" fmla="*/ 127 h 518"/>
                <a:gd name="T30" fmla="*/ 285 w 615"/>
                <a:gd name="T31" fmla="*/ 142 h 518"/>
                <a:gd name="T32" fmla="*/ 202 w 615"/>
                <a:gd name="T33" fmla="*/ 210 h 518"/>
                <a:gd name="T34" fmla="*/ 217 w 615"/>
                <a:gd name="T35" fmla="*/ 218 h 518"/>
                <a:gd name="T36" fmla="*/ 247 w 615"/>
                <a:gd name="T37" fmla="*/ 203 h 518"/>
                <a:gd name="T38" fmla="*/ 330 w 615"/>
                <a:gd name="T39" fmla="*/ 188 h 518"/>
                <a:gd name="T40" fmla="*/ 383 w 615"/>
                <a:gd name="T41" fmla="*/ 195 h 518"/>
                <a:gd name="T42" fmla="*/ 413 w 615"/>
                <a:gd name="T43" fmla="*/ 203 h 518"/>
                <a:gd name="T44" fmla="*/ 435 w 615"/>
                <a:gd name="T45" fmla="*/ 248 h 518"/>
                <a:gd name="T46" fmla="*/ 450 w 615"/>
                <a:gd name="T47" fmla="*/ 300 h 518"/>
                <a:gd name="T48" fmla="*/ 443 w 615"/>
                <a:gd name="T49" fmla="*/ 360 h 518"/>
                <a:gd name="T50" fmla="*/ 405 w 615"/>
                <a:gd name="T51" fmla="*/ 360 h 518"/>
                <a:gd name="T52" fmla="*/ 330 w 615"/>
                <a:gd name="T53" fmla="*/ 338 h 518"/>
                <a:gd name="T54" fmla="*/ 323 w 615"/>
                <a:gd name="T55" fmla="*/ 323 h 518"/>
                <a:gd name="T56" fmla="*/ 308 w 615"/>
                <a:gd name="T57" fmla="*/ 278 h 518"/>
                <a:gd name="T58" fmla="*/ 292 w 615"/>
                <a:gd name="T59" fmla="*/ 263 h 518"/>
                <a:gd name="T60" fmla="*/ 240 w 615"/>
                <a:gd name="T61" fmla="*/ 248 h 518"/>
                <a:gd name="T62" fmla="*/ 180 w 615"/>
                <a:gd name="T63" fmla="*/ 270 h 518"/>
                <a:gd name="T64" fmla="*/ 157 w 615"/>
                <a:gd name="T65" fmla="*/ 293 h 518"/>
                <a:gd name="T66" fmla="*/ 67 w 615"/>
                <a:gd name="T67" fmla="*/ 413 h 518"/>
                <a:gd name="T68" fmla="*/ 0 w 615"/>
                <a:gd name="T69" fmla="*/ 51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518">
                  <a:moveTo>
                    <a:pt x="0" y="518"/>
                  </a:moveTo>
                  <a:lnTo>
                    <a:pt x="0" y="518"/>
                  </a:lnTo>
                  <a:lnTo>
                    <a:pt x="15" y="473"/>
                  </a:lnTo>
                  <a:lnTo>
                    <a:pt x="67" y="368"/>
                  </a:lnTo>
                  <a:lnTo>
                    <a:pt x="105" y="300"/>
                  </a:lnTo>
                  <a:lnTo>
                    <a:pt x="150" y="233"/>
                  </a:lnTo>
                  <a:lnTo>
                    <a:pt x="202" y="165"/>
                  </a:lnTo>
                  <a:lnTo>
                    <a:pt x="262" y="112"/>
                  </a:lnTo>
                  <a:lnTo>
                    <a:pt x="262" y="112"/>
                  </a:lnTo>
                  <a:lnTo>
                    <a:pt x="338" y="60"/>
                  </a:lnTo>
                  <a:lnTo>
                    <a:pt x="405" y="30"/>
                  </a:lnTo>
                  <a:lnTo>
                    <a:pt x="465" y="7"/>
                  </a:lnTo>
                  <a:lnTo>
                    <a:pt x="518" y="0"/>
                  </a:lnTo>
                  <a:lnTo>
                    <a:pt x="563" y="0"/>
                  </a:lnTo>
                  <a:lnTo>
                    <a:pt x="593" y="7"/>
                  </a:lnTo>
                  <a:lnTo>
                    <a:pt x="615" y="15"/>
                  </a:lnTo>
                  <a:lnTo>
                    <a:pt x="615" y="15"/>
                  </a:lnTo>
                  <a:lnTo>
                    <a:pt x="570" y="15"/>
                  </a:lnTo>
                  <a:lnTo>
                    <a:pt x="525" y="30"/>
                  </a:lnTo>
                  <a:lnTo>
                    <a:pt x="488" y="52"/>
                  </a:lnTo>
                  <a:lnTo>
                    <a:pt x="488" y="52"/>
                  </a:lnTo>
                  <a:lnTo>
                    <a:pt x="458" y="82"/>
                  </a:lnTo>
                  <a:lnTo>
                    <a:pt x="435" y="112"/>
                  </a:lnTo>
                  <a:lnTo>
                    <a:pt x="420" y="150"/>
                  </a:lnTo>
                  <a:lnTo>
                    <a:pt x="420" y="150"/>
                  </a:lnTo>
                  <a:lnTo>
                    <a:pt x="413" y="142"/>
                  </a:lnTo>
                  <a:lnTo>
                    <a:pt x="390" y="127"/>
                  </a:lnTo>
                  <a:lnTo>
                    <a:pt x="368" y="120"/>
                  </a:lnTo>
                  <a:lnTo>
                    <a:pt x="345" y="120"/>
                  </a:lnTo>
                  <a:lnTo>
                    <a:pt x="315" y="127"/>
                  </a:lnTo>
                  <a:lnTo>
                    <a:pt x="285" y="142"/>
                  </a:lnTo>
                  <a:lnTo>
                    <a:pt x="285" y="142"/>
                  </a:lnTo>
                  <a:lnTo>
                    <a:pt x="225" y="188"/>
                  </a:lnTo>
                  <a:lnTo>
                    <a:pt x="202" y="210"/>
                  </a:lnTo>
                  <a:lnTo>
                    <a:pt x="210" y="218"/>
                  </a:lnTo>
                  <a:lnTo>
                    <a:pt x="217" y="218"/>
                  </a:lnTo>
                  <a:lnTo>
                    <a:pt x="217" y="218"/>
                  </a:lnTo>
                  <a:lnTo>
                    <a:pt x="247" y="203"/>
                  </a:lnTo>
                  <a:lnTo>
                    <a:pt x="300" y="188"/>
                  </a:lnTo>
                  <a:lnTo>
                    <a:pt x="330" y="188"/>
                  </a:lnTo>
                  <a:lnTo>
                    <a:pt x="353" y="188"/>
                  </a:lnTo>
                  <a:lnTo>
                    <a:pt x="383" y="195"/>
                  </a:lnTo>
                  <a:lnTo>
                    <a:pt x="413" y="203"/>
                  </a:lnTo>
                  <a:lnTo>
                    <a:pt x="413" y="203"/>
                  </a:lnTo>
                  <a:lnTo>
                    <a:pt x="428" y="225"/>
                  </a:lnTo>
                  <a:lnTo>
                    <a:pt x="435" y="248"/>
                  </a:lnTo>
                  <a:lnTo>
                    <a:pt x="443" y="270"/>
                  </a:lnTo>
                  <a:lnTo>
                    <a:pt x="450" y="300"/>
                  </a:lnTo>
                  <a:lnTo>
                    <a:pt x="443" y="338"/>
                  </a:lnTo>
                  <a:lnTo>
                    <a:pt x="443" y="360"/>
                  </a:lnTo>
                  <a:lnTo>
                    <a:pt x="443" y="360"/>
                  </a:lnTo>
                  <a:lnTo>
                    <a:pt x="405" y="360"/>
                  </a:lnTo>
                  <a:lnTo>
                    <a:pt x="368" y="353"/>
                  </a:lnTo>
                  <a:lnTo>
                    <a:pt x="330" y="338"/>
                  </a:lnTo>
                  <a:lnTo>
                    <a:pt x="330" y="338"/>
                  </a:lnTo>
                  <a:lnTo>
                    <a:pt x="323" y="323"/>
                  </a:lnTo>
                  <a:lnTo>
                    <a:pt x="315" y="308"/>
                  </a:lnTo>
                  <a:lnTo>
                    <a:pt x="308" y="278"/>
                  </a:lnTo>
                  <a:lnTo>
                    <a:pt x="292" y="263"/>
                  </a:lnTo>
                  <a:lnTo>
                    <a:pt x="292" y="263"/>
                  </a:lnTo>
                  <a:lnTo>
                    <a:pt x="270" y="248"/>
                  </a:lnTo>
                  <a:lnTo>
                    <a:pt x="240" y="248"/>
                  </a:lnTo>
                  <a:lnTo>
                    <a:pt x="217" y="248"/>
                  </a:lnTo>
                  <a:lnTo>
                    <a:pt x="180" y="270"/>
                  </a:lnTo>
                  <a:lnTo>
                    <a:pt x="180" y="270"/>
                  </a:lnTo>
                  <a:lnTo>
                    <a:pt x="157" y="293"/>
                  </a:lnTo>
                  <a:lnTo>
                    <a:pt x="127" y="323"/>
                  </a:lnTo>
                  <a:lnTo>
                    <a:pt x="67" y="413"/>
                  </a:lnTo>
                  <a:lnTo>
                    <a:pt x="0" y="518"/>
                  </a:lnTo>
                  <a:lnTo>
                    <a:pt x="0" y="51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 name="Freeform 22"/>
            <p:cNvSpPr>
              <a:spLocks/>
            </p:cNvSpPr>
            <p:nvPr/>
          </p:nvSpPr>
          <p:spPr bwMode="auto">
            <a:xfrm>
              <a:off x="2216150" y="2533650"/>
              <a:ext cx="344488" cy="214313"/>
            </a:xfrm>
            <a:custGeom>
              <a:avLst/>
              <a:gdLst>
                <a:gd name="T0" fmla="*/ 30 w 217"/>
                <a:gd name="T1" fmla="*/ 0 h 135"/>
                <a:gd name="T2" fmla="*/ 30 w 217"/>
                <a:gd name="T3" fmla="*/ 0 h 135"/>
                <a:gd name="T4" fmla="*/ 45 w 217"/>
                <a:gd name="T5" fmla="*/ 0 h 135"/>
                <a:gd name="T6" fmla="*/ 60 w 217"/>
                <a:gd name="T7" fmla="*/ 15 h 135"/>
                <a:gd name="T8" fmla="*/ 67 w 217"/>
                <a:gd name="T9" fmla="*/ 30 h 135"/>
                <a:gd name="T10" fmla="*/ 75 w 217"/>
                <a:gd name="T11" fmla="*/ 67 h 135"/>
                <a:gd name="T12" fmla="*/ 75 w 217"/>
                <a:gd name="T13" fmla="*/ 67 h 135"/>
                <a:gd name="T14" fmla="*/ 75 w 217"/>
                <a:gd name="T15" fmla="*/ 83 h 135"/>
                <a:gd name="T16" fmla="*/ 75 w 217"/>
                <a:gd name="T17" fmla="*/ 83 h 135"/>
                <a:gd name="T18" fmla="*/ 112 w 217"/>
                <a:gd name="T19" fmla="*/ 90 h 135"/>
                <a:gd name="T20" fmla="*/ 150 w 217"/>
                <a:gd name="T21" fmla="*/ 75 h 135"/>
                <a:gd name="T22" fmla="*/ 187 w 217"/>
                <a:gd name="T23" fmla="*/ 52 h 135"/>
                <a:gd name="T24" fmla="*/ 217 w 217"/>
                <a:gd name="T25" fmla="*/ 22 h 135"/>
                <a:gd name="T26" fmla="*/ 217 w 217"/>
                <a:gd name="T27" fmla="*/ 22 h 135"/>
                <a:gd name="T28" fmla="*/ 202 w 217"/>
                <a:gd name="T29" fmla="*/ 52 h 135"/>
                <a:gd name="T30" fmla="*/ 187 w 217"/>
                <a:gd name="T31" fmla="*/ 83 h 135"/>
                <a:gd name="T32" fmla="*/ 165 w 217"/>
                <a:gd name="T33" fmla="*/ 105 h 135"/>
                <a:gd name="T34" fmla="*/ 135 w 217"/>
                <a:gd name="T35" fmla="*/ 128 h 135"/>
                <a:gd name="T36" fmla="*/ 105 w 217"/>
                <a:gd name="T37" fmla="*/ 135 h 135"/>
                <a:gd name="T38" fmla="*/ 82 w 217"/>
                <a:gd name="T39" fmla="*/ 135 h 135"/>
                <a:gd name="T40" fmla="*/ 52 w 217"/>
                <a:gd name="T41" fmla="*/ 128 h 135"/>
                <a:gd name="T42" fmla="*/ 37 w 217"/>
                <a:gd name="T43" fmla="*/ 113 h 135"/>
                <a:gd name="T44" fmla="*/ 37 w 217"/>
                <a:gd name="T45" fmla="*/ 113 h 135"/>
                <a:gd name="T46" fmla="*/ 30 w 217"/>
                <a:gd name="T47" fmla="*/ 113 h 135"/>
                <a:gd name="T48" fmla="*/ 30 w 217"/>
                <a:gd name="T49" fmla="*/ 113 h 135"/>
                <a:gd name="T50" fmla="*/ 22 w 217"/>
                <a:gd name="T51" fmla="*/ 105 h 135"/>
                <a:gd name="T52" fmla="*/ 7 w 217"/>
                <a:gd name="T53" fmla="*/ 83 h 135"/>
                <a:gd name="T54" fmla="*/ 7 w 217"/>
                <a:gd name="T55" fmla="*/ 83 h 135"/>
                <a:gd name="T56" fmla="*/ 0 w 217"/>
                <a:gd name="T57" fmla="*/ 45 h 135"/>
                <a:gd name="T58" fmla="*/ 7 w 217"/>
                <a:gd name="T59" fmla="*/ 22 h 135"/>
                <a:gd name="T60" fmla="*/ 15 w 217"/>
                <a:gd name="T61" fmla="*/ 7 h 135"/>
                <a:gd name="T62" fmla="*/ 30 w 217"/>
                <a:gd name="T63" fmla="*/ 0 h 135"/>
                <a:gd name="T64" fmla="*/ 30 w 217"/>
                <a:gd name="T6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135">
                  <a:moveTo>
                    <a:pt x="30" y="0"/>
                  </a:moveTo>
                  <a:lnTo>
                    <a:pt x="30" y="0"/>
                  </a:lnTo>
                  <a:lnTo>
                    <a:pt x="45" y="0"/>
                  </a:lnTo>
                  <a:lnTo>
                    <a:pt x="60" y="15"/>
                  </a:lnTo>
                  <a:lnTo>
                    <a:pt x="67" y="30"/>
                  </a:lnTo>
                  <a:lnTo>
                    <a:pt x="75" y="67"/>
                  </a:lnTo>
                  <a:lnTo>
                    <a:pt x="75" y="67"/>
                  </a:lnTo>
                  <a:lnTo>
                    <a:pt x="75" y="83"/>
                  </a:lnTo>
                  <a:lnTo>
                    <a:pt x="75" y="83"/>
                  </a:lnTo>
                  <a:lnTo>
                    <a:pt x="112" y="90"/>
                  </a:lnTo>
                  <a:lnTo>
                    <a:pt x="150" y="75"/>
                  </a:lnTo>
                  <a:lnTo>
                    <a:pt x="187" y="52"/>
                  </a:lnTo>
                  <a:lnTo>
                    <a:pt x="217" y="22"/>
                  </a:lnTo>
                  <a:lnTo>
                    <a:pt x="217" y="22"/>
                  </a:lnTo>
                  <a:lnTo>
                    <a:pt x="202" y="52"/>
                  </a:lnTo>
                  <a:lnTo>
                    <a:pt x="187" y="83"/>
                  </a:lnTo>
                  <a:lnTo>
                    <a:pt x="165" y="105"/>
                  </a:lnTo>
                  <a:lnTo>
                    <a:pt x="135" y="128"/>
                  </a:lnTo>
                  <a:lnTo>
                    <a:pt x="105" y="135"/>
                  </a:lnTo>
                  <a:lnTo>
                    <a:pt x="82" y="135"/>
                  </a:lnTo>
                  <a:lnTo>
                    <a:pt x="52" y="128"/>
                  </a:lnTo>
                  <a:lnTo>
                    <a:pt x="37" y="113"/>
                  </a:lnTo>
                  <a:lnTo>
                    <a:pt x="37" y="113"/>
                  </a:lnTo>
                  <a:lnTo>
                    <a:pt x="30" y="113"/>
                  </a:lnTo>
                  <a:lnTo>
                    <a:pt x="30" y="113"/>
                  </a:lnTo>
                  <a:lnTo>
                    <a:pt x="22" y="105"/>
                  </a:lnTo>
                  <a:lnTo>
                    <a:pt x="7" y="83"/>
                  </a:lnTo>
                  <a:lnTo>
                    <a:pt x="7" y="83"/>
                  </a:lnTo>
                  <a:lnTo>
                    <a:pt x="0" y="45"/>
                  </a:lnTo>
                  <a:lnTo>
                    <a:pt x="7" y="22"/>
                  </a:lnTo>
                  <a:lnTo>
                    <a:pt x="15" y="7"/>
                  </a:lnTo>
                  <a:lnTo>
                    <a:pt x="30" y="0"/>
                  </a:lnTo>
                  <a:lnTo>
                    <a:pt x="30" y="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5" name="Freeform 23"/>
            <p:cNvSpPr>
              <a:spLocks/>
            </p:cNvSpPr>
            <p:nvPr/>
          </p:nvSpPr>
          <p:spPr bwMode="auto">
            <a:xfrm>
              <a:off x="950913" y="2211388"/>
              <a:ext cx="1633538" cy="1216025"/>
            </a:xfrm>
            <a:custGeom>
              <a:avLst/>
              <a:gdLst>
                <a:gd name="T0" fmla="*/ 316 w 1029"/>
                <a:gd name="T1" fmla="*/ 278 h 766"/>
                <a:gd name="T2" fmla="*/ 316 w 1029"/>
                <a:gd name="T3" fmla="*/ 278 h 766"/>
                <a:gd name="T4" fmla="*/ 391 w 1029"/>
                <a:gd name="T5" fmla="*/ 210 h 766"/>
                <a:gd name="T6" fmla="*/ 466 w 1029"/>
                <a:gd name="T7" fmla="*/ 150 h 766"/>
                <a:gd name="T8" fmla="*/ 534 w 1029"/>
                <a:gd name="T9" fmla="*/ 98 h 766"/>
                <a:gd name="T10" fmla="*/ 601 w 1029"/>
                <a:gd name="T11" fmla="*/ 60 h 766"/>
                <a:gd name="T12" fmla="*/ 661 w 1029"/>
                <a:gd name="T13" fmla="*/ 38 h 766"/>
                <a:gd name="T14" fmla="*/ 722 w 1029"/>
                <a:gd name="T15" fmla="*/ 15 h 766"/>
                <a:gd name="T16" fmla="*/ 774 w 1029"/>
                <a:gd name="T17" fmla="*/ 0 h 766"/>
                <a:gd name="T18" fmla="*/ 827 w 1029"/>
                <a:gd name="T19" fmla="*/ 0 h 766"/>
                <a:gd name="T20" fmla="*/ 872 w 1029"/>
                <a:gd name="T21" fmla="*/ 0 h 766"/>
                <a:gd name="T22" fmla="*/ 909 w 1029"/>
                <a:gd name="T23" fmla="*/ 8 h 766"/>
                <a:gd name="T24" fmla="*/ 939 w 1029"/>
                <a:gd name="T25" fmla="*/ 23 h 766"/>
                <a:gd name="T26" fmla="*/ 969 w 1029"/>
                <a:gd name="T27" fmla="*/ 38 h 766"/>
                <a:gd name="T28" fmla="*/ 992 w 1029"/>
                <a:gd name="T29" fmla="*/ 60 h 766"/>
                <a:gd name="T30" fmla="*/ 1014 w 1029"/>
                <a:gd name="T31" fmla="*/ 83 h 766"/>
                <a:gd name="T32" fmla="*/ 1022 w 1029"/>
                <a:gd name="T33" fmla="*/ 113 h 766"/>
                <a:gd name="T34" fmla="*/ 1029 w 1029"/>
                <a:gd name="T35" fmla="*/ 135 h 766"/>
                <a:gd name="T36" fmla="*/ 1029 w 1029"/>
                <a:gd name="T37" fmla="*/ 135 h 766"/>
                <a:gd name="T38" fmla="*/ 1029 w 1029"/>
                <a:gd name="T39" fmla="*/ 188 h 766"/>
                <a:gd name="T40" fmla="*/ 1014 w 1029"/>
                <a:gd name="T41" fmla="*/ 225 h 766"/>
                <a:gd name="T42" fmla="*/ 1014 w 1029"/>
                <a:gd name="T43" fmla="*/ 225 h 766"/>
                <a:gd name="T44" fmla="*/ 1014 w 1029"/>
                <a:gd name="T45" fmla="*/ 188 h 766"/>
                <a:gd name="T46" fmla="*/ 1014 w 1029"/>
                <a:gd name="T47" fmla="*/ 188 h 766"/>
                <a:gd name="T48" fmla="*/ 1007 w 1029"/>
                <a:gd name="T49" fmla="*/ 158 h 766"/>
                <a:gd name="T50" fmla="*/ 992 w 1029"/>
                <a:gd name="T51" fmla="*/ 128 h 766"/>
                <a:gd name="T52" fmla="*/ 977 w 1029"/>
                <a:gd name="T53" fmla="*/ 105 h 766"/>
                <a:gd name="T54" fmla="*/ 954 w 1029"/>
                <a:gd name="T55" fmla="*/ 83 h 766"/>
                <a:gd name="T56" fmla="*/ 924 w 1029"/>
                <a:gd name="T57" fmla="*/ 68 h 766"/>
                <a:gd name="T58" fmla="*/ 887 w 1029"/>
                <a:gd name="T59" fmla="*/ 53 h 766"/>
                <a:gd name="T60" fmla="*/ 849 w 1029"/>
                <a:gd name="T61" fmla="*/ 45 h 766"/>
                <a:gd name="T62" fmla="*/ 804 w 1029"/>
                <a:gd name="T63" fmla="*/ 45 h 766"/>
                <a:gd name="T64" fmla="*/ 759 w 1029"/>
                <a:gd name="T65" fmla="*/ 53 h 766"/>
                <a:gd name="T66" fmla="*/ 699 w 1029"/>
                <a:gd name="T67" fmla="*/ 60 h 766"/>
                <a:gd name="T68" fmla="*/ 646 w 1029"/>
                <a:gd name="T69" fmla="*/ 83 h 766"/>
                <a:gd name="T70" fmla="*/ 586 w 1029"/>
                <a:gd name="T71" fmla="*/ 113 h 766"/>
                <a:gd name="T72" fmla="*/ 519 w 1029"/>
                <a:gd name="T73" fmla="*/ 150 h 766"/>
                <a:gd name="T74" fmla="*/ 451 w 1029"/>
                <a:gd name="T75" fmla="*/ 195 h 766"/>
                <a:gd name="T76" fmla="*/ 376 w 1029"/>
                <a:gd name="T77" fmla="*/ 255 h 766"/>
                <a:gd name="T78" fmla="*/ 301 w 1029"/>
                <a:gd name="T79" fmla="*/ 323 h 766"/>
                <a:gd name="T80" fmla="*/ 301 w 1029"/>
                <a:gd name="T81" fmla="*/ 323 h 766"/>
                <a:gd name="T82" fmla="*/ 203 w 1029"/>
                <a:gd name="T83" fmla="*/ 428 h 766"/>
                <a:gd name="T84" fmla="*/ 128 w 1029"/>
                <a:gd name="T85" fmla="*/ 533 h 766"/>
                <a:gd name="T86" fmla="*/ 61 w 1029"/>
                <a:gd name="T87" fmla="*/ 646 h 766"/>
                <a:gd name="T88" fmla="*/ 0 w 1029"/>
                <a:gd name="T89" fmla="*/ 766 h 766"/>
                <a:gd name="T90" fmla="*/ 23 w 1029"/>
                <a:gd name="T91" fmla="*/ 721 h 766"/>
                <a:gd name="T92" fmla="*/ 23 w 1029"/>
                <a:gd name="T93" fmla="*/ 721 h 766"/>
                <a:gd name="T94" fmla="*/ 76 w 1029"/>
                <a:gd name="T95" fmla="*/ 601 h 766"/>
                <a:gd name="T96" fmla="*/ 143 w 1029"/>
                <a:gd name="T97" fmla="*/ 488 h 766"/>
                <a:gd name="T98" fmla="*/ 226 w 1029"/>
                <a:gd name="T99" fmla="*/ 376 h 766"/>
                <a:gd name="T100" fmla="*/ 316 w 1029"/>
                <a:gd name="T101" fmla="*/ 278 h 766"/>
                <a:gd name="T102" fmla="*/ 316 w 1029"/>
                <a:gd name="T103" fmla="*/ 278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9" h="766">
                  <a:moveTo>
                    <a:pt x="316" y="278"/>
                  </a:moveTo>
                  <a:lnTo>
                    <a:pt x="316" y="278"/>
                  </a:lnTo>
                  <a:lnTo>
                    <a:pt x="391" y="210"/>
                  </a:lnTo>
                  <a:lnTo>
                    <a:pt x="466" y="150"/>
                  </a:lnTo>
                  <a:lnTo>
                    <a:pt x="534" y="98"/>
                  </a:lnTo>
                  <a:lnTo>
                    <a:pt x="601" y="60"/>
                  </a:lnTo>
                  <a:lnTo>
                    <a:pt x="661" y="38"/>
                  </a:lnTo>
                  <a:lnTo>
                    <a:pt x="722" y="15"/>
                  </a:lnTo>
                  <a:lnTo>
                    <a:pt x="774" y="0"/>
                  </a:lnTo>
                  <a:lnTo>
                    <a:pt x="827" y="0"/>
                  </a:lnTo>
                  <a:lnTo>
                    <a:pt x="872" y="0"/>
                  </a:lnTo>
                  <a:lnTo>
                    <a:pt x="909" y="8"/>
                  </a:lnTo>
                  <a:lnTo>
                    <a:pt x="939" y="23"/>
                  </a:lnTo>
                  <a:lnTo>
                    <a:pt x="969" y="38"/>
                  </a:lnTo>
                  <a:lnTo>
                    <a:pt x="992" y="60"/>
                  </a:lnTo>
                  <a:lnTo>
                    <a:pt x="1014" y="83"/>
                  </a:lnTo>
                  <a:lnTo>
                    <a:pt x="1022" y="113"/>
                  </a:lnTo>
                  <a:lnTo>
                    <a:pt x="1029" y="135"/>
                  </a:lnTo>
                  <a:lnTo>
                    <a:pt x="1029" y="135"/>
                  </a:lnTo>
                  <a:lnTo>
                    <a:pt x="1029" y="188"/>
                  </a:lnTo>
                  <a:lnTo>
                    <a:pt x="1014" y="225"/>
                  </a:lnTo>
                  <a:lnTo>
                    <a:pt x="1014" y="225"/>
                  </a:lnTo>
                  <a:lnTo>
                    <a:pt x="1014" y="188"/>
                  </a:lnTo>
                  <a:lnTo>
                    <a:pt x="1014" y="188"/>
                  </a:lnTo>
                  <a:lnTo>
                    <a:pt x="1007" y="158"/>
                  </a:lnTo>
                  <a:lnTo>
                    <a:pt x="992" y="128"/>
                  </a:lnTo>
                  <a:lnTo>
                    <a:pt x="977" y="105"/>
                  </a:lnTo>
                  <a:lnTo>
                    <a:pt x="954" y="83"/>
                  </a:lnTo>
                  <a:lnTo>
                    <a:pt x="924" y="68"/>
                  </a:lnTo>
                  <a:lnTo>
                    <a:pt x="887" y="53"/>
                  </a:lnTo>
                  <a:lnTo>
                    <a:pt x="849" y="45"/>
                  </a:lnTo>
                  <a:lnTo>
                    <a:pt x="804" y="45"/>
                  </a:lnTo>
                  <a:lnTo>
                    <a:pt x="759" y="53"/>
                  </a:lnTo>
                  <a:lnTo>
                    <a:pt x="699" y="60"/>
                  </a:lnTo>
                  <a:lnTo>
                    <a:pt x="646" y="83"/>
                  </a:lnTo>
                  <a:lnTo>
                    <a:pt x="586" y="113"/>
                  </a:lnTo>
                  <a:lnTo>
                    <a:pt x="519" y="150"/>
                  </a:lnTo>
                  <a:lnTo>
                    <a:pt x="451" y="195"/>
                  </a:lnTo>
                  <a:lnTo>
                    <a:pt x="376" y="255"/>
                  </a:lnTo>
                  <a:lnTo>
                    <a:pt x="301" y="323"/>
                  </a:lnTo>
                  <a:lnTo>
                    <a:pt x="301" y="323"/>
                  </a:lnTo>
                  <a:lnTo>
                    <a:pt x="203" y="428"/>
                  </a:lnTo>
                  <a:lnTo>
                    <a:pt x="128" y="533"/>
                  </a:lnTo>
                  <a:lnTo>
                    <a:pt x="61" y="646"/>
                  </a:lnTo>
                  <a:lnTo>
                    <a:pt x="0" y="766"/>
                  </a:lnTo>
                  <a:lnTo>
                    <a:pt x="23" y="721"/>
                  </a:lnTo>
                  <a:lnTo>
                    <a:pt x="23" y="721"/>
                  </a:lnTo>
                  <a:lnTo>
                    <a:pt x="76" y="601"/>
                  </a:lnTo>
                  <a:lnTo>
                    <a:pt x="143" y="488"/>
                  </a:lnTo>
                  <a:lnTo>
                    <a:pt x="226" y="376"/>
                  </a:lnTo>
                  <a:lnTo>
                    <a:pt x="316" y="278"/>
                  </a:lnTo>
                  <a:lnTo>
                    <a:pt x="316" y="27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6" name="Freeform 24"/>
            <p:cNvSpPr>
              <a:spLocks/>
            </p:cNvSpPr>
            <p:nvPr/>
          </p:nvSpPr>
          <p:spPr bwMode="auto">
            <a:xfrm>
              <a:off x="808038" y="1484313"/>
              <a:ext cx="488950" cy="763588"/>
            </a:xfrm>
            <a:custGeom>
              <a:avLst/>
              <a:gdLst>
                <a:gd name="T0" fmla="*/ 211 w 308"/>
                <a:gd name="T1" fmla="*/ 421 h 481"/>
                <a:gd name="T2" fmla="*/ 211 w 308"/>
                <a:gd name="T3" fmla="*/ 421 h 481"/>
                <a:gd name="T4" fmla="*/ 241 w 308"/>
                <a:gd name="T5" fmla="*/ 383 h 481"/>
                <a:gd name="T6" fmla="*/ 271 w 308"/>
                <a:gd name="T7" fmla="*/ 345 h 481"/>
                <a:gd name="T8" fmla="*/ 293 w 308"/>
                <a:gd name="T9" fmla="*/ 308 h 481"/>
                <a:gd name="T10" fmla="*/ 301 w 308"/>
                <a:gd name="T11" fmla="*/ 263 h 481"/>
                <a:gd name="T12" fmla="*/ 308 w 308"/>
                <a:gd name="T13" fmla="*/ 218 h 481"/>
                <a:gd name="T14" fmla="*/ 301 w 308"/>
                <a:gd name="T15" fmla="*/ 165 h 481"/>
                <a:gd name="T16" fmla="*/ 286 w 308"/>
                <a:gd name="T17" fmla="*/ 120 h 481"/>
                <a:gd name="T18" fmla="*/ 263 w 308"/>
                <a:gd name="T19" fmla="*/ 75 h 481"/>
                <a:gd name="T20" fmla="*/ 263 w 308"/>
                <a:gd name="T21" fmla="*/ 75 h 481"/>
                <a:gd name="T22" fmla="*/ 226 w 308"/>
                <a:gd name="T23" fmla="*/ 45 h 481"/>
                <a:gd name="T24" fmla="*/ 181 w 308"/>
                <a:gd name="T25" fmla="*/ 15 h 481"/>
                <a:gd name="T26" fmla="*/ 128 w 308"/>
                <a:gd name="T27" fmla="*/ 0 h 481"/>
                <a:gd name="T28" fmla="*/ 83 w 308"/>
                <a:gd name="T29" fmla="*/ 0 h 481"/>
                <a:gd name="T30" fmla="*/ 83 w 308"/>
                <a:gd name="T31" fmla="*/ 0 h 481"/>
                <a:gd name="T32" fmla="*/ 113 w 308"/>
                <a:gd name="T33" fmla="*/ 15 h 481"/>
                <a:gd name="T34" fmla="*/ 143 w 308"/>
                <a:gd name="T35" fmla="*/ 30 h 481"/>
                <a:gd name="T36" fmla="*/ 173 w 308"/>
                <a:gd name="T37" fmla="*/ 52 h 481"/>
                <a:gd name="T38" fmla="*/ 196 w 308"/>
                <a:gd name="T39" fmla="*/ 75 h 481"/>
                <a:gd name="T40" fmla="*/ 196 w 308"/>
                <a:gd name="T41" fmla="*/ 75 h 481"/>
                <a:gd name="T42" fmla="*/ 226 w 308"/>
                <a:gd name="T43" fmla="*/ 120 h 481"/>
                <a:gd name="T44" fmla="*/ 241 w 308"/>
                <a:gd name="T45" fmla="*/ 165 h 481"/>
                <a:gd name="T46" fmla="*/ 248 w 308"/>
                <a:gd name="T47" fmla="*/ 210 h 481"/>
                <a:gd name="T48" fmla="*/ 241 w 308"/>
                <a:gd name="T49" fmla="*/ 255 h 481"/>
                <a:gd name="T50" fmla="*/ 233 w 308"/>
                <a:gd name="T51" fmla="*/ 300 h 481"/>
                <a:gd name="T52" fmla="*/ 211 w 308"/>
                <a:gd name="T53" fmla="*/ 345 h 481"/>
                <a:gd name="T54" fmla="*/ 181 w 308"/>
                <a:gd name="T55" fmla="*/ 383 h 481"/>
                <a:gd name="T56" fmla="*/ 151 w 308"/>
                <a:gd name="T57" fmla="*/ 421 h 481"/>
                <a:gd name="T58" fmla="*/ 151 w 308"/>
                <a:gd name="T59" fmla="*/ 421 h 481"/>
                <a:gd name="T60" fmla="*/ 113 w 308"/>
                <a:gd name="T61" fmla="*/ 443 h 481"/>
                <a:gd name="T62" fmla="*/ 83 w 308"/>
                <a:gd name="T63" fmla="*/ 458 h 481"/>
                <a:gd name="T64" fmla="*/ 38 w 308"/>
                <a:gd name="T65" fmla="*/ 473 h 481"/>
                <a:gd name="T66" fmla="*/ 0 w 308"/>
                <a:gd name="T67" fmla="*/ 481 h 481"/>
                <a:gd name="T68" fmla="*/ 0 w 308"/>
                <a:gd name="T69" fmla="*/ 481 h 481"/>
                <a:gd name="T70" fmla="*/ 53 w 308"/>
                <a:gd name="T71" fmla="*/ 481 h 481"/>
                <a:gd name="T72" fmla="*/ 113 w 308"/>
                <a:gd name="T73" fmla="*/ 473 h 481"/>
                <a:gd name="T74" fmla="*/ 166 w 308"/>
                <a:gd name="T75" fmla="*/ 451 h 481"/>
                <a:gd name="T76" fmla="*/ 211 w 308"/>
                <a:gd name="T77" fmla="*/ 421 h 481"/>
                <a:gd name="T78" fmla="*/ 211 w 308"/>
                <a:gd name="T79" fmla="*/ 4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8" h="481">
                  <a:moveTo>
                    <a:pt x="211" y="421"/>
                  </a:moveTo>
                  <a:lnTo>
                    <a:pt x="211" y="421"/>
                  </a:lnTo>
                  <a:lnTo>
                    <a:pt x="241" y="383"/>
                  </a:lnTo>
                  <a:lnTo>
                    <a:pt x="271" y="345"/>
                  </a:lnTo>
                  <a:lnTo>
                    <a:pt x="293" y="308"/>
                  </a:lnTo>
                  <a:lnTo>
                    <a:pt x="301" y="263"/>
                  </a:lnTo>
                  <a:lnTo>
                    <a:pt x="308" y="218"/>
                  </a:lnTo>
                  <a:lnTo>
                    <a:pt x="301" y="165"/>
                  </a:lnTo>
                  <a:lnTo>
                    <a:pt x="286" y="120"/>
                  </a:lnTo>
                  <a:lnTo>
                    <a:pt x="263" y="75"/>
                  </a:lnTo>
                  <a:lnTo>
                    <a:pt x="263" y="75"/>
                  </a:lnTo>
                  <a:lnTo>
                    <a:pt x="226" y="45"/>
                  </a:lnTo>
                  <a:lnTo>
                    <a:pt x="181" y="15"/>
                  </a:lnTo>
                  <a:lnTo>
                    <a:pt x="128" y="0"/>
                  </a:lnTo>
                  <a:lnTo>
                    <a:pt x="83" y="0"/>
                  </a:lnTo>
                  <a:lnTo>
                    <a:pt x="83" y="0"/>
                  </a:lnTo>
                  <a:lnTo>
                    <a:pt x="113" y="15"/>
                  </a:lnTo>
                  <a:lnTo>
                    <a:pt x="143" y="30"/>
                  </a:lnTo>
                  <a:lnTo>
                    <a:pt x="173" y="52"/>
                  </a:lnTo>
                  <a:lnTo>
                    <a:pt x="196" y="75"/>
                  </a:lnTo>
                  <a:lnTo>
                    <a:pt x="196" y="75"/>
                  </a:lnTo>
                  <a:lnTo>
                    <a:pt x="226" y="120"/>
                  </a:lnTo>
                  <a:lnTo>
                    <a:pt x="241" y="165"/>
                  </a:lnTo>
                  <a:lnTo>
                    <a:pt x="248" y="210"/>
                  </a:lnTo>
                  <a:lnTo>
                    <a:pt x="241" y="255"/>
                  </a:lnTo>
                  <a:lnTo>
                    <a:pt x="233" y="300"/>
                  </a:lnTo>
                  <a:lnTo>
                    <a:pt x="211" y="345"/>
                  </a:lnTo>
                  <a:lnTo>
                    <a:pt x="181" y="383"/>
                  </a:lnTo>
                  <a:lnTo>
                    <a:pt x="151" y="421"/>
                  </a:lnTo>
                  <a:lnTo>
                    <a:pt x="151" y="421"/>
                  </a:lnTo>
                  <a:lnTo>
                    <a:pt x="113" y="443"/>
                  </a:lnTo>
                  <a:lnTo>
                    <a:pt x="83" y="458"/>
                  </a:lnTo>
                  <a:lnTo>
                    <a:pt x="38" y="473"/>
                  </a:lnTo>
                  <a:lnTo>
                    <a:pt x="0" y="481"/>
                  </a:lnTo>
                  <a:lnTo>
                    <a:pt x="0" y="481"/>
                  </a:lnTo>
                  <a:lnTo>
                    <a:pt x="53" y="481"/>
                  </a:lnTo>
                  <a:lnTo>
                    <a:pt x="113" y="473"/>
                  </a:lnTo>
                  <a:lnTo>
                    <a:pt x="166" y="451"/>
                  </a:lnTo>
                  <a:lnTo>
                    <a:pt x="211" y="421"/>
                  </a:lnTo>
                  <a:lnTo>
                    <a:pt x="211" y="42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7" name="Freeform 25"/>
            <p:cNvSpPr>
              <a:spLocks/>
            </p:cNvSpPr>
            <p:nvPr/>
          </p:nvSpPr>
          <p:spPr bwMode="auto">
            <a:xfrm>
              <a:off x="630238" y="1484313"/>
              <a:ext cx="309563" cy="452438"/>
            </a:xfrm>
            <a:custGeom>
              <a:avLst/>
              <a:gdLst>
                <a:gd name="T0" fmla="*/ 165 w 195"/>
                <a:gd name="T1" fmla="*/ 255 h 285"/>
                <a:gd name="T2" fmla="*/ 165 w 195"/>
                <a:gd name="T3" fmla="*/ 255 h 285"/>
                <a:gd name="T4" fmla="*/ 165 w 195"/>
                <a:gd name="T5" fmla="*/ 240 h 285"/>
                <a:gd name="T6" fmla="*/ 150 w 195"/>
                <a:gd name="T7" fmla="*/ 225 h 285"/>
                <a:gd name="T8" fmla="*/ 127 w 195"/>
                <a:gd name="T9" fmla="*/ 218 h 285"/>
                <a:gd name="T10" fmla="*/ 105 w 195"/>
                <a:gd name="T11" fmla="*/ 218 h 285"/>
                <a:gd name="T12" fmla="*/ 105 w 195"/>
                <a:gd name="T13" fmla="*/ 218 h 285"/>
                <a:gd name="T14" fmla="*/ 67 w 195"/>
                <a:gd name="T15" fmla="*/ 210 h 285"/>
                <a:gd name="T16" fmla="*/ 45 w 195"/>
                <a:gd name="T17" fmla="*/ 195 h 285"/>
                <a:gd name="T18" fmla="*/ 45 w 195"/>
                <a:gd name="T19" fmla="*/ 195 h 285"/>
                <a:gd name="T20" fmla="*/ 45 w 195"/>
                <a:gd name="T21" fmla="*/ 150 h 285"/>
                <a:gd name="T22" fmla="*/ 52 w 195"/>
                <a:gd name="T23" fmla="*/ 113 h 285"/>
                <a:gd name="T24" fmla="*/ 75 w 195"/>
                <a:gd name="T25" fmla="*/ 67 h 285"/>
                <a:gd name="T26" fmla="*/ 105 w 195"/>
                <a:gd name="T27" fmla="*/ 37 h 285"/>
                <a:gd name="T28" fmla="*/ 105 w 195"/>
                <a:gd name="T29" fmla="*/ 37 h 285"/>
                <a:gd name="T30" fmla="*/ 150 w 195"/>
                <a:gd name="T31" fmla="*/ 15 h 285"/>
                <a:gd name="T32" fmla="*/ 195 w 195"/>
                <a:gd name="T33" fmla="*/ 0 h 285"/>
                <a:gd name="T34" fmla="*/ 195 w 195"/>
                <a:gd name="T35" fmla="*/ 0 h 285"/>
                <a:gd name="T36" fmla="*/ 150 w 195"/>
                <a:gd name="T37" fmla="*/ 0 h 285"/>
                <a:gd name="T38" fmla="*/ 112 w 195"/>
                <a:gd name="T39" fmla="*/ 0 h 285"/>
                <a:gd name="T40" fmla="*/ 82 w 195"/>
                <a:gd name="T41" fmla="*/ 15 h 285"/>
                <a:gd name="T42" fmla="*/ 45 w 195"/>
                <a:gd name="T43" fmla="*/ 37 h 285"/>
                <a:gd name="T44" fmla="*/ 45 w 195"/>
                <a:gd name="T45" fmla="*/ 37 h 285"/>
                <a:gd name="T46" fmla="*/ 22 w 195"/>
                <a:gd name="T47" fmla="*/ 67 h 285"/>
                <a:gd name="T48" fmla="*/ 7 w 195"/>
                <a:gd name="T49" fmla="*/ 98 h 285"/>
                <a:gd name="T50" fmla="*/ 0 w 195"/>
                <a:gd name="T51" fmla="*/ 128 h 285"/>
                <a:gd name="T52" fmla="*/ 0 w 195"/>
                <a:gd name="T53" fmla="*/ 150 h 285"/>
                <a:gd name="T54" fmla="*/ 7 w 195"/>
                <a:gd name="T55" fmla="*/ 180 h 285"/>
                <a:gd name="T56" fmla="*/ 22 w 195"/>
                <a:gd name="T57" fmla="*/ 203 h 285"/>
                <a:gd name="T58" fmla="*/ 45 w 195"/>
                <a:gd name="T59" fmla="*/ 240 h 285"/>
                <a:gd name="T60" fmla="*/ 45 w 195"/>
                <a:gd name="T61" fmla="*/ 240 h 285"/>
                <a:gd name="T62" fmla="*/ 67 w 195"/>
                <a:gd name="T63" fmla="*/ 263 h 285"/>
                <a:gd name="T64" fmla="*/ 97 w 195"/>
                <a:gd name="T65" fmla="*/ 278 h 285"/>
                <a:gd name="T66" fmla="*/ 97 w 195"/>
                <a:gd name="T67" fmla="*/ 278 h 285"/>
                <a:gd name="T68" fmla="*/ 127 w 195"/>
                <a:gd name="T69" fmla="*/ 285 h 285"/>
                <a:gd name="T70" fmla="*/ 150 w 195"/>
                <a:gd name="T71" fmla="*/ 278 h 285"/>
                <a:gd name="T72" fmla="*/ 157 w 195"/>
                <a:gd name="T73" fmla="*/ 270 h 285"/>
                <a:gd name="T74" fmla="*/ 165 w 195"/>
                <a:gd name="T75" fmla="*/ 255 h 285"/>
                <a:gd name="T76" fmla="*/ 165 w 195"/>
                <a:gd name="T77" fmla="*/ 25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5" h="285">
                  <a:moveTo>
                    <a:pt x="165" y="255"/>
                  </a:moveTo>
                  <a:lnTo>
                    <a:pt x="165" y="255"/>
                  </a:lnTo>
                  <a:lnTo>
                    <a:pt x="165" y="240"/>
                  </a:lnTo>
                  <a:lnTo>
                    <a:pt x="150" y="225"/>
                  </a:lnTo>
                  <a:lnTo>
                    <a:pt x="127" y="218"/>
                  </a:lnTo>
                  <a:lnTo>
                    <a:pt x="105" y="218"/>
                  </a:lnTo>
                  <a:lnTo>
                    <a:pt x="105" y="218"/>
                  </a:lnTo>
                  <a:lnTo>
                    <a:pt x="67" y="210"/>
                  </a:lnTo>
                  <a:lnTo>
                    <a:pt x="45" y="195"/>
                  </a:lnTo>
                  <a:lnTo>
                    <a:pt x="45" y="195"/>
                  </a:lnTo>
                  <a:lnTo>
                    <a:pt x="45" y="150"/>
                  </a:lnTo>
                  <a:lnTo>
                    <a:pt x="52" y="113"/>
                  </a:lnTo>
                  <a:lnTo>
                    <a:pt x="75" y="67"/>
                  </a:lnTo>
                  <a:lnTo>
                    <a:pt x="105" y="37"/>
                  </a:lnTo>
                  <a:lnTo>
                    <a:pt x="105" y="37"/>
                  </a:lnTo>
                  <a:lnTo>
                    <a:pt x="150" y="15"/>
                  </a:lnTo>
                  <a:lnTo>
                    <a:pt x="195" y="0"/>
                  </a:lnTo>
                  <a:lnTo>
                    <a:pt x="195" y="0"/>
                  </a:lnTo>
                  <a:lnTo>
                    <a:pt x="150" y="0"/>
                  </a:lnTo>
                  <a:lnTo>
                    <a:pt x="112" y="0"/>
                  </a:lnTo>
                  <a:lnTo>
                    <a:pt x="82" y="15"/>
                  </a:lnTo>
                  <a:lnTo>
                    <a:pt x="45" y="37"/>
                  </a:lnTo>
                  <a:lnTo>
                    <a:pt x="45" y="37"/>
                  </a:lnTo>
                  <a:lnTo>
                    <a:pt x="22" y="67"/>
                  </a:lnTo>
                  <a:lnTo>
                    <a:pt x="7" y="98"/>
                  </a:lnTo>
                  <a:lnTo>
                    <a:pt x="0" y="128"/>
                  </a:lnTo>
                  <a:lnTo>
                    <a:pt x="0" y="150"/>
                  </a:lnTo>
                  <a:lnTo>
                    <a:pt x="7" y="180"/>
                  </a:lnTo>
                  <a:lnTo>
                    <a:pt x="22" y="203"/>
                  </a:lnTo>
                  <a:lnTo>
                    <a:pt x="45" y="240"/>
                  </a:lnTo>
                  <a:lnTo>
                    <a:pt x="45" y="240"/>
                  </a:lnTo>
                  <a:lnTo>
                    <a:pt x="67" y="263"/>
                  </a:lnTo>
                  <a:lnTo>
                    <a:pt x="97" y="278"/>
                  </a:lnTo>
                  <a:lnTo>
                    <a:pt x="97" y="278"/>
                  </a:lnTo>
                  <a:lnTo>
                    <a:pt x="127" y="285"/>
                  </a:lnTo>
                  <a:lnTo>
                    <a:pt x="150" y="278"/>
                  </a:lnTo>
                  <a:lnTo>
                    <a:pt x="157" y="270"/>
                  </a:lnTo>
                  <a:lnTo>
                    <a:pt x="165" y="255"/>
                  </a:lnTo>
                  <a:lnTo>
                    <a:pt x="165" y="25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8" name="Freeform 26"/>
            <p:cNvSpPr>
              <a:spLocks/>
            </p:cNvSpPr>
            <p:nvPr/>
          </p:nvSpPr>
          <p:spPr bwMode="auto">
            <a:xfrm>
              <a:off x="260350" y="1066800"/>
              <a:ext cx="738188" cy="1181100"/>
            </a:xfrm>
            <a:custGeom>
              <a:avLst/>
              <a:gdLst>
                <a:gd name="T0" fmla="*/ 142 w 465"/>
                <a:gd name="T1" fmla="*/ 90 h 744"/>
                <a:gd name="T2" fmla="*/ 142 w 465"/>
                <a:gd name="T3" fmla="*/ 90 h 744"/>
                <a:gd name="T4" fmla="*/ 82 w 465"/>
                <a:gd name="T5" fmla="*/ 143 h 744"/>
                <a:gd name="T6" fmla="*/ 45 w 465"/>
                <a:gd name="T7" fmla="*/ 203 h 744"/>
                <a:gd name="T8" fmla="*/ 15 w 465"/>
                <a:gd name="T9" fmla="*/ 270 h 744"/>
                <a:gd name="T10" fmla="*/ 0 w 465"/>
                <a:gd name="T11" fmla="*/ 346 h 744"/>
                <a:gd name="T12" fmla="*/ 0 w 465"/>
                <a:gd name="T13" fmla="*/ 413 h 744"/>
                <a:gd name="T14" fmla="*/ 7 w 465"/>
                <a:gd name="T15" fmla="*/ 481 h 744"/>
                <a:gd name="T16" fmla="*/ 37 w 465"/>
                <a:gd name="T17" fmla="*/ 548 h 744"/>
                <a:gd name="T18" fmla="*/ 75 w 465"/>
                <a:gd name="T19" fmla="*/ 608 h 744"/>
                <a:gd name="T20" fmla="*/ 75 w 465"/>
                <a:gd name="T21" fmla="*/ 608 h 744"/>
                <a:gd name="T22" fmla="*/ 97 w 465"/>
                <a:gd name="T23" fmla="*/ 638 h 744"/>
                <a:gd name="T24" fmla="*/ 127 w 465"/>
                <a:gd name="T25" fmla="*/ 668 h 744"/>
                <a:gd name="T26" fmla="*/ 195 w 465"/>
                <a:gd name="T27" fmla="*/ 706 h 744"/>
                <a:gd name="T28" fmla="*/ 233 w 465"/>
                <a:gd name="T29" fmla="*/ 721 h 744"/>
                <a:gd name="T30" fmla="*/ 270 w 465"/>
                <a:gd name="T31" fmla="*/ 736 h 744"/>
                <a:gd name="T32" fmla="*/ 308 w 465"/>
                <a:gd name="T33" fmla="*/ 744 h 744"/>
                <a:gd name="T34" fmla="*/ 345 w 465"/>
                <a:gd name="T35" fmla="*/ 744 h 744"/>
                <a:gd name="T36" fmla="*/ 345 w 465"/>
                <a:gd name="T37" fmla="*/ 744 h 744"/>
                <a:gd name="T38" fmla="*/ 293 w 465"/>
                <a:gd name="T39" fmla="*/ 729 h 744"/>
                <a:gd name="T40" fmla="*/ 240 w 465"/>
                <a:gd name="T41" fmla="*/ 706 h 744"/>
                <a:gd name="T42" fmla="*/ 195 w 465"/>
                <a:gd name="T43" fmla="*/ 676 h 744"/>
                <a:gd name="T44" fmla="*/ 158 w 465"/>
                <a:gd name="T45" fmla="*/ 631 h 744"/>
                <a:gd name="T46" fmla="*/ 158 w 465"/>
                <a:gd name="T47" fmla="*/ 631 h 744"/>
                <a:gd name="T48" fmla="*/ 120 w 465"/>
                <a:gd name="T49" fmla="*/ 571 h 744"/>
                <a:gd name="T50" fmla="*/ 90 w 465"/>
                <a:gd name="T51" fmla="*/ 503 h 744"/>
                <a:gd name="T52" fmla="*/ 82 w 465"/>
                <a:gd name="T53" fmla="*/ 436 h 744"/>
                <a:gd name="T54" fmla="*/ 82 w 465"/>
                <a:gd name="T55" fmla="*/ 361 h 744"/>
                <a:gd name="T56" fmla="*/ 97 w 465"/>
                <a:gd name="T57" fmla="*/ 293 h 744"/>
                <a:gd name="T58" fmla="*/ 127 w 465"/>
                <a:gd name="T59" fmla="*/ 225 h 744"/>
                <a:gd name="T60" fmla="*/ 165 w 465"/>
                <a:gd name="T61" fmla="*/ 165 h 744"/>
                <a:gd name="T62" fmla="*/ 225 w 465"/>
                <a:gd name="T63" fmla="*/ 113 h 744"/>
                <a:gd name="T64" fmla="*/ 225 w 465"/>
                <a:gd name="T65" fmla="*/ 113 h 744"/>
                <a:gd name="T66" fmla="*/ 285 w 465"/>
                <a:gd name="T67" fmla="*/ 68 h 744"/>
                <a:gd name="T68" fmla="*/ 345 w 465"/>
                <a:gd name="T69" fmla="*/ 38 h 744"/>
                <a:gd name="T70" fmla="*/ 405 w 465"/>
                <a:gd name="T71" fmla="*/ 15 h 744"/>
                <a:gd name="T72" fmla="*/ 465 w 465"/>
                <a:gd name="T73" fmla="*/ 8 h 744"/>
                <a:gd name="T74" fmla="*/ 465 w 465"/>
                <a:gd name="T75" fmla="*/ 8 h 744"/>
                <a:gd name="T76" fmla="*/ 383 w 465"/>
                <a:gd name="T77" fmla="*/ 0 h 744"/>
                <a:gd name="T78" fmla="*/ 300 w 465"/>
                <a:gd name="T79" fmla="*/ 15 h 744"/>
                <a:gd name="T80" fmla="*/ 263 w 465"/>
                <a:gd name="T81" fmla="*/ 23 h 744"/>
                <a:gd name="T82" fmla="*/ 218 w 465"/>
                <a:gd name="T83" fmla="*/ 38 h 744"/>
                <a:gd name="T84" fmla="*/ 180 w 465"/>
                <a:gd name="T85" fmla="*/ 60 h 744"/>
                <a:gd name="T86" fmla="*/ 142 w 465"/>
                <a:gd name="T87" fmla="*/ 90 h 744"/>
                <a:gd name="T88" fmla="*/ 142 w 465"/>
                <a:gd name="T89" fmla="*/ 9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744">
                  <a:moveTo>
                    <a:pt x="142" y="90"/>
                  </a:moveTo>
                  <a:lnTo>
                    <a:pt x="142" y="90"/>
                  </a:lnTo>
                  <a:lnTo>
                    <a:pt x="82" y="143"/>
                  </a:lnTo>
                  <a:lnTo>
                    <a:pt x="45" y="203"/>
                  </a:lnTo>
                  <a:lnTo>
                    <a:pt x="15" y="270"/>
                  </a:lnTo>
                  <a:lnTo>
                    <a:pt x="0" y="346"/>
                  </a:lnTo>
                  <a:lnTo>
                    <a:pt x="0" y="413"/>
                  </a:lnTo>
                  <a:lnTo>
                    <a:pt x="7" y="481"/>
                  </a:lnTo>
                  <a:lnTo>
                    <a:pt x="37" y="548"/>
                  </a:lnTo>
                  <a:lnTo>
                    <a:pt x="75" y="608"/>
                  </a:lnTo>
                  <a:lnTo>
                    <a:pt x="75" y="608"/>
                  </a:lnTo>
                  <a:lnTo>
                    <a:pt x="97" y="638"/>
                  </a:lnTo>
                  <a:lnTo>
                    <a:pt x="127" y="668"/>
                  </a:lnTo>
                  <a:lnTo>
                    <a:pt x="195" y="706"/>
                  </a:lnTo>
                  <a:lnTo>
                    <a:pt x="233" y="721"/>
                  </a:lnTo>
                  <a:lnTo>
                    <a:pt x="270" y="736"/>
                  </a:lnTo>
                  <a:lnTo>
                    <a:pt x="308" y="744"/>
                  </a:lnTo>
                  <a:lnTo>
                    <a:pt x="345" y="744"/>
                  </a:lnTo>
                  <a:lnTo>
                    <a:pt x="345" y="744"/>
                  </a:lnTo>
                  <a:lnTo>
                    <a:pt x="293" y="729"/>
                  </a:lnTo>
                  <a:lnTo>
                    <a:pt x="240" y="706"/>
                  </a:lnTo>
                  <a:lnTo>
                    <a:pt x="195" y="676"/>
                  </a:lnTo>
                  <a:lnTo>
                    <a:pt x="158" y="631"/>
                  </a:lnTo>
                  <a:lnTo>
                    <a:pt x="158" y="631"/>
                  </a:lnTo>
                  <a:lnTo>
                    <a:pt x="120" y="571"/>
                  </a:lnTo>
                  <a:lnTo>
                    <a:pt x="90" y="503"/>
                  </a:lnTo>
                  <a:lnTo>
                    <a:pt x="82" y="436"/>
                  </a:lnTo>
                  <a:lnTo>
                    <a:pt x="82" y="361"/>
                  </a:lnTo>
                  <a:lnTo>
                    <a:pt x="97" y="293"/>
                  </a:lnTo>
                  <a:lnTo>
                    <a:pt x="127" y="225"/>
                  </a:lnTo>
                  <a:lnTo>
                    <a:pt x="165" y="165"/>
                  </a:lnTo>
                  <a:lnTo>
                    <a:pt x="225" y="113"/>
                  </a:lnTo>
                  <a:lnTo>
                    <a:pt x="225" y="113"/>
                  </a:lnTo>
                  <a:lnTo>
                    <a:pt x="285" y="68"/>
                  </a:lnTo>
                  <a:lnTo>
                    <a:pt x="345" y="38"/>
                  </a:lnTo>
                  <a:lnTo>
                    <a:pt x="405" y="15"/>
                  </a:lnTo>
                  <a:lnTo>
                    <a:pt x="465" y="8"/>
                  </a:lnTo>
                  <a:lnTo>
                    <a:pt x="465" y="8"/>
                  </a:lnTo>
                  <a:lnTo>
                    <a:pt x="383" y="0"/>
                  </a:lnTo>
                  <a:lnTo>
                    <a:pt x="300" y="15"/>
                  </a:lnTo>
                  <a:lnTo>
                    <a:pt x="263" y="23"/>
                  </a:lnTo>
                  <a:lnTo>
                    <a:pt x="218" y="38"/>
                  </a:lnTo>
                  <a:lnTo>
                    <a:pt x="180" y="60"/>
                  </a:lnTo>
                  <a:lnTo>
                    <a:pt x="142" y="90"/>
                  </a:lnTo>
                  <a:lnTo>
                    <a:pt x="142" y="9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9" name="Freeform 27"/>
            <p:cNvSpPr>
              <a:spLocks/>
            </p:cNvSpPr>
            <p:nvPr/>
          </p:nvSpPr>
          <p:spPr bwMode="auto">
            <a:xfrm>
              <a:off x="665163" y="1079500"/>
              <a:ext cx="1073150" cy="3756025"/>
            </a:xfrm>
            <a:custGeom>
              <a:avLst/>
              <a:gdLst>
                <a:gd name="T0" fmla="*/ 676 w 676"/>
                <a:gd name="T1" fmla="*/ 413 h 2366"/>
                <a:gd name="T2" fmla="*/ 669 w 676"/>
                <a:gd name="T3" fmla="*/ 525 h 2366"/>
                <a:gd name="T4" fmla="*/ 646 w 676"/>
                <a:gd name="T5" fmla="*/ 630 h 2366"/>
                <a:gd name="T6" fmla="*/ 548 w 676"/>
                <a:gd name="T7" fmla="*/ 841 h 2366"/>
                <a:gd name="T8" fmla="*/ 421 w 676"/>
                <a:gd name="T9" fmla="*/ 1051 h 2366"/>
                <a:gd name="T10" fmla="*/ 271 w 676"/>
                <a:gd name="T11" fmla="*/ 1291 h 2366"/>
                <a:gd name="T12" fmla="*/ 218 w 676"/>
                <a:gd name="T13" fmla="*/ 1389 h 2366"/>
                <a:gd name="T14" fmla="*/ 135 w 676"/>
                <a:gd name="T15" fmla="*/ 1584 h 2366"/>
                <a:gd name="T16" fmla="*/ 90 w 676"/>
                <a:gd name="T17" fmla="*/ 1772 h 2366"/>
                <a:gd name="T18" fmla="*/ 68 w 676"/>
                <a:gd name="T19" fmla="*/ 1945 h 2366"/>
                <a:gd name="T20" fmla="*/ 83 w 676"/>
                <a:gd name="T21" fmla="*/ 2163 h 2366"/>
                <a:gd name="T22" fmla="*/ 120 w 676"/>
                <a:gd name="T23" fmla="*/ 2366 h 2366"/>
                <a:gd name="T24" fmla="*/ 83 w 676"/>
                <a:gd name="T25" fmla="*/ 2290 h 2366"/>
                <a:gd name="T26" fmla="*/ 23 w 676"/>
                <a:gd name="T27" fmla="*/ 2095 h 2366"/>
                <a:gd name="T28" fmla="*/ 8 w 676"/>
                <a:gd name="T29" fmla="*/ 1960 h 2366"/>
                <a:gd name="T30" fmla="*/ 8 w 676"/>
                <a:gd name="T31" fmla="*/ 1802 h 2366"/>
                <a:gd name="T32" fmla="*/ 38 w 676"/>
                <a:gd name="T33" fmla="*/ 1637 h 2366"/>
                <a:gd name="T34" fmla="*/ 105 w 676"/>
                <a:gd name="T35" fmla="*/ 1457 h 2366"/>
                <a:gd name="T36" fmla="*/ 210 w 676"/>
                <a:gd name="T37" fmla="*/ 1276 h 2366"/>
                <a:gd name="T38" fmla="*/ 413 w 676"/>
                <a:gd name="T39" fmla="*/ 923 h 2366"/>
                <a:gd name="T40" fmla="*/ 533 w 676"/>
                <a:gd name="T41" fmla="*/ 676 h 2366"/>
                <a:gd name="T42" fmla="*/ 579 w 676"/>
                <a:gd name="T43" fmla="*/ 525 h 2366"/>
                <a:gd name="T44" fmla="*/ 579 w 676"/>
                <a:gd name="T45" fmla="*/ 383 h 2366"/>
                <a:gd name="T46" fmla="*/ 533 w 676"/>
                <a:gd name="T47" fmla="*/ 247 h 2366"/>
                <a:gd name="T48" fmla="*/ 488 w 676"/>
                <a:gd name="T49" fmla="*/ 180 h 2366"/>
                <a:gd name="T50" fmla="*/ 353 w 676"/>
                <a:gd name="T51" fmla="*/ 52 h 2366"/>
                <a:gd name="T52" fmla="*/ 286 w 676"/>
                <a:gd name="T53" fmla="*/ 15 h 2366"/>
                <a:gd name="T54" fmla="*/ 210 w 676"/>
                <a:gd name="T55" fmla="*/ 0 h 2366"/>
                <a:gd name="T56" fmla="*/ 256 w 676"/>
                <a:gd name="T57" fmla="*/ 0 h 2366"/>
                <a:gd name="T58" fmla="*/ 353 w 676"/>
                <a:gd name="T59" fmla="*/ 15 h 2366"/>
                <a:gd name="T60" fmla="*/ 458 w 676"/>
                <a:gd name="T61" fmla="*/ 60 h 2366"/>
                <a:gd name="T62" fmla="*/ 548 w 676"/>
                <a:gd name="T63" fmla="*/ 135 h 2366"/>
                <a:gd name="T64" fmla="*/ 586 w 676"/>
                <a:gd name="T65" fmla="*/ 180 h 2366"/>
                <a:gd name="T66" fmla="*/ 646 w 676"/>
                <a:gd name="T67" fmla="*/ 277 h 2366"/>
                <a:gd name="T68" fmla="*/ 676 w 676"/>
                <a:gd name="T69" fmla="*/ 413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6" h="2366">
                  <a:moveTo>
                    <a:pt x="676" y="413"/>
                  </a:moveTo>
                  <a:lnTo>
                    <a:pt x="676" y="413"/>
                  </a:lnTo>
                  <a:lnTo>
                    <a:pt x="676" y="473"/>
                  </a:lnTo>
                  <a:lnTo>
                    <a:pt x="669" y="525"/>
                  </a:lnTo>
                  <a:lnTo>
                    <a:pt x="661" y="578"/>
                  </a:lnTo>
                  <a:lnTo>
                    <a:pt x="646" y="630"/>
                  </a:lnTo>
                  <a:lnTo>
                    <a:pt x="601" y="736"/>
                  </a:lnTo>
                  <a:lnTo>
                    <a:pt x="548" y="841"/>
                  </a:lnTo>
                  <a:lnTo>
                    <a:pt x="488" y="946"/>
                  </a:lnTo>
                  <a:lnTo>
                    <a:pt x="421" y="1051"/>
                  </a:lnTo>
                  <a:lnTo>
                    <a:pt x="346" y="1164"/>
                  </a:lnTo>
                  <a:lnTo>
                    <a:pt x="271" y="1291"/>
                  </a:lnTo>
                  <a:lnTo>
                    <a:pt x="271" y="1291"/>
                  </a:lnTo>
                  <a:lnTo>
                    <a:pt x="218" y="1389"/>
                  </a:lnTo>
                  <a:lnTo>
                    <a:pt x="165" y="1487"/>
                  </a:lnTo>
                  <a:lnTo>
                    <a:pt x="135" y="1584"/>
                  </a:lnTo>
                  <a:lnTo>
                    <a:pt x="105" y="1682"/>
                  </a:lnTo>
                  <a:lnTo>
                    <a:pt x="90" y="1772"/>
                  </a:lnTo>
                  <a:lnTo>
                    <a:pt x="75" y="1862"/>
                  </a:lnTo>
                  <a:lnTo>
                    <a:pt x="68" y="1945"/>
                  </a:lnTo>
                  <a:lnTo>
                    <a:pt x="68" y="2028"/>
                  </a:lnTo>
                  <a:lnTo>
                    <a:pt x="83" y="2163"/>
                  </a:lnTo>
                  <a:lnTo>
                    <a:pt x="98" y="2268"/>
                  </a:lnTo>
                  <a:lnTo>
                    <a:pt x="120" y="2366"/>
                  </a:lnTo>
                  <a:lnTo>
                    <a:pt x="120" y="2366"/>
                  </a:lnTo>
                  <a:lnTo>
                    <a:pt x="83" y="2290"/>
                  </a:lnTo>
                  <a:lnTo>
                    <a:pt x="53" y="2208"/>
                  </a:lnTo>
                  <a:lnTo>
                    <a:pt x="23" y="2095"/>
                  </a:lnTo>
                  <a:lnTo>
                    <a:pt x="15" y="2028"/>
                  </a:lnTo>
                  <a:lnTo>
                    <a:pt x="8" y="1960"/>
                  </a:lnTo>
                  <a:lnTo>
                    <a:pt x="0" y="1885"/>
                  </a:lnTo>
                  <a:lnTo>
                    <a:pt x="8" y="1802"/>
                  </a:lnTo>
                  <a:lnTo>
                    <a:pt x="15" y="1720"/>
                  </a:lnTo>
                  <a:lnTo>
                    <a:pt x="38" y="1637"/>
                  </a:lnTo>
                  <a:lnTo>
                    <a:pt x="68" y="1547"/>
                  </a:lnTo>
                  <a:lnTo>
                    <a:pt x="105" y="1457"/>
                  </a:lnTo>
                  <a:lnTo>
                    <a:pt x="105" y="1457"/>
                  </a:lnTo>
                  <a:lnTo>
                    <a:pt x="210" y="1276"/>
                  </a:lnTo>
                  <a:lnTo>
                    <a:pt x="308" y="1096"/>
                  </a:lnTo>
                  <a:lnTo>
                    <a:pt x="413" y="923"/>
                  </a:lnTo>
                  <a:lnTo>
                    <a:pt x="496" y="758"/>
                  </a:lnTo>
                  <a:lnTo>
                    <a:pt x="533" y="676"/>
                  </a:lnTo>
                  <a:lnTo>
                    <a:pt x="556" y="600"/>
                  </a:lnTo>
                  <a:lnTo>
                    <a:pt x="579" y="525"/>
                  </a:lnTo>
                  <a:lnTo>
                    <a:pt x="586" y="450"/>
                  </a:lnTo>
                  <a:lnTo>
                    <a:pt x="579" y="383"/>
                  </a:lnTo>
                  <a:lnTo>
                    <a:pt x="563" y="307"/>
                  </a:lnTo>
                  <a:lnTo>
                    <a:pt x="533" y="247"/>
                  </a:lnTo>
                  <a:lnTo>
                    <a:pt x="488" y="180"/>
                  </a:lnTo>
                  <a:lnTo>
                    <a:pt x="488" y="180"/>
                  </a:lnTo>
                  <a:lnTo>
                    <a:pt x="428" y="112"/>
                  </a:lnTo>
                  <a:lnTo>
                    <a:pt x="353" y="52"/>
                  </a:lnTo>
                  <a:lnTo>
                    <a:pt x="323" y="30"/>
                  </a:lnTo>
                  <a:lnTo>
                    <a:pt x="286" y="15"/>
                  </a:lnTo>
                  <a:lnTo>
                    <a:pt x="248" y="7"/>
                  </a:lnTo>
                  <a:lnTo>
                    <a:pt x="210" y="0"/>
                  </a:lnTo>
                  <a:lnTo>
                    <a:pt x="210" y="0"/>
                  </a:lnTo>
                  <a:lnTo>
                    <a:pt x="256" y="0"/>
                  </a:lnTo>
                  <a:lnTo>
                    <a:pt x="308" y="0"/>
                  </a:lnTo>
                  <a:lnTo>
                    <a:pt x="353" y="15"/>
                  </a:lnTo>
                  <a:lnTo>
                    <a:pt x="406" y="37"/>
                  </a:lnTo>
                  <a:lnTo>
                    <a:pt x="458" y="60"/>
                  </a:lnTo>
                  <a:lnTo>
                    <a:pt x="503" y="90"/>
                  </a:lnTo>
                  <a:lnTo>
                    <a:pt x="548" y="135"/>
                  </a:lnTo>
                  <a:lnTo>
                    <a:pt x="586" y="180"/>
                  </a:lnTo>
                  <a:lnTo>
                    <a:pt x="586" y="180"/>
                  </a:lnTo>
                  <a:lnTo>
                    <a:pt x="616" y="225"/>
                  </a:lnTo>
                  <a:lnTo>
                    <a:pt x="646" y="277"/>
                  </a:lnTo>
                  <a:lnTo>
                    <a:pt x="669" y="345"/>
                  </a:lnTo>
                  <a:lnTo>
                    <a:pt x="676" y="413"/>
                  </a:lnTo>
                  <a:lnTo>
                    <a:pt x="676" y="41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0" name="Freeform 28"/>
            <p:cNvSpPr>
              <a:spLocks/>
            </p:cNvSpPr>
            <p:nvPr/>
          </p:nvSpPr>
          <p:spPr bwMode="auto">
            <a:xfrm>
              <a:off x="1022350" y="2998788"/>
              <a:ext cx="1955800" cy="1490663"/>
            </a:xfrm>
            <a:custGeom>
              <a:avLst/>
              <a:gdLst>
                <a:gd name="T0" fmla="*/ 0 w 1232"/>
                <a:gd name="T1" fmla="*/ 698 h 939"/>
                <a:gd name="T2" fmla="*/ 0 w 1232"/>
                <a:gd name="T3" fmla="*/ 698 h 939"/>
                <a:gd name="T4" fmla="*/ 8 w 1232"/>
                <a:gd name="T5" fmla="*/ 623 h 939"/>
                <a:gd name="T6" fmla="*/ 16 w 1232"/>
                <a:gd name="T7" fmla="*/ 556 h 939"/>
                <a:gd name="T8" fmla="*/ 38 w 1232"/>
                <a:gd name="T9" fmla="*/ 488 h 939"/>
                <a:gd name="T10" fmla="*/ 61 w 1232"/>
                <a:gd name="T11" fmla="*/ 428 h 939"/>
                <a:gd name="T12" fmla="*/ 91 w 1232"/>
                <a:gd name="T13" fmla="*/ 360 h 939"/>
                <a:gd name="T14" fmla="*/ 128 w 1232"/>
                <a:gd name="T15" fmla="*/ 300 h 939"/>
                <a:gd name="T16" fmla="*/ 166 w 1232"/>
                <a:gd name="T17" fmla="*/ 248 h 939"/>
                <a:gd name="T18" fmla="*/ 211 w 1232"/>
                <a:gd name="T19" fmla="*/ 195 h 939"/>
                <a:gd name="T20" fmla="*/ 256 w 1232"/>
                <a:gd name="T21" fmla="*/ 150 h 939"/>
                <a:gd name="T22" fmla="*/ 308 w 1232"/>
                <a:gd name="T23" fmla="*/ 112 h 939"/>
                <a:gd name="T24" fmla="*/ 369 w 1232"/>
                <a:gd name="T25" fmla="*/ 75 h 939"/>
                <a:gd name="T26" fmla="*/ 429 w 1232"/>
                <a:gd name="T27" fmla="*/ 45 h 939"/>
                <a:gd name="T28" fmla="*/ 489 w 1232"/>
                <a:gd name="T29" fmla="*/ 22 h 939"/>
                <a:gd name="T30" fmla="*/ 556 w 1232"/>
                <a:gd name="T31" fmla="*/ 7 h 939"/>
                <a:gd name="T32" fmla="*/ 624 w 1232"/>
                <a:gd name="T33" fmla="*/ 0 h 939"/>
                <a:gd name="T34" fmla="*/ 692 w 1232"/>
                <a:gd name="T35" fmla="*/ 0 h 939"/>
                <a:gd name="T36" fmla="*/ 692 w 1232"/>
                <a:gd name="T37" fmla="*/ 0 h 939"/>
                <a:gd name="T38" fmla="*/ 744 w 1232"/>
                <a:gd name="T39" fmla="*/ 7 h 939"/>
                <a:gd name="T40" fmla="*/ 789 w 1232"/>
                <a:gd name="T41" fmla="*/ 15 h 939"/>
                <a:gd name="T42" fmla="*/ 834 w 1232"/>
                <a:gd name="T43" fmla="*/ 30 h 939"/>
                <a:gd name="T44" fmla="*/ 879 w 1232"/>
                <a:gd name="T45" fmla="*/ 52 h 939"/>
                <a:gd name="T46" fmla="*/ 969 w 1232"/>
                <a:gd name="T47" fmla="*/ 105 h 939"/>
                <a:gd name="T48" fmla="*/ 1045 w 1232"/>
                <a:gd name="T49" fmla="*/ 165 h 939"/>
                <a:gd name="T50" fmla="*/ 1112 w 1232"/>
                <a:gd name="T51" fmla="*/ 240 h 939"/>
                <a:gd name="T52" fmla="*/ 1165 w 1232"/>
                <a:gd name="T53" fmla="*/ 330 h 939"/>
                <a:gd name="T54" fmla="*/ 1210 w 1232"/>
                <a:gd name="T55" fmla="*/ 420 h 939"/>
                <a:gd name="T56" fmla="*/ 1232 w 1232"/>
                <a:gd name="T57" fmla="*/ 511 h 939"/>
                <a:gd name="T58" fmla="*/ 1232 w 1232"/>
                <a:gd name="T59" fmla="*/ 511 h 939"/>
                <a:gd name="T60" fmla="*/ 1202 w 1232"/>
                <a:gd name="T61" fmla="*/ 428 h 939"/>
                <a:gd name="T62" fmla="*/ 1165 w 1232"/>
                <a:gd name="T63" fmla="*/ 353 h 939"/>
                <a:gd name="T64" fmla="*/ 1112 w 1232"/>
                <a:gd name="T65" fmla="*/ 285 h 939"/>
                <a:gd name="T66" fmla="*/ 1052 w 1232"/>
                <a:gd name="T67" fmla="*/ 225 h 939"/>
                <a:gd name="T68" fmla="*/ 977 w 1232"/>
                <a:gd name="T69" fmla="*/ 180 h 939"/>
                <a:gd name="T70" fmla="*/ 902 w 1232"/>
                <a:gd name="T71" fmla="*/ 143 h 939"/>
                <a:gd name="T72" fmla="*/ 819 w 1232"/>
                <a:gd name="T73" fmla="*/ 112 h 939"/>
                <a:gd name="T74" fmla="*/ 729 w 1232"/>
                <a:gd name="T75" fmla="*/ 105 h 939"/>
                <a:gd name="T76" fmla="*/ 729 w 1232"/>
                <a:gd name="T77" fmla="*/ 105 h 939"/>
                <a:gd name="T78" fmla="*/ 661 w 1232"/>
                <a:gd name="T79" fmla="*/ 97 h 939"/>
                <a:gd name="T80" fmla="*/ 594 w 1232"/>
                <a:gd name="T81" fmla="*/ 105 h 939"/>
                <a:gd name="T82" fmla="*/ 526 w 1232"/>
                <a:gd name="T83" fmla="*/ 120 h 939"/>
                <a:gd name="T84" fmla="*/ 459 w 1232"/>
                <a:gd name="T85" fmla="*/ 143 h 939"/>
                <a:gd name="T86" fmla="*/ 399 w 1232"/>
                <a:gd name="T87" fmla="*/ 165 h 939"/>
                <a:gd name="T88" fmla="*/ 338 w 1232"/>
                <a:gd name="T89" fmla="*/ 195 h 939"/>
                <a:gd name="T90" fmla="*/ 286 w 1232"/>
                <a:gd name="T91" fmla="*/ 233 h 939"/>
                <a:gd name="T92" fmla="*/ 233 w 1232"/>
                <a:gd name="T93" fmla="*/ 270 h 939"/>
                <a:gd name="T94" fmla="*/ 188 w 1232"/>
                <a:gd name="T95" fmla="*/ 315 h 939"/>
                <a:gd name="T96" fmla="*/ 143 w 1232"/>
                <a:gd name="T97" fmla="*/ 368 h 939"/>
                <a:gd name="T98" fmla="*/ 106 w 1232"/>
                <a:gd name="T99" fmla="*/ 420 h 939"/>
                <a:gd name="T100" fmla="*/ 76 w 1232"/>
                <a:gd name="T101" fmla="*/ 481 h 939"/>
                <a:gd name="T102" fmla="*/ 53 w 1232"/>
                <a:gd name="T103" fmla="*/ 541 h 939"/>
                <a:gd name="T104" fmla="*/ 31 w 1232"/>
                <a:gd name="T105" fmla="*/ 608 h 939"/>
                <a:gd name="T106" fmla="*/ 16 w 1232"/>
                <a:gd name="T107" fmla="*/ 676 h 939"/>
                <a:gd name="T108" fmla="*/ 8 w 1232"/>
                <a:gd name="T109" fmla="*/ 743 h 939"/>
                <a:gd name="T110" fmla="*/ 8 w 1232"/>
                <a:gd name="T111" fmla="*/ 743 h 939"/>
                <a:gd name="T112" fmla="*/ 8 w 1232"/>
                <a:gd name="T113" fmla="*/ 841 h 939"/>
                <a:gd name="T114" fmla="*/ 23 w 1232"/>
                <a:gd name="T115" fmla="*/ 939 h 939"/>
                <a:gd name="T116" fmla="*/ 23 w 1232"/>
                <a:gd name="T117" fmla="*/ 939 h 939"/>
                <a:gd name="T118" fmla="*/ 0 w 1232"/>
                <a:gd name="T119" fmla="*/ 819 h 939"/>
                <a:gd name="T120" fmla="*/ 0 w 1232"/>
                <a:gd name="T121" fmla="*/ 758 h 939"/>
                <a:gd name="T122" fmla="*/ 0 w 1232"/>
                <a:gd name="T123" fmla="*/ 698 h 939"/>
                <a:gd name="T124" fmla="*/ 0 w 1232"/>
                <a:gd name="T125" fmla="*/ 698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2" h="939">
                  <a:moveTo>
                    <a:pt x="0" y="698"/>
                  </a:moveTo>
                  <a:lnTo>
                    <a:pt x="0" y="698"/>
                  </a:lnTo>
                  <a:lnTo>
                    <a:pt x="8" y="623"/>
                  </a:lnTo>
                  <a:lnTo>
                    <a:pt x="16" y="556"/>
                  </a:lnTo>
                  <a:lnTo>
                    <a:pt x="38" y="488"/>
                  </a:lnTo>
                  <a:lnTo>
                    <a:pt x="61" y="428"/>
                  </a:lnTo>
                  <a:lnTo>
                    <a:pt x="91" y="360"/>
                  </a:lnTo>
                  <a:lnTo>
                    <a:pt x="128" y="300"/>
                  </a:lnTo>
                  <a:lnTo>
                    <a:pt x="166" y="248"/>
                  </a:lnTo>
                  <a:lnTo>
                    <a:pt x="211" y="195"/>
                  </a:lnTo>
                  <a:lnTo>
                    <a:pt x="256" y="150"/>
                  </a:lnTo>
                  <a:lnTo>
                    <a:pt x="308" y="112"/>
                  </a:lnTo>
                  <a:lnTo>
                    <a:pt x="369" y="75"/>
                  </a:lnTo>
                  <a:lnTo>
                    <a:pt x="429" y="45"/>
                  </a:lnTo>
                  <a:lnTo>
                    <a:pt x="489" y="22"/>
                  </a:lnTo>
                  <a:lnTo>
                    <a:pt x="556" y="7"/>
                  </a:lnTo>
                  <a:lnTo>
                    <a:pt x="624" y="0"/>
                  </a:lnTo>
                  <a:lnTo>
                    <a:pt x="692" y="0"/>
                  </a:lnTo>
                  <a:lnTo>
                    <a:pt x="692" y="0"/>
                  </a:lnTo>
                  <a:lnTo>
                    <a:pt x="744" y="7"/>
                  </a:lnTo>
                  <a:lnTo>
                    <a:pt x="789" y="15"/>
                  </a:lnTo>
                  <a:lnTo>
                    <a:pt x="834" y="30"/>
                  </a:lnTo>
                  <a:lnTo>
                    <a:pt x="879" y="52"/>
                  </a:lnTo>
                  <a:lnTo>
                    <a:pt x="969" y="105"/>
                  </a:lnTo>
                  <a:lnTo>
                    <a:pt x="1045" y="165"/>
                  </a:lnTo>
                  <a:lnTo>
                    <a:pt x="1112" y="240"/>
                  </a:lnTo>
                  <a:lnTo>
                    <a:pt x="1165" y="330"/>
                  </a:lnTo>
                  <a:lnTo>
                    <a:pt x="1210" y="420"/>
                  </a:lnTo>
                  <a:lnTo>
                    <a:pt x="1232" y="511"/>
                  </a:lnTo>
                  <a:lnTo>
                    <a:pt x="1232" y="511"/>
                  </a:lnTo>
                  <a:lnTo>
                    <a:pt x="1202" y="428"/>
                  </a:lnTo>
                  <a:lnTo>
                    <a:pt x="1165" y="353"/>
                  </a:lnTo>
                  <a:lnTo>
                    <a:pt x="1112" y="285"/>
                  </a:lnTo>
                  <a:lnTo>
                    <a:pt x="1052" y="225"/>
                  </a:lnTo>
                  <a:lnTo>
                    <a:pt x="977" y="180"/>
                  </a:lnTo>
                  <a:lnTo>
                    <a:pt x="902" y="143"/>
                  </a:lnTo>
                  <a:lnTo>
                    <a:pt x="819" y="112"/>
                  </a:lnTo>
                  <a:lnTo>
                    <a:pt x="729" y="105"/>
                  </a:lnTo>
                  <a:lnTo>
                    <a:pt x="729" y="105"/>
                  </a:lnTo>
                  <a:lnTo>
                    <a:pt x="661" y="97"/>
                  </a:lnTo>
                  <a:lnTo>
                    <a:pt x="594" y="105"/>
                  </a:lnTo>
                  <a:lnTo>
                    <a:pt x="526" y="120"/>
                  </a:lnTo>
                  <a:lnTo>
                    <a:pt x="459" y="143"/>
                  </a:lnTo>
                  <a:lnTo>
                    <a:pt x="399" y="165"/>
                  </a:lnTo>
                  <a:lnTo>
                    <a:pt x="338" y="195"/>
                  </a:lnTo>
                  <a:lnTo>
                    <a:pt x="286" y="233"/>
                  </a:lnTo>
                  <a:lnTo>
                    <a:pt x="233" y="270"/>
                  </a:lnTo>
                  <a:lnTo>
                    <a:pt x="188" y="315"/>
                  </a:lnTo>
                  <a:lnTo>
                    <a:pt x="143" y="368"/>
                  </a:lnTo>
                  <a:lnTo>
                    <a:pt x="106" y="420"/>
                  </a:lnTo>
                  <a:lnTo>
                    <a:pt x="76" y="481"/>
                  </a:lnTo>
                  <a:lnTo>
                    <a:pt x="53" y="541"/>
                  </a:lnTo>
                  <a:lnTo>
                    <a:pt x="31" y="608"/>
                  </a:lnTo>
                  <a:lnTo>
                    <a:pt x="16" y="676"/>
                  </a:lnTo>
                  <a:lnTo>
                    <a:pt x="8" y="743"/>
                  </a:lnTo>
                  <a:lnTo>
                    <a:pt x="8" y="743"/>
                  </a:lnTo>
                  <a:lnTo>
                    <a:pt x="8" y="841"/>
                  </a:lnTo>
                  <a:lnTo>
                    <a:pt x="23" y="939"/>
                  </a:lnTo>
                  <a:lnTo>
                    <a:pt x="23" y="939"/>
                  </a:lnTo>
                  <a:lnTo>
                    <a:pt x="0" y="819"/>
                  </a:lnTo>
                  <a:lnTo>
                    <a:pt x="0" y="758"/>
                  </a:lnTo>
                  <a:lnTo>
                    <a:pt x="0" y="698"/>
                  </a:lnTo>
                  <a:lnTo>
                    <a:pt x="0" y="69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1" name="Freeform 29"/>
            <p:cNvSpPr>
              <a:spLocks/>
            </p:cNvSpPr>
            <p:nvPr/>
          </p:nvSpPr>
          <p:spPr bwMode="auto">
            <a:xfrm>
              <a:off x="1751013" y="3810000"/>
              <a:ext cx="1263650" cy="1001713"/>
            </a:xfrm>
            <a:custGeom>
              <a:avLst/>
              <a:gdLst>
                <a:gd name="T0" fmla="*/ 360 w 796"/>
                <a:gd name="T1" fmla="*/ 631 h 631"/>
                <a:gd name="T2" fmla="*/ 225 w 796"/>
                <a:gd name="T3" fmla="*/ 585 h 631"/>
                <a:gd name="T4" fmla="*/ 97 w 796"/>
                <a:gd name="T5" fmla="*/ 495 h 631"/>
                <a:gd name="T6" fmla="*/ 37 w 796"/>
                <a:gd name="T7" fmla="*/ 398 h 631"/>
                <a:gd name="T8" fmla="*/ 7 w 796"/>
                <a:gd name="T9" fmla="*/ 323 h 631"/>
                <a:gd name="T10" fmla="*/ 0 w 796"/>
                <a:gd name="T11" fmla="*/ 240 h 631"/>
                <a:gd name="T12" fmla="*/ 7 w 796"/>
                <a:gd name="T13" fmla="*/ 195 h 631"/>
                <a:gd name="T14" fmla="*/ 37 w 796"/>
                <a:gd name="T15" fmla="*/ 105 h 631"/>
                <a:gd name="T16" fmla="*/ 82 w 796"/>
                <a:gd name="T17" fmla="*/ 67 h 631"/>
                <a:gd name="T18" fmla="*/ 127 w 796"/>
                <a:gd name="T19" fmla="*/ 67 h 631"/>
                <a:gd name="T20" fmla="*/ 165 w 796"/>
                <a:gd name="T21" fmla="*/ 82 h 631"/>
                <a:gd name="T22" fmla="*/ 187 w 796"/>
                <a:gd name="T23" fmla="*/ 112 h 631"/>
                <a:gd name="T24" fmla="*/ 202 w 796"/>
                <a:gd name="T25" fmla="*/ 157 h 631"/>
                <a:gd name="T26" fmla="*/ 187 w 796"/>
                <a:gd name="T27" fmla="*/ 202 h 631"/>
                <a:gd name="T28" fmla="*/ 150 w 796"/>
                <a:gd name="T29" fmla="*/ 255 h 631"/>
                <a:gd name="T30" fmla="*/ 127 w 796"/>
                <a:gd name="T31" fmla="*/ 285 h 631"/>
                <a:gd name="T32" fmla="*/ 90 w 796"/>
                <a:gd name="T33" fmla="*/ 360 h 631"/>
                <a:gd name="T34" fmla="*/ 90 w 796"/>
                <a:gd name="T35" fmla="*/ 420 h 631"/>
                <a:gd name="T36" fmla="*/ 97 w 796"/>
                <a:gd name="T37" fmla="*/ 435 h 631"/>
                <a:gd name="T38" fmla="*/ 195 w 796"/>
                <a:gd name="T39" fmla="*/ 510 h 631"/>
                <a:gd name="T40" fmla="*/ 323 w 796"/>
                <a:gd name="T41" fmla="*/ 533 h 631"/>
                <a:gd name="T42" fmla="*/ 368 w 796"/>
                <a:gd name="T43" fmla="*/ 540 h 631"/>
                <a:gd name="T44" fmla="*/ 495 w 796"/>
                <a:gd name="T45" fmla="*/ 510 h 631"/>
                <a:gd name="T46" fmla="*/ 638 w 796"/>
                <a:gd name="T47" fmla="*/ 428 h 631"/>
                <a:gd name="T48" fmla="*/ 736 w 796"/>
                <a:gd name="T49" fmla="*/ 293 h 631"/>
                <a:gd name="T50" fmla="*/ 781 w 796"/>
                <a:gd name="T51" fmla="*/ 172 h 631"/>
                <a:gd name="T52" fmla="*/ 781 w 796"/>
                <a:gd name="T53" fmla="*/ 127 h 631"/>
                <a:gd name="T54" fmla="*/ 773 w 796"/>
                <a:gd name="T55" fmla="*/ 0 h 631"/>
                <a:gd name="T56" fmla="*/ 788 w 796"/>
                <a:gd name="T57" fmla="*/ 82 h 631"/>
                <a:gd name="T58" fmla="*/ 796 w 796"/>
                <a:gd name="T59" fmla="*/ 172 h 631"/>
                <a:gd name="T60" fmla="*/ 751 w 796"/>
                <a:gd name="T61" fmla="*/ 353 h 631"/>
                <a:gd name="T62" fmla="*/ 661 w 796"/>
                <a:gd name="T63" fmla="*/ 495 h 631"/>
                <a:gd name="T64" fmla="*/ 563 w 796"/>
                <a:gd name="T65" fmla="*/ 578 h 631"/>
                <a:gd name="T66" fmla="*/ 488 w 796"/>
                <a:gd name="T67" fmla="*/ 615 h 631"/>
                <a:gd name="T68" fmla="*/ 405 w 796"/>
                <a:gd name="T69" fmla="*/ 631 h 631"/>
                <a:gd name="T70" fmla="*/ 360 w 796"/>
                <a:gd name="T71"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631">
                  <a:moveTo>
                    <a:pt x="360" y="631"/>
                  </a:moveTo>
                  <a:lnTo>
                    <a:pt x="360" y="631"/>
                  </a:lnTo>
                  <a:lnTo>
                    <a:pt x="293" y="615"/>
                  </a:lnTo>
                  <a:lnTo>
                    <a:pt x="225" y="585"/>
                  </a:lnTo>
                  <a:lnTo>
                    <a:pt x="157" y="548"/>
                  </a:lnTo>
                  <a:lnTo>
                    <a:pt x="97" y="495"/>
                  </a:lnTo>
                  <a:lnTo>
                    <a:pt x="52" y="435"/>
                  </a:lnTo>
                  <a:lnTo>
                    <a:pt x="37" y="398"/>
                  </a:lnTo>
                  <a:lnTo>
                    <a:pt x="22" y="360"/>
                  </a:lnTo>
                  <a:lnTo>
                    <a:pt x="7" y="323"/>
                  </a:lnTo>
                  <a:lnTo>
                    <a:pt x="0" y="277"/>
                  </a:lnTo>
                  <a:lnTo>
                    <a:pt x="0" y="240"/>
                  </a:lnTo>
                  <a:lnTo>
                    <a:pt x="7" y="195"/>
                  </a:lnTo>
                  <a:lnTo>
                    <a:pt x="7" y="195"/>
                  </a:lnTo>
                  <a:lnTo>
                    <a:pt x="22" y="142"/>
                  </a:lnTo>
                  <a:lnTo>
                    <a:pt x="37" y="105"/>
                  </a:lnTo>
                  <a:lnTo>
                    <a:pt x="60" y="82"/>
                  </a:lnTo>
                  <a:lnTo>
                    <a:pt x="82" y="67"/>
                  </a:lnTo>
                  <a:lnTo>
                    <a:pt x="105" y="67"/>
                  </a:lnTo>
                  <a:lnTo>
                    <a:pt x="127" y="67"/>
                  </a:lnTo>
                  <a:lnTo>
                    <a:pt x="142" y="75"/>
                  </a:lnTo>
                  <a:lnTo>
                    <a:pt x="165" y="82"/>
                  </a:lnTo>
                  <a:lnTo>
                    <a:pt x="165" y="82"/>
                  </a:lnTo>
                  <a:lnTo>
                    <a:pt x="187" y="112"/>
                  </a:lnTo>
                  <a:lnTo>
                    <a:pt x="195" y="135"/>
                  </a:lnTo>
                  <a:lnTo>
                    <a:pt x="202" y="157"/>
                  </a:lnTo>
                  <a:lnTo>
                    <a:pt x="195" y="180"/>
                  </a:lnTo>
                  <a:lnTo>
                    <a:pt x="187" y="202"/>
                  </a:lnTo>
                  <a:lnTo>
                    <a:pt x="172" y="225"/>
                  </a:lnTo>
                  <a:lnTo>
                    <a:pt x="150" y="255"/>
                  </a:lnTo>
                  <a:lnTo>
                    <a:pt x="150" y="255"/>
                  </a:lnTo>
                  <a:lnTo>
                    <a:pt x="127" y="285"/>
                  </a:lnTo>
                  <a:lnTo>
                    <a:pt x="105" y="308"/>
                  </a:lnTo>
                  <a:lnTo>
                    <a:pt x="90" y="360"/>
                  </a:lnTo>
                  <a:lnTo>
                    <a:pt x="82" y="405"/>
                  </a:lnTo>
                  <a:lnTo>
                    <a:pt x="90" y="420"/>
                  </a:lnTo>
                  <a:lnTo>
                    <a:pt x="97" y="435"/>
                  </a:lnTo>
                  <a:lnTo>
                    <a:pt x="97" y="435"/>
                  </a:lnTo>
                  <a:lnTo>
                    <a:pt x="142" y="480"/>
                  </a:lnTo>
                  <a:lnTo>
                    <a:pt x="195" y="510"/>
                  </a:lnTo>
                  <a:lnTo>
                    <a:pt x="255" y="525"/>
                  </a:lnTo>
                  <a:lnTo>
                    <a:pt x="323" y="533"/>
                  </a:lnTo>
                  <a:lnTo>
                    <a:pt x="323" y="533"/>
                  </a:lnTo>
                  <a:lnTo>
                    <a:pt x="368" y="540"/>
                  </a:lnTo>
                  <a:lnTo>
                    <a:pt x="413" y="533"/>
                  </a:lnTo>
                  <a:lnTo>
                    <a:pt x="495" y="510"/>
                  </a:lnTo>
                  <a:lnTo>
                    <a:pt x="571" y="480"/>
                  </a:lnTo>
                  <a:lnTo>
                    <a:pt x="638" y="428"/>
                  </a:lnTo>
                  <a:lnTo>
                    <a:pt x="698" y="368"/>
                  </a:lnTo>
                  <a:lnTo>
                    <a:pt x="736" y="293"/>
                  </a:lnTo>
                  <a:lnTo>
                    <a:pt x="766" y="210"/>
                  </a:lnTo>
                  <a:lnTo>
                    <a:pt x="781" y="172"/>
                  </a:lnTo>
                  <a:lnTo>
                    <a:pt x="781" y="127"/>
                  </a:lnTo>
                  <a:lnTo>
                    <a:pt x="781" y="127"/>
                  </a:lnTo>
                  <a:lnTo>
                    <a:pt x="781" y="60"/>
                  </a:lnTo>
                  <a:lnTo>
                    <a:pt x="773" y="0"/>
                  </a:lnTo>
                  <a:lnTo>
                    <a:pt x="773" y="0"/>
                  </a:lnTo>
                  <a:lnTo>
                    <a:pt x="788" y="82"/>
                  </a:lnTo>
                  <a:lnTo>
                    <a:pt x="796" y="172"/>
                  </a:lnTo>
                  <a:lnTo>
                    <a:pt x="796" y="172"/>
                  </a:lnTo>
                  <a:lnTo>
                    <a:pt x="781" y="262"/>
                  </a:lnTo>
                  <a:lnTo>
                    <a:pt x="751" y="353"/>
                  </a:lnTo>
                  <a:lnTo>
                    <a:pt x="713" y="428"/>
                  </a:lnTo>
                  <a:lnTo>
                    <a:pt x="661" y="495"/>
                  </a:lnTo>
                  <a:lnTo>
                    <a:pt x="601" y="555"/>
                  </a:lnTo>
                  <a:lnTo>
                    <a:pt x="563" y="578"/>
                  </a:lnTo>
                  <a:lnTo>
                    <a:pt x="533" y="600"/>
                  </a:lnTo>
                  <a:lnTo>
                    <a:pt x="488" y="615"/>
                  </a:lnTo>
                  <a:lnTo>
                    <a:pt x="450" y="623"/>
                  </a:lnTo>
                  <a:lnTo>
                    <a:pt x="405" y="631"/>
                  </a:lnTo>
                  <a:lnTo>
                    <a:pt x="360" y="631"/>
                  </a:lnTo>
                  <a:lnTo>
                    <a:pt x="360" y="63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4" name="Freeform 30"/>
            <p:cNvSpPr>
              <a:spLocks/>
            </p:cNvSpPr>
            <p:nvPr/>
          </p:nvSpPr>
          <p:spPr bwMode="auto">
            <a:xfrm>
              <a:off x="1058863" y="3440113"/>
              <a:ext cx="3063875" cy="2276475"/>
            </a:xfrm>
            <a:custGeom>
              <a:avLst/>
              <a:gdLst>
                <a:gd name="T0" fmla="*/ 819 w 1930"/>
                <a:gd name="T1" fmla="*/ 1434 h 1434"/>
                <a:gd name="T2" fmla="*/ 669 w 1930"/>
                <a:gd name="T3" fmla="*/ 1412 h 1434"/>
                <a:gd name="T4" fmla="*/ 526 w 1930"/>
                <a:gd name="T5" fmla="*/ 1359 h 1434"/>
                <a:gd name="T6" fmla="*/ 398 w 1930"/>
                <a:gd name="T7" fmla="*/ 1284 h 1434"/>
                <a:gd name="T8" fmla="*/ 285 w 1930"/>
                <a:gd name="T9" fmla="*/ 1186 h 1434"/>
                <a:gd name="T10" fmla="*/ 180 w 1930"/>
                <a:gd name="T11" fmla="*/ 1074 h 1434"/>
                <a:gd name="T12" fmla="*/ 98 w 1930"/>
                <a:gd name="T13" fmla="*/ 946 h 1434"/>
                <a:gd name="T14" fmla="*/ 38 w 1930"/>
                <a:gd name="T15" fmla="*/ 803 h 1434"/>
                <a:gd name="T16" fmla="*/ 0 w 1930"/>
                <a:gd name="T17" fmla="*/ 661 h 1434"/>
                <a:gd name="T18" fmla="*/ 15 w 1930"/>
                <a:gd name="T19" fmla="*/ 728 h 1434"/>
                <a:gd name="T20" fmla="*/ 68 w 1930"/>
                <a:gd name="T21" fmla="*/ 856 h 1434"/>
                <a:gd name="T22" fmla="*/ 143 w 1930"/>
                <a:gd name="T23" fmla="*/ 969 h 1434"/>
                <a:gd name="T24" fmla="*/ 233 w 1930"/>
                <a:gd name="T25" fmla="*/ 1074 h 1434"/>
                <a:gd name="T26" fmla="*/ 338 w 1930"/>
                <a:gd name="T27" fmla="*/ 1164 h 1434"/>
                <a:gd name="T28" fmla="*/ 451 w 1930"/>
                <a:gd name="T29" fmla="*/ 1239 h 1434"/>
                <a:gd name="T30" fmla="*/ 578 w 1930"/>
                <a:gd name="T31" fmla="*/ 1292 h 1434"/>
                <a:gd name="T32" fmla="*/ 721 w 1930"/>
                <a:gd name="T33" fmla="*/ 1322 h 1434"/>
                <a:gd name="T34" fmla="*/ 789 w 1930"/>
                <a:gd name="T35" fmla="*/ 1329 h 1434"/>
                <a:gd name="T36" fmla="*/ 1007 w 1930"/>
                <a:gd name="T37" fmla="*/ 1322 h 1434"/>
                <a:gd name="T38" fmla="*/ 1217 w 1930"/>
                <a:gd name="T39" fmla="*/ 1269 h 1434"/>
                <a:gd name="T40" fmla="*/ 1397 w 1930"/>
                <a:gd name="T41" fmla="*/ 1179 h 1434"/>
                <a:gd name="T42" fmla="*/ 1562 w 1930"/>
                <a:gd name="T43" fmla="*/ 1059 h 1434"/>
                <a:gd name="T44" fmla="*/ 1705 w 1930"/>
                <a:gd name="T45" fmla="*/ 909 h 1434"/>
                <a:gd name="T46" fmla="*/ 1810 w 1930"/>
                <a:gd name="T47" fmla="*/ 736 h 1434"/>
                <a:gd name="T48" fmla="*/ 1885 w 1930"/>
                <a:gd name="T49" fmla="*/ 541 h 1434"/>
                <a:gd name="T50" fmla="*/ 1915 w 1930"/>
                <a:gd name="T51" fmla="*/ 323 h 1434"/>
                <a:gd name="T52" fmla="*/ 1915 w 1930"/>
                <a:gd name="T53" fmla="*/ 240 h 1434"/>
                <a:gd name="T54" fmla="*/ 1908 w 1930"/>
                <a:gd name="T55" fmla="*/ 82 h 1434"/>
                <a:gd name="T56" fmla="*/ 1893 w 1930"/>
                <a:gd name="T57" fmla="*/ 0 h 1434"/>
                <a:gd name="T58" fmla="*/ 1923 w 1930"/>
                <a:gd name="T59" fmla="*/ 180 h 1434"/>
                <a:gd name="T60" fmla="*/ 1930 w 1930"/>
                <a:gd name="T61" fmla="*/ 375 h 1434"/>
                <a:gd name="T62" fmla="*/ 1915 w 1930"/>
                <a:gd name="T63" fmla="*/ 480 h 1434"/>
                <a:gd name="T64" fmla="*/ 1863 w 1930"/>
                <a:gd name="T65" fmla="*/ 691 h 1434"/>
                <a:gd name="T66" fmla="*/ 1773 w 1930"/>
                <a:gd name="T67" fmla="*/ 886 h 1434"/>
                <a:gd name="T68" fmla="*/ 1653 w 1930"/>
                <a:gd name="T69" fmla="*/ 1059 h 1434"/>
                <a:gd name="T70" fmla="*/ 1502 w 1930"/>
                <a:gd name="T71" fmla="*/ 1209 h 1434"/>
                <a:gd name="T72" fmla="*/ 1330 w 1930"/>
                <a:gd name="T73" fmla="*/ 1322 h 1434"/>
                <a:gd name="T74" fmla="*/ 1142 w 1930"/>
                <a:gd name="T75" fmla="*/ 1397 h 1434"/>
                <a:gd name="T76" fmla="*/ 931 w 1930"/>
                <a:gd name="T77" fmla="*/ 1434 h 1434"/>
                <a:gd name="T78" fmla="*/ 819 w 1930"/>
                <a:gd name="T79" fmla="*/ 1434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0" h="1434">
                  <a:moveTo>
                    <a:pt x="819" y="1434"/>
                  </a:moveTo>
                  <a:lnTo>
                    <a:pt x="819" y="1434"/>
                  </a:lnTo>
                  <a:lnTo>
                    <a:pt x="744" y="1427"/>
                  </a:lnTo>
                  <a:lnTo>
                    <a:pt x="669" y="1412"/>
                  </a:lnTo>
                  <a:lnTo>
                    <a:pt x="601" y="1389"/>
                  </a:lnTo>
                  <a:lnTo>
                    <a:pt x="526" y="1359"/>
                  </a:lnTo>
                  <a:lnTo>
                    <a:pt x="466" y="1322"/>
                  </a:lnTo>
                  <a:lnTo>
                    <a:pt x="398" y="1284"/>
                  </a:lnTo>
                  <a:lnTo>
                    <a:pt x="338" y="1239"/>
                  </a:lnTo>
                  <a:lnTo>
                    <a:pt x="285" y="1186"/>
                  </a:lnTo>
                  <a:lnTo>
                    <a:pt x="233" y="1134"/>
                  </a:lnTo>
                  <a:lnTo>
                    <a:pt x="180" y="1074"/>
                  </a:lnTo>
                  <a:lnTo>
                    <a:pt x="135" y="1006"/>
                  </a:lnTo>
                  <a:lnTo>
                    <a:pt x="98" y="946"/>
                  </a:lnTo>
                  <a:lnTo>
                    <a:pt x="68" y="879"/>
                  </a:lnTo>
                  <a:lnTo>
                    <a:pt x="38" y="803"/>
                  </a:lnTo>
                  <a:lnTo>
                    <a:pt x="15" y="736"/>
                  </a:lnTo>
                  <a:lnTo>
                    <a:pt x="0" y="661"/>
                  </a:lnTo>
                  <a:lnTo>
                    <a:pt x="0" y="661"/>
                  </a:lnTo>
                  <a:lnTo>
                    <a:pt x="15" y="728"/>
                  </a:lnTo>
                  <a:lnTo>
                    <a:pt x="45" y="796"/>
                  </a:lnTo>
                  <a:lnTo>
                    <a:pt x="68" y="856"/>
                  </a:lnTo>
                  <a:lnTo>
                    <a:pt x="105" y="916"/>
                  </a:lnTo>
                  <a:lnTo>
                    <a:pt x="143" y="969"/>
                  </a:lnTo>
                  <a:lnTo>
                    <a:pt x="188" y="1029"/>
                  </a:lnTo>
                  <a:lnTo>
                    <a:pt x="233" y="1074"/>
                  </a:lnTo>
                  <a:lnTo>
                    <a:pt x="278" y="1119"/>
                  </a:lnTo>
                  <a:lnTo>
                    <a:pt x="338" y="1164"/>
                  </a:lnTo>
                  <a:lnTo>
                    <a:pt x="391" y="1202"/>
                  </a:lnTo>
                  <a:lnTo>
                    <a:pt x="451" y="1239"/>
                  </a:lnTo>
                  <a:lnTo>
                    <a:pt x="518" y="1262"/>
                  </a:lnTo>
                  <a:lnTo>
                    <a:pt x="578" y="1292"/>
                  </a:lnTo>
                  <a:lnTo>
                    <a:pt x="646" y="1307"/>
                  </a:lnTo>
                  <a:lnTo>
                    <a:pt x="721" y="1322"/>
                  </a:lnTo>
                  <a:lnTo>
                    <a:pt x="789" y="1329"/>
                  </a:lnTo>
                  <a:lnTo>
                    <a:pt x="789" y="1329"/>
                  </a:lnTo>
                  <a:lnTo>
                    <a:pt x="901" y="1329"/>
                  </a:lnTo>
                  <a:lnTo>
                    <a:pt x="1007" y="1322"/>
                  </a:lnTo>
                  <a:lnTo>
                    <a:pt x="1112" y="1299"/>
                  </a:lnTo>
                  <a:lnTo>
                    <a:pt x="1217" y="1269"/>
                  </a:lnTo>
                  <a:lnTo>
                    <a:pt x="1307" y="1232"/>
                  </a:lnTo>
                  <a:lnTo>
                    <a:pt x="1397" y="1179"/>
                  </a:lnTo>
                  <a:lnTo>
                    <a:pt x="1487" y="1126"/>
                  </a:lnTo>
                  <a:lnTo>
                    <a:pt x="1562" y="1059"/>
                  </a:lnTo>
                  <a:lnTo>
                    <a:pt x="1637" y="991"/>
                  </a:lnTo>
                  <a:lnTo>
                    <a:pt x="1705" y="909"/>
                  </a:lnTo>
                  <a:lnTo>
                    <a:pt x="1765" y="826"/>
                  </a:lnTo>
                  <a:lnTo>
                    <a:pt x="1810" y="736"/>
                  </a:lnTo>
                  <a:lnTo>
                    <a:pt x="1855" y="638"/>
                  </a:lnTo>
                  <a:lnTo>
                    <a:pt x="1885" y="541"/>
                  </a:lnTo>
                  <a:lnTo>
                    <a:pt x="1908" y="435"/>
                  </a:lnTo>
                  <a:lnTo>
                    <a:pt x="1915" y="323"/>
                  </a:lnTo>
                  <a:lnTo>
                    <a:pt x="1915" y="323"/>
                  </a:lnTo>
                  <a:lnTo>
                    <a:pt x="1915" y="240"/>
                  </a:lnTo>
                  <a:lnTo>
                    <a:pt x="1915" y="157"/>
                  </a:lnTo>
                  <a:lnTo>
                    <a:pt x="1908" y="82"/>
                  </a:lnTo>
                  <a:lnTo>
                    <a:pt x="1893" y="0"/>
                  </a:lnTo>
                  <a:lnTo>
                    <a:pt x="1893" y="0"/>
                  </a:lnTo>
                  <a:lnTo>
                    <a:pt x="1915" y="90"/>
                  </a:lnTo>
                  <a:lnTo>
                    <a:pt x="1923" y="180"/>
                  </a:lnTo>
                  <a:lnTo>
                    <a:pt x="1930" y="278"/>
                  </a:lnTo>
                  <a:lnTo>
                    <a:pt x="1930" y="375"/>
                  </a:lnTo>
                  <a:lnTo>
                    <a:pt x="1930" y="375"/>
                  </a:lnTo>
                  <a:lnTo>
                    <a:pt x="1915" y="480"/>
                  </a:lnTo>
                  <a:lnTo>
                    <a:pt x="1893" y="586"/>
                  </a:lnTo>
                  <a:lnTo>
                    <a:pt x="1863" y="691"/>
                  </a:lnTo>
                  <a:lnTo>
                    <a:pt x="1818" y="796"/>
                  </a:lnTo>
                  <a:lnTo>
                    <a:pt x="1773" y="886"/>
                  </a:lnTo>
                  <a:lnTo>
                    <a:pt x="1713" y="976"/>
                  </a:lnTo>
                  <a:lnTo>
                    <a:pt x="1653" y="1059"/>
                  </a:lnTo>
                  <a:lnTo>
                    <a:pt x="1577" y="1141"/>
                  </a:lnTo>
                  <a:lnTo>
                    <a:pt x="1502" y="1209"/>
                  </a:lnTo>
                  <a:lnTo>
                    <a:pt x="1420" y="1269"/>
                  </a:lnTo>
                  <a:lnTo>
                    <a:pt x="1330" y="1322"/>
                  </a:lnTo>
                  <a:lnTo>
                    <a:pt x="1239" y="1367"/>
                  </a:lnTo>
                  <a:lnTo>
                    <a:pt x="1142" y="1397"/>
                  </a:lnTo>
                  <a:lnTo>
                    <a:pt x="1037" y="1419"/>
                  </a:lnTo>
                  <a:lnTo>
                    <a:pt x="931" y="1434"/>
                  </a:lnTo>
                  <a:lnTo>
                    <a:pt x="819" y="1434"/>
                  </a:lnTo>
                  <a:lnTo>
                    <a:pt x="819" y="1434"/>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5" name="Freeform 31"/>
            <p:cNvSpPr>
              <a:spLocks/>
            </p:cNvSpPr>
            <p:nvPr/>
          </p:nvSpPr>
          <p:spPr bwMode="auto">
            <a:xfrm>
              <a:off x="2000250" y="3749675"/>
              <a:ext cx="311150" cy="298450"/>
            </a:xfrm>
            <a:custGeom>
              <a:avLst/>
              <a:gdLst>
                <a:gd name="T0" fmla="*/ 166 w 196"/>
                <a:gd name="T1" fmla="*/ 38 h 188"/>
                <a:gd name="T2" fmla="*/ 166 w 196"/>
                <a:gd name="T3" fmla="*/ 38 h 188"/>
                <a:gd name="T4" fmla="*/ 188 w 196"/>
                <a:gd name="T5" fmla="*/ 60 h 188"/>
                <a:gd name="T6" fmla="*/ 196 w 196"/>
                <a:gd name="T7" fmla="*/ 90 h 188"/>
                <a:gd name="T8" fmla="*/ 188 w 196"/>
                <a:gd name="T9" fmla="*/ 113 h 188"/>
                <a:gd name="T10" fmla="*/ 181 w 196"/>
                <a:gd name="T11" fmla="*/ 143 h 188"/>
                <a:gd name="T12" fmla="*/ 166 w 196"/>
                <a:gd name="T13" fmla="*/ 165 h 188"/>
                <a:gd name="T14" fmla="*/ 151 w 196"/>
                <a:gd name="T15" fmla="*/ 180 h 188"/>
                <a:gd name="T16" fmla="*/ 128 w 196"/>
                <a:gd name="T17" fmla="*/ 188 h 188"/>
                <a:gd name="T18" fmla="*/ 98 w 196"/>
                <a:gd name="T19" fmla="*/ 188 h 188"/>
                <a:gd name="T20" fmla="*/ 98 w 196"/>
                <a:gd name="T21" fmla="*/ 188 h 188"/>
                <a:gd name="T22" fmla="*/ 128 w 196"/>
                <a:gd name="T23" fmla="*/ 165 h 188"/>
                <a:gd name="T24" fmla="*/ 143 w 196"/>
                <a:gd name="T25" fmla="*/ 128 h 188"/>
                <a:gd name="T26" fmla="*/ 143 w 196"/>
                <a:gd name="T27" fmla="*/ 105 h 188"/>
                <a:gd name="T28" fmla="*/ 143 w 196"/>
                <a:gd name="T29" fmla="*/ 90 h 188"/>
                <a:gd name="T30" fmla="*/ 136 w 196"/>
                <a:gd name="T31" fmla="*/ 68 h 188"/>
                <a:gd name="T32" fmla="*/ 121 w 196"/>
                <a:gd name="T33" fmla="*/ 45 h 188"/>
                <a:gd name="T34" fmla="*/ 121 w 196"/>
                <a:gd name="T35" fmla="*/ 45 h 188"/>
                <a:gd name="T36" fmla="*/ 98 w 196"/>
                <a:gd name="T37" fmla="*/ 30 h 188"/>
                <a:gd name="T38" fmla="*/ 68 w 196"/>
                <a:gd name="T39" fmla="*/ 23 h 188"/>
                <a:gd name="T40" fmla="*/ 38 w 196"/>
                <a:gd name="T41" fmla="*/ 15 h 188"/>
                <a:gd name="T42" fmla="*/ 0 w 196"/>
                <a:gd name="T43" fmla="*/ 15 h 188"/>
                <a:gd name="T44" fmla="*/ 0 w 196"/>
                <a:gd name="T45" fmla="*/ 15 h 188"/>
                <a:gd name="T46" fmla="*/ 53 w 196"/>
                <a:gd name="T47" fmla="*/ 0 h 188"/>
                <a:gd name="T48" fmla="*/ 98 w 196"/>
                <a:gd name="T49" fmla="*/ 0 h 188"/>
                <a:gd name="T50" fmla="*/ 136 w 196"/>
                <a:gd name="T51" fmla="*/ 15 h 188"/>
                <a:gd name="T52" fmla="*/ 166 w 196"/>
                <a:gd name="T53" fmla="*/ 38 h 188"/>
                <a:gd name="T54" fmla="*/ 166 w 196"/>
                <a:gd name="T55" fmla="*/ 3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6" h="188">
                  <a:moveTo>
                    <a:pt x="166" y="38"/>
                  </a:moveTo>
                  <a:lnTo>
                    <a:pt x="166" y="38"/>
                  </a:lnTo>
                  <a:lnTo>
                    <a:pt x="188" y="60"/>
                  </a:lnTo>
                  <a:lnTo>
                    <a:pt x="196" y="90"/>
                  </a:lnTo>
                  <a:lnTo>
                    <a:pt x="188" y="113"/>
                  </a:lnTo>
                  <a:lnTo>
                    <a:pt x="181" y="143"/>
                  </a:lnTo>
                  <a:lnTo>
                    <a:pt x="166" y="165"/>
                  </a:lnTo>
                  <a:lnTo>
                    <a:pt x="151" y="180"/>
                  </a:lnTo>
                  <a:lnTo>
                    <a:pt x="128" y="188"/>
                  </a:lnTo>
                  <a:lnTo>
                    <a:pt x="98" y="188"/>
                  </a:lnTo>
                  <a:lnTo>
                    <a:pt x="98" y="188"/>
                  </a:lnTo>
                  <a:lnTo>
                    <a:pt x="128" y="165"/>
                  </a:lnTo>
                  <a:lnTo>
                    <a:pt x="143" y="128"/>
                  </a:lnTo>
                  <a:lnTo>
                    <a:pt x="143" y="105"/>
                  </a:lnTo>
                  <a:lnTo>
                    <a:pt x="143" y="90"/>
                  </a:lnTo>
                  <a:lnTo>
                    <a:pt x="136" y="68"/>
                  </a:lnTo>
                  <a:lnTo>
                    <a:pt x="121" y="45"/>
                  </a:lnTo>
                  <a:lnTo>
                    <a:pt x="121" y="45"/>
                  </a:lnTo>
                  <a:lnTo>
                    <a:pt x="98" y="30"/>
                  </a:lnTo>
                  <a:lnTo>
                    <a:pt x="68" y="23"/>
                  </a:lnTo>
                  <a:lnTo>
                    <a:pt x="38" y="15"/>
                  </a:lnTo>
                  <a:lnTo>
                    <a:pt x="0" y="15"/>
                  </a:lnTo>
                  <a:lnTo>
                    <a:pt x="0" y="15"/>
                  </a:lnTo>
                  <a:lnTo>
                    <a:pt x="53" y="0"/>
                  </a:lnTo>
                  <a:lnTo>
                    <a:pt x="98" y="0"/>
                  </a:lnTo>
                  <a:lnTo>
                    <a:pt x="136" y="15"/>
                  </a:lnTo>
                  <a:lnTo>
                    <a:pt x="166" y="38"/>
                  </a:lnTo>
                  <a:lnTo>
                    <a:pt x="166" y="3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6" name="Freeform 32"/>
            <p:cNvSpPr>
              <a:spLocks/>
            </p:cNvSpPr>
            <p:nvPr/>
          </p:nvSpPr>
          <p:spPr bwMode="auto">
            <a:xfrm>
              <a:off x="3194050" y="5848350"/>
              <a:ext cx="249238" cy="238125"/>
            </a:xfrm>
            <a:custGeom>
              <a:avLst/>
              <a:gdLst>
                <a:gd name="T0" fmla="*/ 22 w 157"/>
                <a:gd name="T1" fmla="*/ 23 h 150"/>
                <a:gd name="T2" fmla="*/ 22 w 157"/>
                <a:gd name="T3" fmla="*/ 23 h 150"/>
                <a:gd name="T4" fmla="*/ 7 w 157"/>
                <a:gd name="T5" fmla="*/ 45 h 150"/>
                <a:gd name="T6" fmla="*/ 0 w 157"/>
                <a:gd name="T7" fmla="*/ 68 h 150"/>
                <a:gd name="T8" fmla="*/ 0 w 157"/>
                <a:gd name="T9" fmla="*/ 90 h 150"/>
                <a:gd name="T10" fmla="*/ 7 w 157"/>
                <a:gd name="T11" fmla="*/ 113 h 150"/>
                <a:gd name="T12" fmla="*/ 15 w 157"/>
                <a:gd name="T13" fmla="*/ 128 h 150"/>
                <a:gd name="T14" fmla="*/ 30 w 157"/>
                <a:gd name="T15" fmla="*/ 143 h 150"/>
                <a:gd name="T16" fmla="*/ 52 w 157"/>
                <a:gd name="T17" fmla="*/ 150 h 150"/>
                <a:gd name="T18" fmla="*/ 67 w 157"/>
                <a:gd name="T19" fmla="*/ 150 h 150"/>
                <a:gd name="T20" fmla="*/ 67 w 157"/>
                <a:gd name="T21" fmla="*/ 150 h 150"/>
                <a:gd name="T22" fmla="*/ 45 w 157"/>
                <a:gd name="T23" fmla="*/ 128 h 150"/>
                <a:gd name="T24" fmla="*/ 37 w 157"/>
                <a:gd name="T25" fmla="*/ 98 h 150"/>
                <a:gd name="T26" fmla="*/ 45 w 157"/>
                <a:gd name="T27" fmla="*/ 68 h 150"/>
                <a:gd name="T28" fmla="*/ 52 w 157"/>
                <a:gd name="T29" fmla="*/ 53 h 150"/>
                <a:gd name="T30" fmla="*/ 60 w 157"/>
                <a:gd name="T31" fmla="*/ 38 h 150"/>
                <a:gd name="T32" fmla="*/ 60 w 157"/>
                <a:gd name="T33" fmla="*/ 38 h 150"/>
                <a:gd name="T34" fmla="*/ 82 w 157"/>
                <a:gd name="T35" fmla="*/ 23 h 150"/>
                <a:gd name="T36" fmla="*/ 105 w 157"/>
                <a:gd name="T37" fmla="*/ 15 h 150"/>
                <a:gd name="T38" fmla="*/ 127 w 157"/>
                <a:gd name="T39" fmla="*/ 8 h 150"/>
                <a:gd name="T40" fmla="*/ 157 w 157"/>
                <a:gd name="T41" fmla="*/ 15 h 150"/>
                <a:gd name="T42" fmla="*/ 157 w 157"/>
                <a:gd name="T43" fmla="*/ 15 h 150"/>
                <a:gd name="T44" fmla="*/ 120 w 157"/>
                <a:gd name="T45" fmla="*/ 0 h 150"/>
                <a:gd name="T46" fmla="*/ 82 w 157"/>
                <a:gd name="T47" fmla="*/ 0 h 150"/>
                <a:gd name="T48" fmla="*/ 45 w 157"/>
                <a:gd name="T49" fmla="*/ 8 h 150"/>
                <a:gd name="T50" fmla="*/ 22 w 157"/>
                <a:gd name="T51" fmla="*/ 23 h 150"/>
                <a:gd name="T52" fmla="*/ 22 w 157"/>
                <a:gd name="T53"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 h="150">
                  <a:moveTo>
                    <a:pt x="22" y="23"/>
                  </a:moveTo>
                  <a:lnTo>
                    <a:pt x="22" y="23"/>
                  </a:lnTo>
                  <a:lnTo>
                    <a:pt x="7" y="45"/>
                  </a:lnTo>
                  <a:lnTo>
                    <a:pt x="0" y="68"/>
                  </a:lnTo>
                  <a:lnTo>
                    <a:pt x="0" y="90"/>
                  </a:lnTo>
                  <a:lnTo>
                    <a:pt x="7" y="113"/>
                  </a:lnTo>
                  <a:lnTo>
                    <a:pt x="15" y="128"/>
                  </a:lnTo>
                  <a:lnTo>
                    <a:pt x="30" y="143"/>
                  </a:lnTo>
                  <a:lnTo>
                    <a:pt x="52" y="150"/>
                  </a:lnTo>
                  <a:lnTo>
                    <a:pt x="67" y="150"/>
                  </a:lnTo>
                  <a:lnTo>
                    <a:pt x="67" y="150"/>
                  </a:lnTo>
                  <a:lnTo>
                    <a:pt x="45" y="128"/>
                  </a:lnTo>
                  <a:lnTo>
                    <a:pt x="37" y="98"/>
                  </a:lnTo>
                  <a:lnTo>
                    <a:pt x="45" y="68"/>
                  </a:lnTo>
                  <a:lnTo>
                    <a:pt x="52" y="53"/>
                  </a:lnTo>
                  <a:lnTo>
                    <a:pt x="60" y="38"/>
                  </a:lnTo>
                  <a:lnTo>
                    <a:pt x="60" y="38"/>
                  </a:lnTo>
                  <a:lnTo>
                    <a:pt x="82" y="23"/>
                  </a:lnTo>
                  <a:lnTo>
                    <a:pt x="105" y="15"/>
                  </a:lnTo>
                  <a:lnTo>
                    <a:pt x="127" y="8"/>
                  </a:lnTo>
                  <a:lnTo>
                    <a:pt x="157" y="15"/>
                  </a:lnTo>
                  <a:lnTo>
                    <a:pt x="157" y="15"/>
                  </a:lnTo>
                  <a:lnTo>
                    <a:pt x="120" y="0"/>
                  </a:lnTo>
                  <a:lnTo>
                    <a:pt x="82" y="0"/>
                  </a:lnTo>
                  <a:lnTo>
                    <a:pt x="45" y="8"/>
                  </a:lnTo>
                  <a:lnTo>
                    <a:pt x="22" y="23"/>
                  </a:lnTo>
                  <a:lnTo>
                    <a:pt x="22" y="2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7" name="Freeform 33"/>
            <p:cNvSpPr>
              <a:spLocks/>
            </p:cNvSpPr>
            <p:nvPr/>
          </p:nvSpPr>
          <p:spPr bwMode="auto">
            <a:xfrm>
              <a:off x="2859088" y="4762500"/>
              <a:ext cx="238125" cy="274638"/>
            </a:xfrm>
            <a:custGeom>
              <a:avLst/>
              <a:gdLst>
                <a:gd name="T0" fmla="*/ 8 w 150"/>
                <a:gd name="T1" fmla="*/ 128 h 173"/>
                <a:gd name="T2" fmla="*/ 8 w 150"/>
                <a:gd name="T3" fmla="*/ 128 h 173"/>
                <a:gd name="T4" fmla="*/ 23 w 150"/>
                <a:gd name="T5" fmla="*/ 151 h 173"/>
                <a:gd name="T6" fmla="*/ 38 w 150"/>
                <a:gd name="T7" fmla="*/ 166 h 173"/>
                <a:gd name="T8" fmla="*/ 60 w 150"/>
                <a:gd name="T9" fmla="*/ 173 h 173"/>
                <a:gd name="T10" fmla="*/ 83 w 150"/>
                <a:gd name="T11" fmla="*/ 173 h 173"/>
                <a:gd name="T12" fmla="*/ 105 w 150"/>
                <a:gd name="T13" fmla="*/ 173 h 173"/>
                <a:gd name="T14" fmla="*/ 128 w 150"/>
                <a:gd name="T15" fmla="*/ 166 h 173"/>
                <a:gd name="T16" fmla="*/ 143 w 150"/>
                <a:gd name="T17" fmla="*/ 151 h 173"/>
                <a:gd name="T18" fmla="*/ 150 w 150"/>
                <a:gd name="T19" fmla="*/ 128 h 173"/>
                <a:gd name="T20" fmla="*/ 150 w 150"/>
                <a:gd name="T21" fmla="*/ 128 h 173"/>
                <a:gd name="T22" fmla="*/ 120 w 150"/>
                <a:gd name="T23" fmla="*/ 143 h 173"/>
                <a:gd name="T24" fmla="*/ 83 w 150"/>
                <a:gd name="T25" fmla="*/ 143 h 173"/>
                <a:gd name="T26" fmla="*/ 53 w 150"/>
                <a:gd name="T27" fmla="*/ 128 h 173"/>
                <a:gd name="T28" fmla="*/ 45 w 150"/>
                <a:gd name="T29" fmla="*/ 113 h 173"/>
                <a:gd name="T30" fmla="*/ 38 w 150"/>
                <a:gd name="T31" fmla="*/ 98 h 173"/>
                <a:gd name="T32" fmla="*/ 38 w 150"/>
                <a:gd name="T33" fmla="*/ 98 h 173"/>
                <a:gd name="T34" fmla="*/ 30 w 150"/>
                <a:gd name="T35" fmla="*/ 76 h 173"/>
                <a:gd name="T36" fmla="*/ 30 w 150"/>
                <a:gd name="T37" fmla="*/ 53 h 173"/>
                <a:gd name="T38" fmla="*/ 38 w 150"/>
                <a:gd name="T39" fmla="*/ 23 h 173"/>
                <a:gd name="T40" fmla="*/ 45 w 150"/>
                <a:gd name="T41" fmla="*/ 0 h 173"/>
                <a:gd name="T42" fmla="*/ 45 w 150"/>
                <a:gd name="T43" fmla="*/ 0 h 173"/>
                <a:gd name="T44" fmla="*/ 23 w 150"/>
                <a:gd name="T45" fmla="*/ 31 h 173"/>
                <a:gd name="T46" fmla="*/ 8 w 150"/>
                <a:gd name="T47" fmla="*/ 68 h 173"/>
                <a:gd name="T48" fmla="*/ 0 w 150"/>
                <a:gd name="T49" fmla="*/ 98 h 173"/>
                <a:gd name="T50" fmla="*/ 8 w 150"/>
                <a:gd name="T51" fmla="*/ 128 h 173"/>
                <a:gd name="T52" fmla="*/ 8 w 150"/>
                <a:gd name="T53" fmla="*/ 12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73">
                  <a:moveTo>
                    <a:pt x="8" y="128"/>
                  </a:moveTo>
                  <a:lnTo>
                    <a:pt x="8" y="128"/>
                  </a:lnTo>
                  <a:lnTo>
                    <a:pt x="23" y="151"/>
                  </a:lnTo>
                  <a:lnTo>
                    <a:pt x="38" y="166"/>
                  </a:lnTo>
                  <a:lnTo>
                    <a:pt x="60" y="173"/>
                  </a:lnTo>
                  <a:lnTo>
                    <a:pt x="83" y="173"/>
                  </a:lnTo>
                  <a:lnTo>
                    <a:pt x="105" y="173"/>
                  </a:lnTo>
                  <a:lnTo>
                    <a:pt x="128" y="166"/>
                  </a:lnTo>
                  <a:lnTo>
                    <a:pt x="143" y="151"/>
                  </a:lnTo>
                  <a:lnTo>
                    <a:pt x="150" y="128"/>
                  </a:lnTo>
                  <a:lnTo>
                    <a:pt x="150" y="128"/>
                  </a:lnTo>
                  <a:lnTo>
                    <a:pt x="120" y="143"/>
                  </a:lnTo>
                  <a:lnTo>
                    <a:pt x="83" y="143"/>
                  </a:lnTo>
                  <a:lnTo>
                    <a:pt x="53" y="128"/>
                  </a:lnTo>
                  <a:lnTo>
                    <a:pt x="45" y="113"/>
                  </a:lnTo>
                  <a:lnTo>
                    <a:pt x="38" y="98"/>
                  </a:lnTo>
                  <a:lnTo>
                    <a:pt x="38" y="98"/>
                  </a:lnTo>
                  <a:lnTo>
                    <a:pt x="30" y="76"/>
                  </a:lnTo>
                  <a:lnTo>
                    <a:pt x="30" y="53"/>
                  </a:lnTo>
                  <a:lnTo>
                    <a:pt x="38" y="23"/>
                  </a:lnTo>
                  <a:lnTo>
                    <a:pt x="45" y="0"/>
                  </a:lnTo>
                  <a:lnTo>
                    <a:pt x="45" y="0"/>
                  </a:lnTo>
                  <a:lnTo>
                    <a:pt x="23" y="31"/>
                  </a:lnTo>
                  <a:lnTo>
                    <a:pt x="8" y="68"/>
                  </a:lnTo>
                  <a:lnTo>
                    <a:pt x="0" y="98"/>
                  </a:lnTo>
                  <a:lnTo>
                    <a:pt x="8" y="128"/>
                  </a:lnTo>
                  <a:lnTo>
                    <a:pt x="8" y="12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8" name="Freeform 34"/>
            <p:cNvSpPr>
              <a:spLocks/>
            </p:cNvSpPr>
            <p:nvPr/>
          </p:nvSpPr>
          <p:spPr bwMode="auto">
            <a:xfrm>
              <a:off x="3038475" y="4703763"/>
              <a:ext cx="119063" cy="166688"/>
            </a:xfrm>
            <a:custGeom>
              <a:avLst/>
              <a:gdLst>
                <a:gd name="T0" fmla="*/ 75 w 75"/>
                <a:gd name="T1" fmla="*/ 83 h 105"/>
                <a:gd name="T2" fmla="*/ 75 w 75"/>
                <a:gd name="T3" fmla="*/ 83 h 105"/>
                <a:gd name="T4" fmla="*/ 67 w 75"/>
                <a:gd name="T5" fmla="*/ 75 h 105"/>
                <a:gd name="T6" fmla="*/ 60 w 75"/>
                <a:gd name="T7" fmla="*/ 68 h 105"/>
                <a:gd name="T8" fmla="*/ 37 w 75"/>
                <a:gd name="T9" fmla="*/ 68 h 105"/>
                <a:gd name="T10" fmla="*/ 37 w 75"/>
                <a:gd name="T11" fmla="*/ 68 h 105"/>
                <a:gd name="T12" fmla="*/ 30 w 75"/>
                <a:gd name="T13" fmla="*/ 75 h 105"/>
                <a:gd name="T14" fmla="*/ 30 w 75"/>
                <a:gd name="T15" fmla="*/ 75 h 105"/>
                <a:gd name="T16" fmla="*/ 22 w 75"/>
                <a:gd name="T17" fmla="*/ 60 h 105"/>
                <a:gd name="T18" fmla="*/ 22 w 75"/>
                <a:gd name="T19" fmla="*/ 37 h 105"/>
                <a:gd name="T20" fmla="*/ 30 w 75"/>
                <a:gd name="T21" fmla="*/ 15 h 105"/>
                <a:gd name="T22" fmla="*/ 45 w 75"/>
                <a:gd name="T23" fmla="*/ 0 h 105"/>
                <a:gd name="T24" fmla="*/ 45 w 75"/>
                <a:gd name="T25" fmla="*/ 0 h 105"/>
                <a:gd name="T26" fmla="*/ 15 w 75"/>
                <a:gd name="T27" fmla="*/ 22 h 105"/>
                <a:gd name="T28" fmla="*/ 0 w 75"/>
                <a:gd name="T29" fmla="*/ 52 h 105"/>
                <a:gd name="T30" fmla="*/ 7 w 75"/>
                <a:gd name="T31" fmla="*/ 75 h 105"/>
                <a:gd name="T32" fmla="*/ 7 w 75"/>
                <a:gd name="T33" fmla="*/ 90 h 105"/>
                <a:gd name="T34" fmla="*/ 15 w 75"/>
                <a:gd name="T35" fmla="*/ 98 h 105"/>
                <a:gd name="T36" fmla="*/ 15 w 75"/>
                <a:gd name="T37" fmla="*/ 98 h 105"/>
                <a:gd name="T38" fmla="*/ 22 w 75"/>
                <a:gd name="T39" fmla="*/ 98 h 105"/>
                <a:gd name="T40" fmla="*/ 22 w 75"/>
                <a:gd name="T41" fmla="*/ 98 h 105"/>
                <a:gd name="T42" fmla="*/ 37 w 75"/>
                <a:gd name="T43" fmla="*/ 105 h 105"/>
                <a:gd name="T44" fmla="*/ 37 w 75"/>
                <a:gd name="T45" fmla="*/ 105 h 105"/>
                <a:gd name="T46" fmla="*/ 52 w 75"/>
                <a:gd name="T47" fmla="*/ 105 h 105"/>
                <a:gd name="T48" fmla="*/ 67 w 75"/>
                <a:gd name="T49" fmla="*/ 98 h 105"/>
                <a:gd name="T50" fmla="*/ 75 w 75"/>
                <a:gd name="T51" fmla="*/ 83 h 105"/>
                <a:gd name="T52" fmla="*/ 75 w 75"/>
                <a:gd name="T5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5" h="105">
                  <a:moveTo>
                    <a:pt x="75" y="83"/>
                  </a:moveTo>
                  <a:lnTo>
                    <a:pt x="75" y="83"/>
                  </a:lnTo>
                  <a:lnTo>
                    <a:pt x="67" y="75"/>
                  </a:lnTo>
                  <a:lnTo>
                    <a:pt x="60" y="68"/>
                  </a:lnTo>
                  <a:lnTo>
                    <a:pt x="37" y="68"/>
                  </a:lnTo>
                  <a:lnTo>
                    <a:pt x="37" y="68"/>
                  </a:lnTo>
                  <a:lnTo>
                    <a:pt x="30" y="75"/>
                  </a:lnTo>
                  <a:lnTo>
                    <a:pt x="30" y="75"/>
                  </a:lnTo>
                  <a:lnTo>
                    <a:pt x="22" y="60"/>
                  </a:lnTo>
                  <a:lnTo>
                    <a:pt x="22" y="37"/>
                  </a:lnTo>
                  <a:lnTo>
                    <a:pt x="30" y="15"/>
                  </a:lnTo>
                  <a:lnTo>
                    <a:pt x="45" y="0"/>
                  </a:lnTo>
                  <a:lnTo>
                    <a:pt x="45" y="0"/>
                  </a:lnTo>
                  <a:lnTo>
                    <a:pt x="15" y="22"/>
                  </a:lnTo>
                  <a:lnTo>
                    <a:pt x="0" y="52"/>
                  </a:lnTo>
                  <a:lnTo>
                    <a:pt x="7" y="75"/>
                  </a:lnTo>
                  <a:lnTo>
                    <a:pt x="7" y="90"/>
                  </a:lnTo>
                  <a:lnTo>
                    <a:pt x="15" y="98"/>
                  </a:lnTo>
                  <a:lnTo>
                    <a:pt x="15" y="98"/>
                  </a:lnTo>
                  <a:lnTo>
                    <a:pt x="22" y="98"/>
                  </a:lnTo>
                  <a:lnTo>
                    <a:pt x="22" y="98"/>
                  </a:lnTo>
                  <a:lnTo>
                    <a:pt x="37" y="105"/>
                  </a:lnTo>
                  <a:lnTo>
                    <a:pt x="37" y="105"/>
                  </a:lnTo>
                  <a:lnTo>
                    <a:pt x="52" y="105"/>
                  </a:lnTo>
                  <a:lnTo>
                    <a:pt x="67" y="98"/>
                  </a:lnTo>
                  <a:lnTo>
                    <a:pt x="75" y="83"/>
                  </a:lnTo>
                  <a:lnTo>
                    <a:pt x="75" y="8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9" name="Freeform 35"/>
            <p:cNvSpPr>
              <a:spLocks/>
            </p:cNvSpPr>
            <p:nvPr/>
          </p:nvSpPr>
          <p:spPr bwMode="auto">
            <a:xfrm>
              <a:off x="2895600" y="4679950"/>
              <a:ext cx="417513" cy="858838"/>
            </a:xfrm>
            <a:custGeom>
              <a:avLst/>
              <a:gdLst>
                <a:gd name="T0" fmla="*/ 188 w 263"/>
                <a:gd name="T1" fmla="*/ 345 h 541"/>
                <a:gd name="T2" fmla="*/ 188 w 263"/>
                <a:gd name="T3" fmla="*/ 345 h 541"/>
                <a:gd name="T4" fmla="*/ 233 w 263"/>
                <a:gd name="T5" fmla="*/ 255 h 541"/>
                <a:gd name="T6" fmla="*/ 255 w 263"/>
                <a:gd name="T7" fmla="*/ 188 h 541"/>
                <a:gd name="T8" fmla="*/ 263 w 263"/>
                <a:gd name="T9" fmla="*/ 128 h 541"/>
                <a:gd name="T10" fmla="*/ 255 w 263"/>
                <a:gd name="T11" fmla="*/ 75 h 541"/>
                <a:gd name="T12" fmla="*/ 240 w 263"/>
                <a:gd name="T13" fmla="*/ 37 h 541"/>
                <a:gd name="T14" fmla="*/ 225 w 263"/>
                <a:gd name="T15" fmla="*/ 15 h 541"/>
                <a:gd name="T16" fmla="*/ 195 w 263"/>
                <a:gd name="T17" fmla="*/ 0 h 541"/>
                <a:gd name="T18" fmla="*/ 173 w 263"/>
                <a:gd name="T19" fmla="*/ 0 h 541"/>
                <a:gd name="T20" fmla="*/ 173 w 263"/>
                <a:gd name="T21" fmla="*/ 0 h 541"/>
                <a:gd name="T22" fmla="*/ 150 w 263"/>
                <a:gd name="T23" fmla="*/ 0 h 541"/>
                <a:gd name="T24" fmla="*/ 135 w 263"/>
                <a:gd name="T25" fmla="*/ 15 h 541"/>
                <a:gd name="T26" fmla="*/ 135 w 263"/>
                <a:gd name="T27" fmla="*/ 15 h 541"/>
                <a:gd name="T28" fmla="*/ 150 w 263"/>
                <a:gd name="T29" fmla="*/ 7 h 541"/>
                <a:gd name="T30" fmla="*/ 150 w 263"/>
                <a:gd name="T31" fmla="*/ 7 h 541"/>
                <a:gd name="T32" fmla="*/ 180 w 263"/>
                <a:gd name="T33" fmla="*/ 15 h 541"/>
                <a:gd name="T34" fmla="*/ 203 w 263"/>
                <a:gd name="T35" fmla="*/ 30 h 541"/>
                <a:gd name="T36" fmla="*/ 225 w 263"/>
                <a:gd name="T37" fmla="*/ 52 h 541"/>
                <a:gd name="T38" fmla="*/ 240 w 263"/>
                <a:gd name="T39" fmla="*/ 90 h 541"/>
                <a:gd name="T40" fmla="*/ 240 w 263"/>
                <a:gd name="T41" fmla="*/ 143 h 541"/>
                <a:gd name="T42" fmla="*/ 233 w 263"/>
                <a:gd name="T43" fmla="*/ 203 h 541"/>
                <a:gd name="T44" fmla="*/ 210 w 263"/>
                <a:gd name="T45" fmla="*/ 270 h 541"/>
                <a:gd name="T46" fmla="*/ 165 w 263"/>
                <a:gd name="T47" fmla="*/ 353 h 541"/>
                <a:gd name="T48" fmla="*/ 165 w 263"/>
                <a:gd name="T49" fmla="*/ 353 h 541"/>
                <a:gd name="T50" fmla="*/ 127 w 263"/>
                <a:gd name="T51" fmla="*/ 413 h 541"/>
                <a:gd name="T52" fmla="*/ 90 w 263"/>
                <a:gd name="T53" fmla="*/ 458 h 541"/>
                <a:gd name="T54" fmla="*/ 45 w 263"/>
                <a:gd name="T55" fmla="*/ 503 h 541"/>
                <a:gd name="T56" fmla="*/ 0 w 263"/>
                <a:gd name="T57" fmla="*/ 541 h 541"/>
                <a:gd name="T58" fmla="*/ 15 w 263"/>
                <a:gd name="T59" fmla="*/ 526 h 541"/>
                <a:gd name="T60" fmla="*/ 15 w 263"/>
                <a:gd name="T61" fmla="*/ 526 h 541"/>
                <a:gd name="T62" fmla="*/ 67 w 263"/>
                <a:gd name="T63" fmla="*/ 488 h 541"/>
                <a:gd name="T64" fmla="*/ 112 w 263"/>
                <a:gd name="T65" fmla="*/ 443 h 541"/>
                <a:gd name="T66" fmla="*/ 150 w 263"/>
                <a:gd name="T67" fmla="*/ 398 h 541"/>
                <a:gd name="T68" fmla="*/ 188 w 263"/>
                <a:gd name="T69" fmla="*/ 345 h 541"/>
                <a:gd name="T70" fmla="*/ 188 w 263"/>
                <a:gd name="T71" fmla="*/ 345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3" h="541">
                  <a:moveTo>
                    <a:pt x="188" y="345"/>
                  </a:moveTo>
                  <a:lnTo>
                    <a:pt x="188" y="345"/>
                  </a:lnTo>
                  <a:lnTo>
                    <a:pt x="233" y="255"/>
                  </a:lnTo>
                  <a:lnTo>
                    <a:pt x="255" y="188"/>
                  </a:lnTo>
                  <a:lnTo>
                    <a:pt x="263" y="128"/>
                  </a:lnTo>
                  <a:lnTo>
                    <a:pt x="255" y="75"/>
                  </a:lnTo>
                  <a:lnTo>
                    <a:pt x="240" y="37"/>
                  </a:lnTo>
                  <a:lnTo>
                    <a:pt x="225" y="15"/>
                  </a:lnTo>
                  <a:lnTo>
                    <a:pt x="195" y="0"/>
                  </a:lnTo>
                  <a:lnTo>
                    <a:pt x="173" y="0"/>
                  </a:lnTo>
                  <a:lnTo>
                    <a:pt x="173" y="0"/>
                  </a:lnTo>
                  <a:lnTo>
                    <a:pt x="150" y="0"/>
                  </a:lnTo>
                  <a:lnTo>
                    <a:pt x="135" y="15"/>
                  </a:lnTo>
                  <a:lnTo>
                    <a:pt x="135" y="15"/>
                  </a:lnTo>
                  <a:lnTo>
                    <a:pt x="150" y="7"/>
                  </a:lnTo>
                  <a:lnTo>
                    <a:pt x="150" y="7"/>
                  </a:lnTo>
                  <a:lnTo>
                    <a:pt x="180" y="15"/>
                  </a:lnTo>
                  <a:lnTo>
                    <a:pt x="203" y="30"/>
                  </a:lnTo>
                  <a:lnTo>
                    <a:pt x="225" y="52"/>
                  </a:lnTo>
                  <a:lnTo>
                    <a:pt x="240" y="90"/>
                  </a:lnTo>
                  <a:lnTo>
                    <a:pt x="240" y="143"/>
                  </a:lnTo>
                  <a:lnTo>
                    <a:pt x="233" y="203"/>
                  </a:lnTo>
                  <a:lnTo>
                    <a:pt x="210" y="270"/>
                  </a:lnTo>
                  <a:lnTo>
                    <a:pt x="165" y="353"/>
                  </a:lnTo>
                  <a:lnTo>
                    <a:pt x="165" y="353"/>
                  </a:lnTo>
                  <a:lnTo>
                    <a:pt x="127" y="413"/>
                  </a:lnTo>
                  <a:lnTo>
                    <a:pt x="90" y="458"/>
                  </a:lnTo>
                  <a:lnTo>
                    <a:pt x="45" y="503"/>
                  </a:lnTo>
                  <a:lnTo>
                    <a:pt x="0" y="541"/>
                  </a:lnTo>
                  <a:lnTo>
                    <a:pt x="15" y="526"/>
                  </a:lnTo>
                  <a:lnTo>
                    <a:pt x="15" y="526"/>
                  </a:lnTo>
                  <a:lnTo>
                    <a:pt x="67" y="488"/>
                  </a:lnTo>
                  <a:lnTo>
                    <a:pt x="112" y="443"/>
                  </a:lnTo>
                  <a:lnTo>
                    <a:pt x="150" y="398"/>
                  </a:lnTo>
                  <a:lnTo>
                    <a:pt x="188" y="345"/>
                  </a:lnTo>
                  <a:lnTo>
                    <a:pt x="188" y="34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0" name="Freeform 36"/>
            <p:cNvSpPr>
              <a:spLocks/>
            </p:cNvSpPr>
            <p:nvPr/>
          </p:nvSpPr>
          <p:spPr bwMode="auto">
            <a:xfrm>
              <a:off x="3348038" y="4178300"/>
              <a:ext cx="155575" cy="239713"/>
            </a:xfrm>
            <a:custGeom>
              <a:avLst/>
              <a:gdLst>
                <a:gd name="T0" fmla="*/ 98 w 98"/>
                <a:gd name="T1" fmla="*/ 121 h 151"/>
                <a:gd name="T2" fmla="*/ 98 w 98"/>
                <a:gd name="T3" fmla="*/ 121 h 151"/>
                <a:gd name="T4" fmla="*/ 98 w 98"/>
                <a:gd name="T5" fmla="*/ 113 h 151"/>
                <a:gd name="T6" fmla="*/ 90 w 98"/>
                <a:gd name="T7" fmla="*/ 106 h 151"/>
                <a:gd name="T8" fmla="*/ 75 w 98"/>
                <a:gd name="T9" fmla="*/ 106 h 151"/>
                <a:gd name="T10" fmla="*/ 53 w 98"/>
                <a:gd name="T11" fmla="*/ 106 h 151"/>
                <a:gd name="T12" fmla="*/ 53 w 98"/>
                <a:gd name="T13" fmla="*/ 106 h 151"/>
                <a:gd name="T14" fmla="*/ 38 w 98"/>
                <a:gd name="T15" fmla="*/ 106 h 151"/>
                <a:gd name="T16" fmla="*/ 38 w 98"/>
                <a:gd name="T17" fmla="*/ 106 h 151"/>
                <a:gd name="T18" fmla="*/ 30 w 98"/>
                <a:gd name="T19" fmla="*/ 83 h 151"/>
                <a:gd name="T20" fmla="*/ 30 w 98"/>
                <a:gd name="T21" fmla="*/ 61 h 151"/>
                <a:gd name="T22" fmla="*/ 38 w 98"/>
                <a:gd name="T23" fmla="*/ 30 h 151"/>
                <a:gd name="T24" fmla="*/ 53 w 98"/>
                <a:gd name="T25" fmla="*/ 0 h 151"/>
                <a:gd name="T26" fmla="*/ 53 w 98"/>
                <a:gd name="T27" fmla="*/ 0 h 151"/>
                <a:gd name="T28" fmla="*/ 38 w 98"/>
                <a:gd name="T29" fmla="*/ 15 h 151"/>
                <a:gd name="T30" fmla="*/ 15 w 98"/>
                <a:gd name="T31" fmla="*/ 30 h 151"/>
                <a:gd name="T32" fmla="*/ 8 w 98"/>
                <a:gd name="T33" fmla="*/ 53 h 151"/>
                <a:gd name="T34" fmla="*/ 0 w 98"/>
                <a:gd name="T35" fmla="*/ 76 h 151"/>
                <a:gd name="T36" fmla="*/ 0 w 98"/>
                <a:gd name="T37" fmla="*/ 98 h 151"/>
                <a:gd name="T38" fmla="*/ 0 w 98"/>
                <a:gd name="T39" fmla="*/ 113 h 151"/>
                <a:gd name="T40" fmla="*/ 8 w 98"/>
                <a:gd name="T41" fmla="*/ 128 h 151"/>
                <a:gd name="T42" fmla="*/ 23 w 98"/>
                <a:gd name="T43" fmla="*/ 143 h 151"/>
                <a:gd name="T44" fmla="*/ 23 w 98"/>
                <a:gd name="T45" fmla="*/ 143 h 151"/>
                <a:gd name="T46" fmla="*/ 23 w 98"/>
                <a:gd name="T47" fmla="*/ 143 h 151"/>
                <a:gd name="T48" fmla="*/ 23 w 98"/>
                <a:gd name="T49" fmla="*/ 143 h 151"/>
                <a:gd name="T50" fmla="*/ 45 w 98"/>
                <a:gd name="T51" fmla="*/ 151 h 151"/>
                <a:gd name="T52" fmla="*/ 45 w 98"/>
                <a:gd name="T53" fmla="*/ 151 h 151"/>
                <a:gd name="T54" fmla="*/ 75 w 98"/>
                <a:gd name="T55" fmla="*/ 151 h 151"/>
                <a:gd name="T56" fmla="*/ 90 w 98"/>
                <a:gd name="T57" fmla="*/ 143 h 151"/>
                <a:gd name="T58" fmla="*/ 98 w 98"/>
                <a:gd name="T59" fmla="*/ 136 h 151"/>
                <a:gd name="T60" fmla="*/ 98 w 98"/>
                <a:gd name="T61" fmla="*/ 121 h 151"/>
                <a:gd name="T62" fmla="*/ 98 w 98"/>
                <a:gd name="T63"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151">
                  <a:moveTo>
                    <a:pt x="98" y="121"/>
                  </a:moveTo>
                  <a:lnTo>
                    <a:pt x="98" y="121"/>
                  </a:lnTo>
                  <a:lnTo>
                    <a:pt x="98" y="113"/>
                  </a:lnTo>
                  <a:lnTo>
                    <a:pt x="90" y="106"/>
                  </a:lnTo>
                  <a:lnTo>
                    <a:pt x="75" y="106"/>
                  </a:lnTo>
                  <a:lnTo>
                    <a:pt x="53" y="106"/>
                  </a:lnTo>
                  <a:lnTo>
                    <a:pt x="53" y="106"/>
                  </a:lnTo>
                  <a:lnTo>
                    <a:pt x="38" y="106"/>
                  </a:lnTo>
                  <a:lnTo>
                    <a:pt x="38" y="106"/>
                  </a:lnTo>
                  <a:lnTo>
                    <a:pt x="30" y="83"/>
                  </a:lnTo>
                  <a:lnTo>
                    <a:pt x="30" y="61"/>
                  </a:lnTo>
                  <a:lnTo>
                    <a:pt x="38" y="30"/>
                  </a:lnTo>
                  <a:lnTo>
                    <a:pt x="53" y="0"/>
                  </a:lnTo>
                  <a:lnTo>
                    <a:pt x="53" y="0"/>
                  </a:lnTo>
                  <a:lnTo>
                    <a:pt x="38" y="15"/>
                  </a:lnTo>
                  <a:lnTo>
                    <a:pt x="15" y="30"/>
                  </a:lnTo>
                  <a:lnTo>
                    <a:pt x="8" y="53"/>
                  </a:lnTo>
                  <a:lnTo>
                    <a:pt x="0" y="76"/>
                  </a:lnTo>
                  <a:lnTo>
                    <a:pt x="0" y="98"/>
                  </a:lnTo>
                  <a:lnTo>
                    <a:pt x="0" y="113"/>
                  </a:lnTo>
                  <a:lnTo>
                    <a:pt x="8" y="128"/>
                  </a:lnTo>
                  <a:lnTo>
                    <a:pt x="23" y="143"/>
                  </a:lnTo>
                  <a:lnTo>
                    <a:pt x="23" y="143"/>
                  </a:lnTo>
                  <a:lnTo>
                    <a:pt x="23" y="143"/>
                  </a:lnTo>
                  <a:lnTo>
                    <a:pt x="23" y="143"/>
                  </a:lnTo>
                  <a:lnTo>
                    <a:pt x="45" y="151"/>
                  </a:lnTo>
                  <a:lnTo>
                    <a:pt x="45" y="151"/>
                  </a:lnTo>
                  <a:lnTo>
                    <a:pt x="75" y="151"/>
                  </a:lnTo>
                  <a:lnTo>
                    <a:pt x="90" y="143"/>
                  </a:lnTo>
                  <a:lnTo>
                    <a:pt x="98" y="136"/>
                  </a:lnTo>
                  <a:lnTo>
                    <a:pt x="98" y="121"/>
                  </a:lnTo>
                  <a:lnTo>
                    <a:pt x="98" y="12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1" name="Freeform 37"/>
            <p:cNvSpPr>
              <a:spLocks/>
            </p:cNvSpPr>
            <p:nvPr/>
          </p:nvSpPr>
          <p:spPr bwMode="auto">
            <a:xfrm>
              <a:off x="3144838" y="4130675"/>
              <a:ext cx="596900" cy="1289050"/>
            </a:xfrm>
            <a:custGeom>
              <a:avLst/>
              <a:gdLst>
                <a:gd name="T0" fmla="*/ 271 w 376"/>
                <a:gd name="T1" fmla="*/ 511 h 812"/>
                <a:gd name="T2" fmla="*/ 271 w 376"/>
                <a:gd name="T3" fmla="*/ 511 h 812"/>
                <a:gd name="T4" fmla="*/ 308 w 376"/>
                <a:gd name="T5" fmla="*/ 444 h 812"/>
                <a:gd name="T6" fmla="*/ 331 w 376"/>
                <a:gd name="T7" fmla="*/ 383 h 812"/>
                <a:gd name="T8" fmla="*/ 354 w 376"/>
                <a:gd name="T9" fmla="*/ 331 h 812"/>
                <a:gd name="T10" fmla="*/ 369 w 376"/>
                <a:gd name="T11" fmla="*/ 278 h 812"/>
                <a:gd name="T12" fmla="*/ 376 w 376"/>
                <a:gd name="T13" fmla="*/ 233 h 812"/>
                <a:gd name="T14" fmla="*/ 376 w 376"/>
                <a:gd name="T15" fmla="*/ 188 h 812"/>
                <a:gd name="T16" fmla="*/ 376 w 376"/>
                <a:gd name="T17" fmla="*/ 151 h 812"/>
                <a:gd name="T18" fmla="*/ 369 w 376"/>
                <a:gd name="T19" fmla="*/ 121 h 812"/>
                <a:gd name="T20" fmla="*/ 361 w 376"/>
                <a:gd name="T21" fmla="*/ 91 h 812"/>
                <a:gd name="T22" fmla="*/ 346 w 376"/>
                <a:gd name="T23" fmla="*/ 60 h 812"/>
                <a:gd name="T24" fmla="*/ 331 w 376"/>
                <a:gd name="T25" fmla="*/ 45 h 812"/>
                <a:gd name="T26" fmla="*/ 316 w 376"/>
                <a:gd name="T27" fmla="*/ 23 h 812"/>
                <a:gd name="T28" fmla="*/ 278 w 376"/>
                <a:gd name="T29" fmla="*/ 8 h 812"/>
                <a:gd name="T30" fmla="*/ 241 w 376"/>
                <a:gd name="T31" fmla="*/ 0 h 812"/>
                <a:gd name="T32" fmla="*/ 241 w 376"/>
                <a:gd name="T33" fmla="*/ 0 h 812"/>
                <a:gd name="T34" fmla="*/ 203 w 376"/>
                <a:gd name="T35" fmla="*/ 15 h 812"/>
                <a:gd name="T36" fmla="*/ 181 w 376"/>
                <a:gd name="T37" fmla="*/ 30 h 812"/>
                <a:gd name="T38" fmla="*/ 181 w 376"/>
                <a:gd name="T39" fmla="*/ 30 h 812"/>
                <a:gd name="T40" fmla="*/ 211 w 376"/>
                <a:gd name="T41" fmla="*/ 23 h 812"/>
                <a:gd name="T42" fmla="*/ 211 w 376"/>
                <a:gd name="T43" fmla="*/ 23 h 812"/>
                <a:gd name="T44" fmla="*/ 248 w 376"/>
                <a:gd name="T45" fmla="*/ 30 h 812"/>
                <a:gd name="T46" fmla="*/ 286 w 376"/>
                <a:gd name="T47" fmla="*/ 45 h 812"/>
                <a:gd name="T48" fmla="*/ 301 w 376"/>
                <a:gd name="T49" fmla="*/ 60 h 812"/>
                <a:gd name="T50" fmla="*/ 316 w 376"/>
                <a:gd name="T51" fmla="*/ 83 h 812"/>
                <a:gd name="T52" fmla="*/ 331 w 376"/>
                <a:gd name="T53" fmla="*/ 113 h 812"/>
                <a:gd name="T54" fmla="*/ 339 w 376"/>
                <a:gd name="T55" fmla="*/ 136 h 812"/>
                <a:gd name="T56" fmla="*/ 346 w 376"/>
                <a:gd name="T57" fmla="*/ 173 h 812"/>
                <a:gd name="T58" fmla="*/ 346 w 376"/>
                <a:gd name="T59" fmla="*/ 211 h 812"/>
                <a:gd name="T60" fmla="*/ 346 w 376"/>
                <a:gd name="T61" fmla="*/ 256 h 812"/>
                <a:gd name="T62" fmla="*/ 339 w 376"/>
                <a:gd name="T63" fmla="*/ 301 h 812"/>
                <a:gd name="T64" fmla="*/ 323 w 376"/>
                <a:gd name="T65" fmla="*/ 353 h 812"/>
                <a:gd name="T66" fmla="*/ 301 w 376"/>
                <a:gd name="T67" fmla="*/ 406 h 812"/>
                <a:gd name="T68" fmla="*/ 278 w 376"/>
                <a:gd name="T69" fmla="*/ 466 h 812"/>
                <a:gd name="T70" fmla="*/ 241 w 376"/>
                <a:gd name="T71" fmla="*/ 534 h 812"/>
                <a:gd name="T72" fmla="*/ 241 w 376"/>
                <a:gd name="T73" fmla="*/ 534 h 812"/>
                <a:gd name="T74" fmla="*/ 188 w 376"/>
                <a:gd name="T75" fmla="*/ 609 h 812"/>
                <a:gd name="T76" fmla="*/ 136 w 376"/>
                <a:gd name="T77" fmla="*/ 684 h 812"/>
                <a:gd name="T78" fmla="*/ 68 w 376"/>
                <a:gd name="T79" fmla="*/ 751 h 812"/>
                <a:gd name="T80" fmla="*/ 0 w 376"/>
                <a:gd name="T81" fmla="*/ 812 h 812"/>
                <a:gd name="T82" fmla="*/ 31 w 376"/>
                <a:gd name="T83" fmla="*/ 789 h 812"/>
                <a:gd name="T84" fmla="*/ 31 w 376"/>
                <a:gd name="T85" fmla="*/ 789 h 812"/>
                <a:gd name="T86" fmla="*/ 98 w 376"/>
                <a:gd name="T87" fmla="*/ 729 h 812"/>
                <a:gd name="T88" fmla="*/ 158 w 376"/>
                <a:gd name="T89" fmla="*/ 661 h 812"/>
                <a:gd name="T90" fmla="*/ 218 w 376"/>
                <a:gd name="T91" fmla="*/ 594 h 812"/>
                <a:gd name="T92" fmla="*/ 271 w 376"/>
                <a:gd name="T93" fmla="*/ 511 h 812"/>
                <a:gd name="T94" fmla="*/ 271 w 376"/>
                <a:gd name="T95" fmla="*/ 511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 h="812">
                  <a:moveTo>
                    <a:pt x="271" y="511"/>
                  </a:moveTo>
                  <a:lnTo>
                    <a:pt x="271" y="511"/>
                  </a:lnTo>
                  <a:lnTo>
                    <a:pt x="308" y="444"/>
                  </a:lnTo>
                  <a:lnTo>
                    <a:pt x="331" y="383"/>
                  </a:lnTo>
                  <a:lnTo>
                    <a:pt x="354" y="331"/>
                  </a:lnTo>
                  <a:lnTo>
                    <a:pt x="369" y="278"/>
                  </a:lnTo>
                  <a:lnTo>
                    <a:pt x="376" y="233"/>
                  </a:lnTo>
                  <a:lnTo>
                    <a:pt x="376" y="188"/>
                  </a:lnTo>
                  <a:lnTo>
                    <a:pt x="376" y="151"/>
                  </a:lnTo>
                  <a:lnTo>
                    <a:pt x="369" y="121"/>
                  </a:lnTo>
                  <a:lnTo>
                    <a:pt x="361" y="91"/>
                  </a:lnTo>
                  <a:lnTo>
                    <a:pt x="346" y="60"/>
                  </a:lnTo>
                  <a:lnTo>
                    <a:pt x="331" y="45"/>
                  </a:lnTo>
                  <a:lnTo>
                    <a:pt x="316" y="23"/>
                  </a:lnTo>
                  <a:lnTo>
                    <a:pt x="278" y="8"/>
                  </a:lnTo>
                  <a:lnTo>
                    <a:pt x="241" y="0"/>
                  </a:lnTo>
                  <a:lnTo>
                    <a:pt x="241" y="0"/>
                  </a:lnTo>
                  <a:lnTo>
                    <a:pt x="203" y="15"/>
                  </a:lnTo>
                  <a:lnTo>
                    <a:pt x="181" y="30"/>
                  </a:lnTo>
                  <a:lnTo>
                    <a:pt x="181" y="30"/>
                  </a:lnTo>
                  <a:lnTo>
                    <a:pt x="211" y="23"/>
                  </a:lnTo>
                  <a:lnTo>
                    <a:pt x="211" y="23"/>
                  </a:lnTo>
                  <a:lnTo>
                    <a:pt x="248" y="30"/>
                  </a:lnTo>
                  <a:lnTo>
                    <a:pt x="286" y="45"/>
                  </a:lnTo>
                  <a:lnTo>
                    <a:pt x="301" y="60"/>
                  </a:lnTo>
                  <a:lnTo>
                    <a:pt x="316" y="83"/>
                  </a:lnTo>
                  <a:lnTo>
                    <a:pt x="331" y="113"/>
                  </a:lnTo>
                  <a:lnTo>
                    <a:pt x="339" y="136"/>
                  </a:lnTo>
                  <a:lnTo>
                    <a:pt x="346" y="173"/>
                  </a:lnTo>
                  <a:lnTo>
                    <a:pt x="346" y="211"/>
                  </a:lnTo>
                  <a:lnTo>
                    <a:pt x="346" y="256"/>
                  </a:lnTo>
                  <a:lnTo>
                    <a:pt x="339" y="301"/>
                  </a:lnTo>
                  <a:lnTo>
                    <a:pt x="323" y="353"/>
                  </a:lnTo>
                  <a:lnTo>
                    <a:pt x="301" y="406"/>
                  </a:lnTo>
                  <a:lnTo>
                    <a:pt x="278" y="466"/>
                  </a:lnTo>
                  <a:lnTo>
                    <a:pt x="241" y="534"/>
                  </a:lnTo>
                  <a:lnTo>
                    <a:pt x="241" y="534"/>
                  </a:lnTo>
                  <a:lnTo>
                    <a:pt x="188" y="609"/>
                  </a:lnTo>
                  <a:lnTo>
                    <a:pt x="136" y="684"/>
                  </a:lnTo>
                  <a:lnTo>
                    <a:pt x="68" y="751"/>
                  </a:lnTo>
                  <a:lnTo>
                    <a:pt x="0" y="812"/>
                  </a:lnTo>
                  <a:lnTo>
                    <a:pt x="31" y="789"/>
                  </a:lnTo>
                  <a:lnTo>
                    <a:pt x="31" y="789"/>
                  </a:lnTo>
                  <a:lnTo>
                    <a:pt x="98" y="729"/>
                  </a:lnTo>
                  <a:lnTo>
                    <a:pt x="158" y="661"/>
                  </a:lnTo>
                  <a:lnTo>
                    <a:pt x="218" y="594"/>
                  </a:lnTo>
                  <a:lnTo>
                    <a:pt x="271" y="511"/>
                  </a:lnTo>
                  <a:lnTo>
                    <a:pt x="271" y="51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2" name="Freeform 38"/>
            <p:cNvSpPr>
              <a:spLocks/>
            </p:cNvSpPr>
            <p:nvPr/>
          </p:nvSpPr>
          <p:spPr bwMode="auto">
            <a:xfrm>
              <a:off x="3265488" y="3321050"/>
              <a:ext cx="201613" cy="190500"/>
            </a:xfrm>
            <a:custGeom>
              <a:avLst/>
              <a:gdLst>
                <a:gd name="T0" fmla="*/ 120 w 127"/>
                <a:gd name="T1" fmla="*/ 60 h 120"/>
                <a:gd name="T2" fmla="*/ 120 w 127"/>
                <a:gd name="T3" fmla="*/ 60 h 120"/>
                <a:gd name="T4" fmla="*/ 112 w 127"/>
                <a:gd name="T5" fmla="*/ 52 h 120"/>
                <a:gd name="T6" fmla="*/ 97 w 127"/>
                <a:gd name="T7" fmla="*/ 52 h 120"/>
                <a:gd name="T8" fmla="*/ 90 w 127"/>
                <a:gd name="T9" fmla="*/ 60 h 120"/>
                <a:gd name="T10" fmla="*/ 75 w 127"/>
                <a:gd name="T11" fmla="*/ 75 h 120"/>
                <a:gd name="T12" fmla="*/ 75 w 127"/>
                <a:gd name="T13" fmla="*/ 75 h 120"/>
                <a:gd name="T14" fmla="*/ 67 w 127"/>
                <a:gd name="T15" fmla="*/ 90 h 120"/>
                <a:gd name="T16" fmla="*/ 67 w 127"/>
                <a:gd name="T17" fmla="*/ 90 h 120"/>
                <a:gd name="T18" fmla="*/ 45 w 127"/>
                <a:gd name="T19" fmla="*/ 75 h 120"/>
                <a:gd name="T20" fmla="*/ 22 w 127"/>
                <a:gd name="T21" fmla="*/ 60 h 120"/>
                <a:gd name="T22" fmla="*/ 7 w 127"/>
                <a:gd name="T23" fmla="*/ 30 h 120"/>
                <a:gd name="T24" fmla="*/ 7 w 127"/>
                <a:gd name="T25" fmla="*/ 0 h 120"/>
                <a:gd name="T26" fmla="*/ 7 w 127"/>
                <a:gd name="T27" fmla="*/ 0 h 120"/>
                <a:gd name="T28" fmla="*/ 0 w 127"/>
                <a:gd name="T29" fmla="*/ 22 h 120"/>
                <a:gd name="T30" fmla="*/ 0 w 127"/>
                <a:gd name="T31" fmla="*/ 45 h 120"/>
                <a:gd name="T32" fmla="*/ 7 w 127"/>
                <a:gd name="T33" fmla="*/ 67 h 120"/>
                <a:gd name="T34" fmla="*/ 15 w 127"/>
                <a:gd name="T35" fmla="*/ 90 h 120"/>
                <a:gd name="T36" fmla="*/ 30 w 127"/>
                <a:gd name="T37" fmla="*/ 105 h 120"/>
                <a:gd name="T38" fmla="*/ 45 w 127"/>
                <a:gd name="T39" fmla="*/ 120 h 120"/>
                <a:gd name="T40" fmla="*/ 60 w 127"/>
                <a:gd name="T41" fmla="*/ 120 h 120"/>
                <a:gd name="T42" fmla="*/ 75 w 127"/>
                <a:gd name="T43" fmla="*/ 120 h 120"/>
                <a:gd name="T44" fmla="*/ 75 w 127"/>
                <a:gd name="T45" fmla="*/ 120 h 120"/>
                <a:gd name="T46" fmla="*/ 75 w 127"/>
                <a:gd name="T47" fmla="*/ 120 h 120"/>
                <a:gd name="T48" fmla="*/ 75 w 127"/>
                <a:gd name="T49" fmla="*/ 120 h 120"/>
                <a:gd name="T50" fmla="*/ 105 w 127"/>
                <a:gd name="T51" fmla="*/ 112 h 120"/>
                <a:gd name="T52" fmla="*/ 105 w 127"/>
                <a:gd name="T53" fmla="*/ 112 h 120"/>
                <a:gd name="T54" fmla="*/ 120 w 127"/>
                <a:gd name="T55" fmla="*/ 97 h 120"/>
                <a:gd name="T56" fmla="*/ 127 w 127"/>
                <a:gd name="T57" fmla="*/ 82 h 120"/>
                <a:gd name="T58" fmla="*/ 127 w 127"/>
                <a:gd name="T59" fmla="*/ 67 h 120"/>
                <a:gd name="T60" fmla="*/ 120 w 127"/>
                <a:gd name="T61" fmla="*/ 60 h 120"/>
                <a:gd name="T62" fmla="*/ 120 w 127"/>
                <a:gd name="T63"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20">
                  <a:moveTo>
                    <a:pt x="120" y="60"/>
                  </a:moveTo>
                  <a:lnTo>
                    <a:pt x="120" y="60"/>
                  </a:lnTo>
                  <a:lnTo>
                    <a:pt x="112" y="52"/>
                  </a:lnTo>
                  <a:lnTo>
                    <a:pt x="97" y="52"/>
                  </a:lnTo>
                  <a:lnTo>
                    <a:pt x="90" y="60"/>
                  </a:lnTo>
                  <a:lnTo>
                    <a:pt x="75" y="75"/>
                  </a:lnTo>
                  <a:lnTo>
                    <a:pt x="75" y="75"/>
                  </a:lnTo>
                  <a:lnTo>
                    <a:pt x="67" y="90"/>
                  </a:lnTo>
                  <a:lnTo>
                    <a:pt x="67" y="90"/>
                  </a:lnTo>
                  <a:lnTo>
                    <a:pt x="45" y="75"/>
                  </a:lnTo>
                  <a:lnTo>
                    <a:pt x="22" y="60"/>
                  </a:lnTo>
                  <a:lnTo>
                    <a:pt x="7" y="30"/>
                  </a:lnTo>
                  <a:lnTo>
                    <a:pt x="7" y="0"/>
                  </a:lnTo>
                  <a:lnTo>
                    <a:pt x="7" y="0"/>
                  </a:lnTo>
                  <a:lnTo>
                    <a:pt x="0" y="22"/>
                  </a:lnTo>
                  <a:lnTo>
                    <a:pt x="0" y="45"/>
                  </a:lnTo>
                  <a:lnTo>
                    <a:pt x="7" y="67"/>
                  </a:lnTo>
                  <a:lnTo>
                    <a:pt x="15" y="90"/>
                  </a:lnTo>
                  <a:lnTo>
                    <a:pt x="30" y="105"/>
                  </a:lnTo>
                  <a:lnTo>
                    <a:pt x="45" y="120"/>
                  </a:lnTo>
                  <a:lnTo>
                    <a:pt x="60" y="120"/>
                  </a:lnTo>
                  <a:lnTo>
                    <a:pt x="75" y="120"/>
                  </a:lnTo>
                  <a:lnTo>
                    <a:pt x="75" y="120"/>
                  </a:lnTo>
                  <a:lnTo>
                    <a:pt x="75" y="120"/>
                  </a:lnTo>
                  <a:lnTo>
                    <a:pt x="75" y="120"/>
                  </a:lnTo>
                  <a:lnTo>
                    <a:pt x="105" y="112"/>
                  </a:lnTo>
                  <a:lnTo>
                    <a:pt x="105" y="112"/>
                  </a:lnTo>
                  <a:lnTo>
                    <a:pt x="120" y="97"/>
                  </a:lnTo>
                  <a:lnTo>
                    <a:pt x="127" y="82"/>
                  </a:lnTo>
                  <a:lnTo>
                    <a:pt x="127" y="67"/>
                  </a:lnTo>
                  <a:lnTo>
                    <a:pt x="120" y="60"/>
                  </a:lnTo>
                  <a:lnTo>
                    <a:pt x="120" y="6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3" name="Freeform 39"/>
            <p:cNvSpPr>
              <a:spLocks/>
            </p:cNvSpPr>
            <p:nvPr/>
          </p:nvSpPr>
          <p:spPr bwMode="auto">
            <a:xfrm>
              <a:off x="3276600" y="3165475"/>
              <a:ext cx="644525" cy="1263650"/>
            </a:xfrm>
            <a:custGeom>
              <a:avLst/>
              <a:gdLst>
                <a:gd name="T0" fmla="*/ 383 w 406"/>
                <a:gd name="T1" fmla="*/ 391 h 796"/>
                <a:gd name="T2" fmla="*/ 383 w 406"/>
                <a:gd name="T3" fmla="*/ 391 h 796"/>
                <a:gd name="T4" fmla="*/ 368 w 406"/>
                <a:gd name="T5" fmla="*/ 323 h 796"/>
                <a:gd name="T6" fmla="*/ 346 w 406"/>
                <a:gd name="T7" fmla="*/ 263 h 796"/>
                <a:gd name="T8" fmla="*/ 323 w 406"/>
                <a:gd name="T9" fmla="*/ 203 h 796"/>
                <a:gd name="T10" fmla="*/ 301 w 406"/>
                <a:gd name="T11" fmla="*/ 158 h 796"/>
                <a:gd name="T12" fmla="*/ 278 w 406"/>
                <a:gd name="T13" fmla="*/ 120 h 796"/>
                <a:gd name="T14" fmla="*/ 248 w 406"/>
                <a:gd name="T15" fmla="*/ 83 h 796"/>
                <a:gd name="T16" fmla="*/ 225 w 406"/>
                <a:gd name="T17" fmla="*/ 53 h 796"/>
                <a:gd name="T18" fmla="*/ 195 w 406"/>
                <a:gd name="T19" fmla="*/ 38 h 796"/>
                <a:gd name="T20" fmla="*/ 165 w 406"/>
                <a:gd name="T21" fmla="*/ 23 h 796"/>
                <a:gd name="T22" fmla="*/ 143 w 406"/>
                <a:gd name="T23" fmla="*/ 7 h 796"/>
                <a:gd name="T24" fmla="*/ 120 w 406"/>
                <a:gd name="T25" fmla="*/ 0 h 796"/>
                <a:gd name="T26" fmla="*/ 90 w 406"/>
                <a:gd name="T27" fmla="*/ 0 h 796"/>
                <a:gd name="T28" fmla="*/ 53 w 406"/>
                <a:gd name="T29" fmla="*/ 15 h 796"/>
                <a:gd name="T30" fmla="*/ 23 w 406"/>
                <a:gd name="T31" fmla="*/ 38 h 796"/>
                <a:gd name="T32" fmla="*/ 23 w 406"/>
                <a:gd name="T33" fmla="*/ 38 h 796"/>
                <a:gd name="T34" fmla="*/ 8 w 406"/>
                <a:gd name="T35" fmla="*/ 68 h 796"/>
                <a:gd name="T36" fmla="*/ 0 w 406"/>
                <a:gd name="T37" fmla="*/ 98 h 796"/>
                <a:gd name="T38" fmla="*/ 0 w 406"/>
                <a:gd name="T39" fmla="*/ 98 h 796"/>
                <a:gd name="T40" fmla="*/ 15 w 406"/>
                <a:gd name="T41" fmla="*/ 75 h 796"/>
                <a:gd name="T42" fmla="*/ 15 w 406"/>
                <a:gd name="T43" fmla="*/ 75 h 796"/>
                <a:gd name="T44" fmla="*/ 45 w 406"/>
                <a:gd name="T45" fmla="*/ 45 h 796"/>
                <a:gd name="T46" fmla="*/ 83 w 406"/>
                <a:gd name="T47" fmla="*/ 38 h 796"/>
                <a:gd name="T48" fmla="*/ 113 w 406"/>
                <a:gd name="T49" fmla="*/ 38 h 796"/>
                <a:gd name="T50" fmla="*/ 135 w 406"/>
                <a:gd name="T51" fmla="*/ 45 h 796"/>
                <a:gd name="T52" fmla="*/ 158 w 406"/>
                <a:gd name="T53" fmla="*/ 53 h 796"/>
                <a:gd name="T54" fmla="*/ 188 w 406"/>
                <a:gd name="T55" fmla="*/ 68 h 796"/>
                <a:gd name="T56" fmla="*/ 218 w 406"/>
                <a:gd name="T57" fmla="*/ 90 h 796"/>
                <a:gd name="T58" fmla="*/ 240 w 406"/>
                <a:gd name="T59" fmla="*/ 120 h 796"/>
                <a:gd name="T60" fmla="*/ 271 w 406"/>
                <a:gd name="T61" fmla="*/ 150 h 796"/>
                <a:gd name="T62" fmla="*/ 293 w 406"/>
                <a:gd name="T63" fmla="*/ 195 h 796"/>
                <a:gd name="T64" fmla="*/ 316 w 406"/>
                <a:gd name="T65" fmla="*/ 240 h 796"/>
                <a:gd name="T66" fmla="*/ 338 w 406"/>
                <a:gd name="T67" fmla="*/ 293 h 796"/>
                <a:gd name="T68" fmla="*/ 361 w 406"/>
                <a:gd name="T69" fmla="*/ 361 h 796"/>
                <a:gd name="T70" fmla="*/ 376 w 406"/>
                <a:gd name="T71" fmla="*/ 428 h 796"/>
                <a:gd name="T72" fmla="*/ 376 w 406"/>
                <a:gd name="T73" fmla="*/ 428 h 796"/>
                <a:gd name="T74" fmla="*/ 391 w 406"/>
                <a:gd name="T75" fmla="*/ 518 h 796"/>
                <a:gd name="T76" fmla="*/ 398 w 406"/>
                <a:gd name="T77" fmla="*/ 616 h 796"/>
                <a:gd name="T78" fmla="*/ 398 w 406"/>
                <a:gd name="T79" fmla="*/ 706 h 796"/>
                <a:gd name="T80" fmla="*/ 383 w 406"/>
                <a:gd name="T81" fmla="*/ 796 h 796"/>
                <a:gd name="T82" fmla="*/ 391 w 406"/>
                <a:gd name="T83" fmla="*/ 766 h 796"/>
                <a:gd name="T84" fmla="*/ 391 w 406"/>
                <a:gd name="T85" fmla="*/ 766 h 796"/>
                <a:gd name="T86" fmla="*/ 406 w 406"/>
                <a:gd name="T87" fmla="*/ 668 h 796"/>
                <a:gd name="T88" fmla="*/ 406 w 406"/>
                <a:gd name="T89" fmla="*/ 578 h 796"/>
                <a:gd name="T90" fmla="*/ 398 w 406"/>
                <a:gd name="T91" fmla="*/ 488 h 796"/>
                <a:gd name="T92" fmla="*/ 383 w 406"/>
                <a:gd name="T93" fmla="*/ 391 h 796"/>
                <a:gd name="T94" fmla="*/ 383 w 406"/>
                <a:gd name="T95" fmla="*/ 39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6" h="796">
                  <a:moveTo>
                    <a:pt x="383" y="391"/>
                  </a:moveTo>
                  <a:lnTo>
                    <a:pt x="383" y="391"/>
                  </a:lnTo>
                  <a:lnTo>
                    <a:pt x="368" y="323"/>
                  </a:lnTo>
                  <a:lnTo>
                    <a:pt x="346" y="263"/>
                  </a:lnTo>
                  <a:lnTo>
                    <a:pt x="323" y="203"/>
                  </a:lnTo>
                  <a:lnTo>
                    <a:pt x="301" y="158"/>
                  </a:lnTo>
                  <a:lnTo>
                    <a:pt x="278" y="120"/>
                  </a:lnTo>
                  <a:lnTo>
                    <a:pt x="248" y="83"/>
                  </a:lnTo>
                  <a:lnTo>
                    <a:pt x="225" y="53"/>
                  </a:lnTo>
                  <a:lnTo>
                    <a:pt x="195" y="38"/>
                  </a:lnTo>
                  <a:lnTo>
                    <a:pt x="165" y="23"/>
                  </a:lnTo>
                  <a:lnTo>
                    <a:pt x="143" y="7"/>
                  </a:lnTo>
                  <a:lnTo>
                    <a:pt x="120" y="0"/>
                  </a:lnTo>
                  <a:lnTo>
                    <a:pt x="90" y="0"/>
                  </a:lnTo>
                  <a:lnTo>
                    <a:pt x="53" y="15"/>
                  </a:lnTo>
                  <a:lnTo>
                    <a:pt x="23" y="38"/>
                  </a:lnTo>
                  <a:lnTo>
                    <a:pt x="23" y="38"/>
                  </a:lnTo>
                  <a:lnTo>
                    <a:pt x="8" y="68"/>
                  </a:lnTo>
                  <a:lnTo>
                    <a:pt x="0" y="98"/>
                  </a:lnTo>
                  <a:lnTo>
                    <a:pt x="0" y="98"/>
                  </a:lnTo>
                  <a:lnTo>
                    <a:pt x="15" y="75"/>
                  </a:lnTo>
                  <a:lnTo>
                    <a:pt x="15" y="75"/>
                  </a:lnTo>
                  <a:lnTo>
                    <a:pt x="45" y="45"/>
                  </a:lnTo>
                  <a:lnTo>
                    <a:pt x="83" y="38"/>
                  </a:lnTo>
                  <a:lnTo>
                    <a:pt x="113" y="38"/>
                  </a:lnTo>
                  <a:lnTo>
                    <a:pt x="135" y="45"/>
                  </a:lnTo>
                  <a:lnTo>
                    <a:pt x="158" y="53"/>
                  </a:lnTo>
                  <a:lnTo>
                    <a:pt x="188" y="68"/>
                  </a:lnTo>
                  <a:lnTo>
                    <a:pt x="218" y="90"/>
                  </a:lnTo>
                  <a:lnTo>
                    <a:pt x="240" y="120"/>
                  </a:lnTo>
                  <a:lnTo>
                    <a:pt x="271" y="150"/>
                  </a:lnTo>
                  <a:lnTo>
                    <a:pt x="293" y="195"/>
                  </a:lnTo>
                  <a:lnTo>
                    <a:pt x="316" y="240"/>
                  </a:lnTo>
                  <a:lnTo>
                    <a:pt x="338" y="293"/>
                  </a:lnTo>
                  <a:lnTo>
                    <a:pt x="361" y="361"/>
                  </a:lnTo>
                  <a:lnTo>
                    <a:pt x="376" y="428"/>
                  </a:lnTo>
                  <a:lnTo>
                    <a:pt x="376" y="428"/>
                  </a:lnTo>
                  <a:lnTo>
                    <a:pt x="391" y="518"/>
                  </a:lnTo>
                  <a:lnTo>
                    <a:pt x="398" y="616"/>
                  </a:lnTo>
                  <a:lnTo>
                    <a:pt x="398" y="706"/>
                  </a:lnTo>
                  <a:lnTo>
                    <a:pt x="383" y="796"/>
                  </a:lnTo>
                  <a:lnTo>
                    <a:pt x="391" y="766"/>
                  </a:lnTo>
                  <a:lnTo>
                    <a:pt x="391" y="766"/>
                  </a:lnTo>
                  <a:lnTo>
                    <a:pt x="406" y="668"/>
                  </a:lnTo>
                  <a:lnTo>
                    <a:pt x="406" y="578"/>
                  </a:lnTo>
                  <a:lnTo>
                    <a:pt x="398" y="488"/>
                  </a:lnTo>
                  <a:lnTo>
                    <a:pt x="383" y="391"/>
                  </a:lnTo>
                  <a:lnTo>
                    <a:pt x="383" y="39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4" name="Freeform 40"/>
            <p:cNvSpPr>
              <a:spLocks/>
            </p:cNvSpPr>
            <p:nvPr/>
          </p:nvSpPr>
          <p:spPr bwMode="auto">
            <a:xfrm>
              <a:off x="3408363" y="5932488"/>
              <a:ext cx="130175" cy="142875"/>
            </a:xfrm>
            <a:custGeom>
              <a:avLst/>
              <a:gdLst>
                <a:gd name="T0" fmla="*/ 52 w 82"/>
                <a:gd name="T1" fmla="*/ 7 h 90"/>
                <a:gd name="T2" fmla="*/ 52 w 82"/>
                <a:gd name="T3" fmla="*/ 7 h 90"/>
                <a:gd name="T4" fmla="*/ 52 w 82"/>
                <a:gd name="T5" fmla="*/ 15 h 90"/>
                <a:gd name="T6" fmla="*/ 52 w 82"/>
                <a:gd name="T7" fmla="*/ 22 h 90"/>
                <a:gd name="T8" fmla="*/ 37 w 82"/>
                <a:gd name="T9" fmla="*/ 37 h 90"/>
                <a:gd name="T10" fmla="*/ 37 w 82"/>
                <a:gd name="T11" fmla="*/ 37 h 90"/>
                <a:gd name="T12" fmla="*/ 30 w 82"/>
                <a:gd name="T13" fmla="*/ 45 h 90"/>
                <a:gd name="T14" fmla="*/ 30 w 82"/>
                <a:gd name="T15" fmla="*/ 45 h 90"/>
                <a:gd name="T16" fmla="*/ 30 w 82"/>
                <a:gd name="T17" fmla="*/ 60 h 90"/>
                <a:gd name="T18" fmla="*/ 45 w 82"/>
                <a:gd name="T19" fmla="*/ 75 h 90"/>
                <a:gd name="T20" fmla="*/ 60 w 82"/>
                <a:gd name="T21" fmla="*/ 82 h 90"/>
                <a:gd name="T22" fmla="*/ 82 w 82"/>
                <a:gd name="T23" fmla="*/ 90 h 90"/>
                <a:gd name="T24" fmla="*/ 82 w 82"/>
                <a:gd name="T25" fmla="*/ 90 h 90"/>
                <a:gd name="T26" fmla="*/ 52 w 82"/>
                <a:gd name="T27" fmla="*/ 90 h 90"/>
                <a:gd name="T28" fmla="*/ 22 w 82"/>
                <a:gd name="T29" fmla="*/ 75 h 90"/>
                <a:gd name="T30" fmla="*/ 7 w 82"/>
                <a:gd name="T31" fmla="*/ 52 h 90"/>
                <a:gd name="T32" fmla="*/ 0 w 82"/>
                <a:gd name="T33" fmla="*/ 45 h 90"/>
                <a:gd name="T34" fmla="*/ 7 w 82"/>
                <a:gd name="T35" fmla="*/ 30 h 90"/>
                <a:gd name="T36" fmla="*/ 7 w 82"/>
                <a:gd name="T37" fmla="*/ 30 h 90"/>
                <a:gd name="T38" fmla="*/ 7 w 82"/>
                <a:gd name="T39" fmla="*/ 30 h 90"/>
                <a:gd name="T40" fmla="*/ 7 w 82"/>
                <a:gd name="T41" fmla="*/ 30 h 90"/>
                <a:gd name="T42" fmla="*/ 15 w 82"/>
                <a:gd name="T43" fmla="*/ 15 h 90"/>
                <a:gd name="T44" fmla="*/ 15 w 82"/>
                <a:gd name="T45" fmla="*/ 15 h 90"/>
                <a:gd name="T46" fmla="*/ 30 w 82"/>
                <a:gd name="T47" fmla="*/ 7 h 90"/>
                <a:gd name="T48" fmla="*/ 37 w 82"/>
                <a:gd name="T49" fmla="*/ 0 h 90"/>
                <a:gd name="T50" fmla="*/ 52 w 82"/>
                <a:gd name="T51" fmla="*/ 7 h 90"/>
                <a:gd name="T52" fmla="*/ 52 w 82"/>
                <a:gd name="T53"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90">
                  <a:moveTo>
                    <a:pt x="52" y="7"/>
                  </a:moveTo>
                  <a:lnTo>
                    <a:pt x="52" y="7"/>
                  </a:lnTo>
                  <a:lnTo>
                    <a:pt x="52" y="15"/>
                  </a:lnTo>
                  <a:lnTo>
                    <a:pt x="52" y="22"/>
                  </a:lnTo>
                  <a:lnTo>
                    <a:pt x="37" y="37"/>
                  </a:lnTo>
                  <a:lnTo>
                    <a:pt x="37" y="37"/>
                  </a:lnTo>
                  <a:lnTo>
                    <a:pt x="30" y="45"/>
                  </a:lnTo>
                  <a:lnTo>
                    <a:pt x="30" y="45"/>
                  </a:lnTo>
                  <a:lnTo>
                    <a:pt x="30" y="60"/>
                  </a:lnTo>
                  <a:lnTo>
                    <a:pt x="45" y="75"/>
                  </a:lnTo>
                  <a:lnTo>
                    <a:pt x="60" y="82"/>
                  </a:lnTo>
                  <a:lnTo>
                    <a:pt x="82" y="90"/>
                  </a:lnTo>
                  <a:lnTo>
                    <a:pt x="82" y="90"/>
                  </a:lnTo>
                  <a:lnTo>
                    <a:pt x="52" y="90"/>
                  </a:lnTo>
                  <a:lnTo>
                    <a:pt x="22" y="75"/>
                  </a:lnTo>
                  <a:lnTo>
                    <a:pt x="7" y="52"/>
                  </a:lnTo>
                  <a:lnTo>
                    <a:pt x="0" y="45"/>
                  </a:lnTo>
                  <a:lnTo>
                    <a:pt x="7" y="30"/>
                  </a:lnTo>
                  <a:lnTo>
                    <a:pt x="7" y="30"/>
                  </a:lnTo>
                  <a:lnTo>
                    <a:pt x="7" y="30"/>
                  </a:lnTo>
                  <a:lnTo>
                    <a:pt x="7" y="30"/>
                  </a:lnTo>
                  <a:lnTo>
                    <a:pt x="15" y="15"/>
                  </a:lnTo>
                  <a:lnTo>
                    <a:pt x="15" y="15"/>
                  </a:lnTo>
                  <a:lnTo>
                    <a:pt x="30" y="7"/>
                  </a:lnTo>
                  <a:lnTo>
                    <a:pt x="37" y="0"/>
                  </a:lnTo>
                  <a:lnTo>
                    <a:pt x="52" y="7"/>
                  </a:lnTo>
                  <a:lnTo>
                    <a:pt x="52" y="7"/>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5" name="Freeform 41"/>
            <p:cNvSpPr>
              <a:spLocks/>
            </p:cNvSpPr>
            <p:nvPr/>
          </p:nvSpPr>
          <p:spPr bwMode="auto">
            <a:xfrm>
              <a:off x="2835275" y="5573713"/>
              <a:ext cx="811213" cy="501650"/>
            </a:xfrm>
            <a:custGeom>
              <a:avLst/>
              <a:gdLst>
                <a:gd name="T0" fmla="*/ 271 w 511"/>
                <a:gd name="T1" fmla="*/ 30 h 316"/>
                <a:gd name="T2" fmla="*/ 271 w 511"/>
                <a:gd name="T3" fmla="*/ 30 h 316"/>
                <a:gd name="T4" fmla="*/ 361 w 511"/>
                <a:gd name="T5" fmla="*/ 68 h 316"/>
                <a:gd name="T6" fmla="*/ 428 w 511"/>
                <a:gd name="T7" fmla="*/ 105 h 316"/>
                <a:gd name="T8" fmla="*/ 473 w 511"/>
                <a:gd name="T9" fmla="*/ 150 h 316"/>
                <a:gd name="T10" fmla="*/ 503 w 511"/>
                <a:gd name="T11" fmla="*/ 188 h 316"/>
                <a:gd name="T12" fmla="*/ 511 w 511"/>
                <a:gd name="T13" fmla="*/ 226 h 316"/>
                <a:gd name="T14" fmla="*/ 511 w 511"/>
                <a:gd name="T15" fmla="*/ 256 h 316"/>
                <a:gd name="T16" fmla="*/ 503 w 511"/>
                <a:gd name="T17" fmla="*/ 286 h 316"/>
                <a:gd name="T18" fmla="*/ 481 w 511"/>
                <a:gd name="T19" fmla="*/ 308 h 316"/>
                <a:gd name="T20" fmla="*/ 481 w 511"/>
                <a:gd name="T21" fmla="*/ 308 h 316"/>
                <a:gd name="T22" fmla="*/ 466 w 511"/>
                <a:gd name="T23" fmla="*/ 316 h 316"/>
                <a:gd name="T24" fmla="*/ 443 w 511"/>
                <a:gd name="T25" fmla="*/ 316 h 316"/>
                <a:gd name="T26" fmla="*/ 443 w 511"/>
                <a:gd name="T27" fmla="*/ 316 h 316"/>
                <a:gd name="T28" fmla="*/ 458 w 511"/>
                <a:gd name="T29" fmla="*/ 308 h 316"/>
                <a:gd name="T30" fmla="*/ 458 w 511"/>
                <a:gd name="T31" fmla="*/ 308 h 316"/>
                <a:gd name="T32" fmla="*/ 481 w 511"/>
                <a:gd name="T33" fmla="*/ 286 h 316"/>
                <a:gd name="T34" fmla="*/ 488 w 511"/>
                <a:gd name="T35" fmla="*/ 263 h 316"/>
                <a:gd name="T36" fmla="*/ 488 w 511"/>
                <a:gd name="T37" fmla="*/ 226 h 316"/>
                <a:gd name="T38" fmla="*/ 473 w 511"/>
                <a:gd name="T39" fmla="*/ 188 h 316"/>
                <a:gd name="T40" fmla="*/ 443 w 511"/>
                <a:gd name="T41" fmla="*/ 150 h 316"/>
                <a:gd name="T42" fmla="*/ 398 w 511"/>
                <a:gd name="T43" fmla="*/ 105 h 316"/>
                <a:gd name="T44" fmla="*/ 338 w 511"/>
                <a:gd name="T45" fmla="*/ 68 h 316"/>
                <a:gd name="T46" fmla="*/ 248 w 511"/>
                <a:gd name="T47" fmla="*/ 30 h 316"/>
                <a:gd name="T48" fmla="*/ 248 w 511"/>
                <a:gd name="T49" fmla="*/ 30 h 316"/>
                <a:gd name="T50" fmla="*/ 188 w 511"/>
                <a:gd name="T51" fmla="*/ 15 h 316"/>
                <a:gd name="T52" fmla="*/ 120 w 511"/>
                <a:gd name="T53" fmla="*/ 8 h 316"/>
                <a:gd name="T54" fmla="*/ 60 w 511"/>
                <a:gd name="T55" fmla="*/ 0 h 316"/>
                <a:gd name="T56" fmla="*/ 0 w 511"/>
                <a:gd name="T57" fmla="*/ 0 h 316"/>
                <a:gd name="T58" fmla="*/ 23 w 511"/>
                <a:gd name="T59" fmla="*/ 0 h 316"/>
                <a:gd name="T60" fmla="*/ 23 w 511"/>
                <a:gd name="T61" fmla="*/ 0 h 316"/>
                <a:gd name="T62" fmla="*/ 83 w 511"/>
                <a:gd name="T63" fmla="*/ 0 h 316"/>
                <a:gd name="T64" fmla="*/ 150 w 511"/>
                <a:gd name="T65" fmla="*/ 0 h 316"/>
                <a:gd name="T66" fmla="*/ 211 w 511"/>
                <a:gd name="T67" fmla="*/ 15 h 316"/>
                <a:gd name="T68" fmla="*/ 271 w 511"/>
                <a:gd name="T69" fmla="*/ 30 h 316"/>
                <a:gd name="T70" fmla="*/ 271 w 511"/>
                <a:gd name="T71" fmla="*/ 3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1" h="316">
                  <a:moveTo>
                    <a:pt x="271" y="30"/>
                  </a:moveTo>
                  <a:lnTo>
                    <a:pt x="271" y="30"/>
                  </a:lnTo>
                  <a:lnTo>
                    <a:pt x="361" y="68"/>
                  </a:lnTo>
                  <a:lnTo>
                    <a:pt x="428" y="105"/>
                  </a:lnTo>
                  <a:lnTo>
                    <a:pt x="473" y="150"/>
                  </a:lnTo>
                  <a:lnTo>
                    <a:pt x="503" y="188"/>
                  </a:lnTo>
                  <a:lnTo>
                    <a:pt x="511" y="226"/>
                  </a:lnTo>
                  <a:lnTo>
                    <a:pt x="511" y="256"/>
                  </a:lnTo>
                  <a:lnTo>
                    <a:pt x="503" y="286"/>
                  </a:lnTo>
                  <a:lnTo>
                    <a:pt x="481" y="308"/>
                  </a:lnTo>
                  <a:lnTo>
                    <a:pt x="481" y="308"/>
                  </a:lnTo>
                  <a:lnTo>
                    <a:pt x="466" y="316"/>
                  </a:lnTo>
                  <a:lnTo>
                    <a:pt x="443" y="316"/>
                  </a:lnTo>
                  <a:lnTo>
                    <a:pt x="443" y="316"/>
                  </a:lnTo>
                  <a:lnTo>
                    <a:pt x="458" y="308"/>
                  </a:lnTo>
                  <a:lnTo>
                    <a:pt x="458" y="308"/>
                  </a:lnTo>
                  <a:lnTo>
                    <a:pt x="481" y="286"/>
                  </a:lnTo>
                  <a:lnTo>
                    <a:pt x="488" y="263"/>
                  </a:lnTo>
                  <a:lnTo>
                    <a:pt x="488" y="226"/>
                  </a:lnTo>
                  <a:lnTo>
                    <a:pt x="473" y="188"/>
                  </a:lnTo>
                  <a:lnTo>
                    <a:pt x="443" y="150"/>
                  </a:lnTo>
                  <a:lnTo>
                    <a:pt x="398" y="105"/>
                  </a:lnTo>
                  <a:lnTo>
                    <a:pt x="338" y="68"/>
                  </a:lnTo>
                  <a:lnTo>
                    <a:pt x="248" y="30"/>
                  </a:lnTo>
                  <a:lnTo>
                    <a:pt x="248" y="30"/>
                  </a:lnTo>
                  <a:lnTo>
                    <a:pt x="188" y="15"/>
                  </a:lnTo>
                  <a:lnTo>
                    <a:pt x="120" y="8"/>
                  </a:lnTo>
                  <a:lnTo>
                    <a:pt x="60" y="0"/>
                  </a:lnTo>
                  <a:lnTo>
                    <a:pt x="0" y="0"/>
                  </a:lnTo>
                  <a:lnTo>
                    <a:pt x="23" y="0"/>
                  </a:lnTo>
                  <a:lnTo>
                    <a:pt x="23" y="0"/>
                  </a:lnTo>
                  <a:lnTo>
                    <a:pt x="83" y="0"/>
                  </a:lnTo>
                  <a:lnTo>
                    <a:pt x="150" y="0"/>
                  </a:lnTo>
                  <a:lnTo>
                    <a:pt x="211" y="15"/>
                  </a:lnTo>
                  <a:lnTo>
                    <a:pt x="271" y="30"/>
                  </a:lnTo>
                  <a:lnTo>
                    <a:pt x="271" y="3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6" name="Freeform 42"/>
            <p:cNvSpPr>
              <a:spLocks/>
            </p:cNvSpPr>
            <p:nvPr/>
          </p:nvSpPr>
          <p:spPr bwMode="auto">
            <a:xfrm>
              <a:off x="4027488" y="5956300"/>
              <a:ext cx="192088" cy="201613"/>
            </a:xfrm>
            <a:custGeom>
              <a:avLst/>
              <a:gdLst>
                <a:gd name="T0" fmla="*/ 68 w 121"/>
                <a:gd name="T1" fmla="*/ 7 h 127"/>
                <a:gd name="T2" fmla="*/ 68 w 121"/>
                <a:gd name="T3" fmla="*/ 7 h 127"/>
                <a:gd name="T4" fmla="*/ 75 w 121"/>
                <a:gd name="T5" fmla="*/ 15 h 127"/>
                <a:gd name="T6" fmla="*/ 75 w 121"/>
                <a:gd name="T7" fmla="*/ 30 h 127"/>
                <a:gd name="T8" fmla="*/ 60 w 121"/>
                <a:gd name="T9" fmla="*/ 37 h 127"/>
                <a:gd name="T10" fmla="*/ 45 w 121"/>
                <a:gd name="T11" fmla="*/ 52 h 127"/>
                <a:gd name="T12" fmla="*/ 45 w 121"/>
                <a:gd name="T13" fmla="*/ 52 h 127"/>
                <a:gd name="T14" fmla="*/ 38 w 121"/>
                <a:gd name="T15" fmla="*/ 60 h 127"/>
                <a:gd name="T16" fmla="*/ 38 w 121"/>
                <a:gd name="T17" fmla="*/ 60 h 127"/>
                <a:gd name="T18" fmla="*/ 45 w 121"/>
                <a:gd name="T19" fmla="*/ 82 h 127"/>
                <a:gd name="T20" fmla="*/ 68 w 121"/>
                <a:gd name="T21" fmla="*/ 105 h 127"/>
                <a:gd name="T22" fmla="*/ 90 w 121"/>
                <a:gd name="T23" fmla="*/ 120 h 127"/>
                <a:gd name="T24" fmla="*/ 121 w 121"/>
                <a:gd name="T25" fmla="*/ 120 h 127"/>
                <a:gd name="T26" fmla="*/ 121 w 121"/>
                <a:gd name="T27" fmla="*/ 120 h 127"/>
                <a:gd name="T28" fmla="*/ 98 w 121"/>
                <a:gd name="T29" fmla="*/ 127 h 127"/>
                <a:gd name="T30" fmla="*/ 75 w 121"/>
                <a:gd name="T31" fmla="*/ 127 h 127"/>
                <a:gd name="T32" fmla="*/ 53 w 121"/>
                <a:gd name="T33" fmla="*/ 120 h 127"/>
                <a:gd name="T34" fmla="*/ 30 w 121"/>
                <a:gd name="T35" fmla="*/ 112 h 127"/>
                <a:gd name="T36" fmla="*/ 15 w 121"/>
                <a:gd name="T37" fmla="*/ 97 h 127"/>
                <a:gd name="T38" fmla="*/ 8 w 121"/>
                <a:gd name="T39" fmla="*/ 82 h 127"/>
                <a:gd name="T40" fmla="*/ 0 w 121"/>
                <a:gd name="T41" fmla="*/ 67 h 127"/>
                <a:gd name="T42" fmla="*/ 0 w 121"/>
                <a:gd name="T43" fmla="*/ 52 h 127"/>
                <a:gd name="T44" fmla="*/ 0 w 121"/>
                <a:gd name="T45" fmla="*/ 52 h 127"/>
                <a:gd name="T46" fmla="*/ 0 w 121"/>
                <a:gd name="T47" fmla="*/ 45 h 127"/>
                <a:gd name="T48" fmla="*/ 0 w 121"/>
                <a:gd name="T49" fmla="*/ 45 h 127"/>
                <a:gd name="T50" fmla="*/ 15 w 121"/>
                <a:gd name="T51" fmla="*/ 22 h 127"/>
                <a:gd name="T52" fmla="*/ 15 w 121"/>
                <a:gd name="T53" fmla="*/ 22 h 127"/>
                <a:gd name="T54" fmla="*/ 30 w 121"/>
                <a:gd name="T55" fmla="*/ 7 h 127"/>
                <a:gd name="T56" fmla="*/ 45 w 121"/>
                <a:gd name="T57" fmla="*/ 0 h 127"/>
                <a:gd name="T58" fmla="*/ 60 w 121"/>
                <a:gd name="T59" fmla="*/ 0 h 127"/>
                <a:gd name="T60" fmla="*/ 68 w 121"/>
                <a:gd name="T61" fmla="*/ 7 h 127"/>
                <a:gd name="T62" fmla="*/ 68 w 121"/>
                <a:gd name="T63"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27">
                  <a:moveTo>
                    <a:pt x="68" y="7"/>
                  </a:moveTo>
                  <a:lnTo>
                    <a:pt x="68" y="7"/>
                  </a:lnTo>
                  <a:lnTo>
                    <a:pt x="75" y="15"/>
                  </a:lnTo>
                  <a:lnTo>
                    <a:pt x="75" y="30"/>
                  </a:lnTo>
                  <a:lnTo>
                    <a:pt x="60" y="37"/>
                  </a:lnTo>
                  <a:lnTo>
                    <a:pt x="45" y="52"/>
                  </a:lnTo>
                  <a:lnTo>
                    <a:pt x="45" y="52"/>
                  </a:lnTo>
                  <a:lnTo>
                    <a:pt x="38" y="60"/>
                  </a:lnTo>
                  <a:lnTo>
                    <a:pt x="38" y="60"/>
                  </a:lnTo>
                  <a:lnTo>
                    <a:pt x="45" y="82"/>
                  </a:lnTo>
                  <a:lnTo>
                    <a:pt x="68" y="105"/>
                  </a:lnTo>
                  <a:lnTo>
                    <a:pt x="90" y="120"/>
                  </a:lnTo>
                  <a:lnTo>
                    <a:pt x="121" y="120"/>
                  </a:lnTo>
                  <a:lnTo>
                    <a:pt x="121" y="120"/>
                  </a:lnTo>
                  <a:lnTo>
                    <a:pt x="98" y="127"/>
                  </a:lnTo>
                  <a:lnTo>
                    <a:pt x="75" y="127"/>
                  </a:lnTo>
                  <a:lnTo>
                    <a:pt x="53" y="120"/>
                  </a:lnTo>
                  <a:lnTo>
                    <a:pt x="30" y="112"/>
                  </a:lnTo>
                  <a:lnTo>
                    <a:pt x="15" y="97"/>
                  </a:lnTo>
                  <a:lnTo>
                    <a:pt x="8" y="82"/>
                  </a:lnTo>
                  <a:lnTo>
                    <a:pt x="0" y="67"/>
                  </a:lnTo>
                  <a:lnTo>
                    <a:pt x="0" y="52"/>
                  </a:lnTo>
                  <a:lnTo>
                    <a:pt x="0" y="52"/>
                  </a:lnTo>
                  <a:lnTo>
                    <a:pt x="0" y="45"/>
                  </a:lnTo>
                  <a:lnTo>
                    <a:pt x="0" y="45"/>
                  </a:lnTo>
                  <a:lnTo>
                    <a:pt x="15" y="22"/>
                  </a:lnTo>
                  <a:lnTo>
                    <a:pt x="15" y="22"/>
                  </a:lnTo>
                  <a:lnTo>
                    <a:pt x="30" y="7"/>
                  </a:lnTo>
                  <a:lnTo>
                    <a:pt x="45" y="0"/>
                  </a:lnTo>
                  <a:lnTo>
                    <a:pt x="60" y="0"/>
                  </a:lnTo>
                  <a:lnTo>
                    <a:pt x="68" y="7"/>
                  </a:lnTo>
                  <a:lnTo>
                    <a:pt x="68" y="7"/>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7" name="Freeform 43"/>
            <p:cNvSpPr>
              <a:spLocks/>
            </p:cNvSpPr>
            <p:nvPr/>
          </p:nvSpPr>
          <p:spPr bwMode="auto">
            <a:xfrm>
              <a:off x="3133725" y="5478463"/>
              <a:ext cx="1239838" cy="668338"/>
            </a:xfrm>
            <a:custGeom>
              <a:avLst/>
              <a:gdLst>
                <a:gd name="T0" fmla="*/ 406 w 781"/>
                <a:gd name="T1" fmla="*/ 30 h 421"/>
                <a:gd name="T2" fmla="*/ 406 w 781"/>
                <a:gd name="T3" fmla="*/ 30 h 421"/>
                <a:gd name="T4" fmla="*/ 473 w 781"/>
                <a:gd name="T5" fmla="*/ 45 h 421"/>
                <a:gd name="T6" fmla="*/ 533 w 781"/>
                <a:gd name="T7" fmla="*/ 68 h 421"/>
                <a:gd name="T8" fmla="*/ 593 w 781"/>
                <a:gd name="T9" fmla="*/ 98 h 421"/>
                <a:gd name="T10" fmla="*/ 638 w 781"/>
                <a:gd name="T11" fmla="*/ 120 h 421"/>
                <a:gd name="T12" fmla="*/ 676 w 781"/>
                <a:gd name="T13" fmla="*/ 150 h 421"/>
                <a:gd name="T14" fmla="*/ 706 w 781"/>
                <a:gd name="T15" fmla="*/ 173 h 421"/>
                <a:gd name="T16" fmla="*/ 736 w 781"/>
                <a:gd name="T17" fmla="*/ 203 h 421"/>
                <a:gd name="T18" fmla="*/ 759 w 781"/>
                <a:gd name="T19" fmla="*/ 233 h 421"/>
                <a:gd name="T20" fmla="*/ 766 w 781"/>
                <a:gd name="T21" fmla="*/ 256 h 421"/>
                <a:gd name="T22" fmla="*/ 781 w 781"/>
                <a:gd name="T23" fmla="*/ 286 h 421"/>
                <a:gd name="T24" fmla="*/ 781 w 781"/>
                <a:gd name="T25" fmla="*/ 308 h 421"/>
                <a:gd name="T26" fmla="*/ 781 w 781"/>
                <a:gd name="T27" fmla="*/ 331 h 421"/>
                <a:gd name="T28" fmla="*/ 774 w 781"/>
                <a:gd name="T29" fmla="*/ 376 h 421"/>
                <a:gd name="T30" fmla="*/ 744 w 781"/>
                <a:gd name="T31" fmla="*/ 406 h 421"/>
                <a:gd name="T32" fmla="*/ 744 w 781"/>
                <a:gd name="T33" fmla="*/ 406 h 421"/>
                <a:gd name="T34" fmla="*/ 714 w 781"/>
                <a:gd name="T35" fmla="*/ 421 h 421"/>
                <a:gd name="T36" fmla="*/ 684 w 781"/>
                <a:gd name="T37" fmla="*/ 421 h 421"/>
                <a:gd name="T38" fmla="*/ 684 w 781"/>
                <a:gd name="T39" fmla="*/ 421 h 421"/>
                <a:gd name="T40" fmla="*/ 706 w 781"/>
                <a:gd name="T41" fmla="*/ 413 h 421"/>
                <a:gd name="T42" fmla="*/ 706 w 781"/>
                <a:gd name="T43" fmla="*/ 413 h 421"/>
                <a:gd name="T44" fmla="*/ 736 w 781"/>
                <a:gd name="T45" fmla="*/ 383 h 421"/>
                <a:gd name="T46" fmla="*/ 751 w 781"/>
                <a:gd name="T47" fmla="*/ 338 h 421"/>
                <a:gd name="T48" fmla="*/ 751 w 781"/>
                <a:gd name="T49" fmla="*/ 316 h 421"/>
                <a:gd name="T50" fmla="*/ 744 w 781"/>
                <a:gd name="T51" fmla="*/ 293 h 421"/>
                <a:gd name="T52" fmla="*/ 736 w 781"/>
                <a:gd name="T53" fmla="*/ 263 h 421"/>
                <a:gd name="T54" fmla="*/ 721 w 781"/>
                <a:gd name="T55" fmla="*/ 233 h 421"/>
                <a:gd name="T56" fmla="*/ 699 w 781"/>
                <a:gd name="T57" fmla="*/ 210 h 421"/>
                <a:gd name="T58" fmla="*/ 676 w 781"/>
                <a:gd name="T59" fmla="*/ 180 h 421"/>
                <a:gd name="T60" fmla="*/ 638 w 781"/>
                <a:gd name="T61" fmla="*/ 150 h 421"/>
                <a:gd name="T62" fmla="*/ 601 w 781"/>
                <a:gd name="T63" fmla="*/ 128 h 421"/>
                <a:gd name="T64" fmla="*/ 556 w 781"/>
                <a:gd name="T65" fmla="*/ 98 h 421"/>
                <a:gd name="T66" fmla="*/ 503 w 781"/>
                <a:gd name="T67" fmla="*/ 75 h 421"/>
                <a:gd name="T68" fmla="*/ 436 w 781"/>
                <a:gd name="T69" fmla="*/ 53 h 421"/>
                <a:gd name="T70" fmla="*/ 368 w 781"/>
                <a:gd name="T71" fmla="*/ 30 h 421"/>
                <a:gd name="T72" fmla="*/ 368 w 781"/>
                <a:gd name="T73" fmla="*/ 30 h 421"/>
                <a:gd name="T74" fmla="*/ 278 w 781"/>
                <a:gd name="T75" fmla="*/ 15 h 421"/>
                <a:gd name="T76" fmla="*/ 180 w 781"/>
                <a:gd name="T77" fmla="*/ 8 h 421"/>
                <a:gd name="T78" fmla="*/ 90 w 781"/>
                <a:gd name="T79" fmla="*/ 8 h 421"/>
                <a:gd name="T80" fmla="*/ 0 w 781"/>
                <a:gd name="T81" fmla="*/ 15 h 421"/>
                <a:gd name="T82" fmla="*/ 38 w 781"/>
                <a:gd name="T83" fmla="*/ 8 h 421"/>
                <a:gd name="T84" fmla="*/ 38 w 781"/>
                <a:gd name="T85" fmla="*/ 8 h 421"/>
                <a:gd name="T86" fmla="*/ 128 w 781"/>
                <a:gd name="T87" fmla="*/ 0 h 421"/>
                <a:gd name="T88" fmla="*/ 218 w 781"/>
                <a:gd name="T89" fmla="*/ 0 h 421"/>
                <a:gd name="T90" fmla="*/ 315 w 781"/>
                <a:gd name="T91" fmla="*/ 8 h 421"/>
                <a:gd name="T92" fmla="*/ 406 w 781"/>
                <a:gd name="T93" fmla="*/ 30 h 421"/>
                <a:gd name="T94" fmla="*/ 406 w 781"/>
                <a:gd name="T95" fmla="*/ 3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1" h="421">
                  <a:moveTo>
                    <a:pt x="406" y="30"/>
                  </a:moveTo>
                  <a:lnTo>
                    <a:pt x="406" y="30"/>
                  </a:lnTo>
                  <a:lnTo>
                    <a:pt x="473" y="45"/>
                  </a:lnTo>
                  <a:lnTo>
                    <a:pt x="533" y="68"/>
                  </a:lnTo>
                  <a:lnTo>
                    <a:pt x="593" y="98"/>
                  </a:lnTo>
                  <a:lnTo>
                    <a:pt x="638" y="120"/>
                  </a:lnTo>
                  <a:lnTo>
                    <a:pt x="676" y="150"/>
                  </a:lnTo>
                  <a:lnTo>
                    <a:pt x="706" y="173"/>
                  </a:lnTo>
                  <a:lnTo>
                    <a:pt x="736" y="203"/>
                  </a:lnTo>
                  <a:lnTo>
                    <a:pt x="759" y="233"/>
                  </a:lnTo>
                  <a:lnTo>
                    <a:pt x="766" y="256"/>
                  </a:lnTo>
                  <a:lnTo>
                    <a:pt x="781" y="286"/>
                  </a:lnTo>
                  <a:lnTo>
                    <a:pt x="781" y="308"/>
                  </a:lnTo>
                  <a:lnTo>
                    <a:pt x="781" y="331"/>
                  </a:lnTo>
                  <a:lnTo>
                    <a:pt x="774" y="376"/>
                  </a:lnTo>
                  <a:lnTo>
                    <a:pt x="744" y="406"/>
                  </a:lnTo>
                  <a:lnTo>
                    <a:pt x="744" y="406"/>
                  </a:lnTo>
                  <a:lnTo>
                    <a:pt x="714" y="421"/>
                  </a:lnTo>
                  <a:lnTo>
                    <a:pt x="684" y="421"/>
                  </a:lnTo>
                  <a:lnTo>
                    <a:pt x="684" y="421"/>
                  </a:lnTo>
                  <a:lnTo>
                    <a:pt x="706" y="413"/>
                  </a:lnTo>
                  <a:lnTo>
                    <a:pt x="706" y="413"/>
                  </a:lnTo>
                  <a:lnTo>
                    <a:pt x="736" y="383"/>
                  </a:lnTo>
                  <a:lnTo>
                    <a:pt x="751" y="338"/>
                  </a:lnTo>
                  <a:lnTo>
                    <a:pt x="751" y="316"/>
                  </a:lnTo>
                  <a:lnTo>
                    <a:pt x="744" y="293"/>
                  </a:lnTo>
                  <a:lnTo>
                    <a:pt x="736" y="263"/>
                  </a:lnTo>
                  <a:lnTo>
                    <a:pt x="721" y="233"/>
                  </a:lnTo>
                  <a:lnTo>
                    <a:pt x="699" y="210"/>
                  </a:lnTo>
                  <a:lnTo>
                    <a:pt x="676" y="180"/>
                  </a:lnTo>
                  <a:lnTo>
                    <a:pt x="638" y="150"/>
                  </a:lnTo>
                  <a:lnTo>
                    <a:pt x="601" y="128"/>
                  </a:lnTo>
                  <a:lnTo>
                    <a:pt x="556" y="98"/>
                  </a:lnTo>
                  <a:lnTo>
                    <a:pt x="503" y="75"/>
                  </a:lnTo>
                  <a:lnTo>
                    <a:pt x="436" y="53"/>
                  </a:lnTo>
                  <a:lnTo>
                    <a:pt x="368" y="30"/>
                  </a:lnTo>
                  <a:lnTo>
                    <a:pt x="368" y="30"/>
                  </a:lnTo>
                  <a:lnTo>
                    <a:pt x="278" y="15"/>
                  </a:lnTo>
                  <a:lnTo>
                    <a:pt x="180" y="8"/>
                  </a:lnTo>
                  <a:lnTo>
                    <a:pt x="90" y="8"/>
                  </a:lnTo>
                  <a:lnTo>
                    <a:pt x="0" y="15"/>
                  </a:lnTo>
                  <a:lnTo>
                    <a:pt x="38" y="8"/>
                  </a:lnTo>
                  <a:lnTo>
                    <a:pt x="38" y="8"/>
                  </a:lnTo>
                  <a:lnTo>
                    <a:pt x="128" y="0"/>
                  </a:lnTo>
                  <a:lnTo>
                    <a:pt x="218" y="0"/>
                  </a:lnTo>
                  <a:lnTo>
                    <a:pt x="315" y="8"/>
                  </a:lnTo>
                  <a:lnTo>
                    <a:pt x="406" y="30"/>
                  </a:lnTo>
                  <a:lnTo>
                    <a:pt x="406" y="3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2" name="Freeform 48"/>
            <p:cNvSpPr>
              <a:spLocks/>
            </p:cNvSpPr>
            <p:nvPr/>
          </p:nvSpPr>
          <p:spPr bwMode="auto">
            <a:xfrm>
              <a:off x="-2381" y="2092325"/>
              <a:ext cx="643732" cy="1728788"/>
            </a:xfrm>
            <a:custGeom>
              <a:avLst/>
              <a:gdLst/>
              <a:ahLst/>
              <a:cxnLst/>
              <a:rect l="l" t="t" r="r" b="b"/>
              <a:pathLst>
                <a:path w="643732" h="1728788">
                  <a:moveTo>
                    <a:pt x="24607" y="0"/>
                  </a:moveTo>
                  <a:lnTo>
                    <a:pt x="72232" y="11113"/>
                  </a:lnTo>
                  <a:lnTo>
                    <a:pt x="143669" y="47625"/>
                  </a:lnTo>
                  <a:lnTo>
                    <a:pt x="215107" y="95250"/>
                  </a:lnTo>
                  <a:lnTo>
                    <a:pt x="310357" y="179388"/>
                  </a:lnTo>
                  <a:lnTo>
                    <a:pt x="405607" y="285750"/>
                  </a:lnTo>
                  <a:lnTo>
                    <a:pt x="488157" y="428625"/>
                  </a:lnTo>
                  <a:lnTo>
                    <a:pt x="537369" y="523875"/>
                  </a:lnTo>
                  <a:lnTo>
                    <a:pt x="572294" y="620713"/>
                  </a:lnTo>
                  <a:lnTo>
                    <a:pt x="596107" y="715963"/>
                  </a:lnTo>
                  <a:lnTo>
                    <a:pt x="619920" y="811213"/>
                  </a:lnTo>
                  <a:lnTo>
                    <a:pt x="643732" y="1001713"/>
                  </a:lnTo>
                  <a:lnTo>
                    <a:pt x="643732" y="1181101"/>
                  </a:lnTo>
                  <a:lnTo>
                    <a:pt x="632620" y="1358901"/>
                  </a:lnTo>
                  <a:lnTo>
                    <a:pt x="619920" y="1514476"/>
                  </a:lnTo>
                  <a:lnTo>
                    <a:pt x="596107" y="1633538"/>
                  </a:lnTo>
                  <a:lnTo>
                    <a:pt x="572294" y="1728788"/>
                  </a:lnTo>
                  <a:lnTo>
                    <a:pt x="584995" y="1443038"/>
                  </a:lnTo>
                  <a:lnTo>
                    <a:pt x="572294" y="1204913"/>
                  </a:lnTo>
                  <a:lnTo>
                    <a:pt x="561182" y="1096963"/>
                  </a:lnTo>
                  <a:lnTo>
                    <a:pt x="537369" y="1025525"/>
                  </a:lnTo>
                  <a:lnTo>
                    <a:pt x="488157" y="954088"/>
                  </a:lnTo>
                  <a:lnTo>
                    <a:pt x="440532" y="906463"/>
                  </a:lnTo>
                  <a:lnTo>
                    <a:pt x="392907" y="882650"/>
                  </a:lnTo>
                  <a:lnTo>
                    <a:pt x="334169" y="882650"/>
                  </a:lnTo>
                  <a:lnTo>
                    <a:pt x="310357" y="882650"/>
                  </a:lnTo>
                  <a:lnTo>
                    <a:pt x="286544" y="893763"/>
                  </a:lnTo>
                  <a:lnTo>
                    <a:pt x="238919" y="930275"/>
                  </a:lnTo>
                  <a:lnTo>
                    <a:pt x="191294" y="965200"/>
                  </a:lnTo>
                  <a:lnTo>
                    <a:pt x="167482" y="977900"/>
                  </a:lnTo>
                  <a:lnTo>
                    <a:pt x="83344" y="954088"/>
                  </a:lnTo>
                  <a:lnTo>
                    <a:pt x="794" y="930275"/>
                  </a:lnTo>
                  <a:lnTo>
                    <a:pt x="0" y="929758"/>
                  </a:lnTo>
                  <a:lnTo>
                    <a:pt x="0" y="735358"/>
                  </a:lnTo>
                  <a:lnTo>
                    <a:pt x="24607" y="703263"/>
                  </a:lnTo>
                  <a:lnTo>
                    <a:pt x="72232" y="668338"/>
                  </a:lnTo>
                  <a:lnTo>
                    <a:pt x="119857" y="631825"/>
                  </a:lnTo>
                  <a:lnTo>
                    <a:pt x="178594" y="620713"/>
                  </a:lnTo>
                  <a:lnTo>
                    <a:pt x="250032" y="631825"/>
                  </a:lnTo>
                  <a:lnTo>
                    <a:pt x="310357" y="655638"/>
                  </a:lnTo>
                  <a:lnTo>
                    <a:pt x="357982" y="692150"/>
                  </a:lnTo>
                  <a:lnTo>
                    <a:pt x="405607" y="727075"/>
                  </a:lnTo>
                  <a:lnTo>
                    <a:pt x="488157" y="811213"/>
                  </a:lnTo>
                  <a:lnTo>
                    <a:pt x="537369" y="882650"/>
                  </a:lnTo>
                  <a:lnTo>
                    <a:pt x="561182" y="893763"/>
                  </a:lnTo>
                  <a:lnTo>
                    <a:pt x="561182" y="882650"/>
                  </a:lnTo>
                  <a:lnTo>
                    <a:pt x="561182" y="822325"/>
                  </a:lnTo>
                  <a:lnTo>
                    <a:pt x="524670" y="739775"/>
                  </a:lnTo>
                  <a:lnTo>
                    <a:pt x="500857" y="655638"/>
                  </a:lnTo>
                  <a:lnTo>
                    <a:pt x="453232" y="584200"/>
                  </a:lnTo>
                  <a:lnTo>
                    <a:pt x="405607" y="536575"/>
                  </a:lnTo>
                  <a:lnTo>
                    <a:pt x="357982" y="512763"/>
                  </a:lnTo>
                  <a:lnTo>
                    <a:pt x="310357" y="488950"/>
                  </a:lnTo>
                  <a:lnTo>
                    <a:pt x="273844" y="488950"/>
                  </a:lnTo>
                  <a:lnTo>
                    <a:pt x="250032" y="500063"/>
                  </a:lnTo>
                  <a:lnTo>
                    <a:pt x="215107" y="512763"/>
                  </a:lnTo>
                  <a:lnTo>
                    <a:pt x="226219" y="417513"/>
                  </a:lnTo>
                  <a:lnTo>
                    <a:pt x="226219" y="333375"/>
                  </a:lnTo>
                  <a:lnTo>
                    <a:pt x="215107" y="238125"/>
                  </a:lnTo>
                  <a:lnTo>
                    <a:pt x="202407" y="190500"/>
                  </a:lnTo>
                  <a:lnTo>
                    <a:pt x="167482" y="142875"/>
                  </a:lnTo>
                  <a:lnTo>
                    <a:pt x="107157" y="71438"/>
                  </a:lnTo>
                  <a:lnTo>
                    <a:pt x="48419" y="1111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3" name="Freeform 49"/>
            <p:cNvSpPr>
              <a:spLocks/>
            </p:cNvSpPr>
            <p:nvPr/>
          </p:nvSpPr>
          <p:spPr bwMode="auto">
            <a:xfrm>
              <a:off x="2000250" y="5740400"/>
              <a:ext cx="573088" cy="739775"/>
            </a:xfrm>
            <a:custGeom>
              <a:avLst/>
              <a:gdLst>
                <a:gd name="T0" fmla="*/ 0 w 361"/>
                <a:gd name="T1" fmla="*/ 0 h 466"/>
                <a:gd name="T2" fmla="*/ 0 w 361"/>
                <a:gd name="T3" fmla="*/ 0 h 466"/>
                <a:gd name="T4" fmla="*/ 68 w 361"/>
                <a:gd name="T5" fmla="*/ 60 h 466"/>
                <a:gd name="T6" fmla="*/ 113 w 361"/>
                <a:gd name="T7" fmla="*/ 113 h 466"/>
                <a:gd name="T8" fmla="*/ 136 w 361"/>
                <a:gd name="T9" fmla="*/ 143 h 466"/>
                <a:gd name="T10" fmla="*/ 151 w 361"/>
                <a:gd name="T11" fmla="*/ 173 h 466"/>
                <a:gd name="T12" fmla="*/ 151 w 361"/>
                <a:gd name="T13" fmla="*/ 173 h 466"/>
                <a:gd name="T14" fmla="*/ 158 w 361"/>
                <a:gd name="T15" fmla="*/ 211 h 466"/>
                <a:gd name="T16" fmla="*/ 158 w 361"/>
                <a:gd name="T17" fmla="*/ 256 h 466"/>
                <a:gd name="T18" fmla="*/ 151 w 361"/>
                <a:gd name="T19" fmla="*/ 293 h 466"/>
                <a:gd name="T20" fmla="*/ 151 w 361"/>
                <a:gd name="T21" fmla="*/ 293 h 466"/>
                <a:gd name="T22" fmla="*/ 188 w 361"/>
                <a:gd name="T23" fmla="*/ 293 h 466"/>
                <a:gd name="T24" fmla="*/ 226 w 361"/>
                <a:gd name="T25" fmla="*/ 301 h 466"/>
                <a:gd name="T26" fmla="*/ 248 w 361"/>
                <a:gd name="T27" fmla="*/ 308 h 466"/>
                <a:gd name="T28" fmla="*/ 248 w 361"/>
                <a:gd name="T29" fmla="*/ 308 h 466"/>
                <a:gd name="T30" fmla="*/ 278 w 361"/>
                <a:gd name="T31" fmla="*/ 331 h 466"/>
                <a:gd name="T32" fmla="*/ 301 w 361"/>
                <a:gd name="T33" fmla="*/ 353 h 466"/>
                <a:gd name="T34" fmla="*/ 338 w 361"/>
                <a:gd name="T35" fmla="*/ 406 h 466"/>
                <a:gd name="T36" fmla="*/ 353 w 361"/>
                <a:gd name="T37" fmla="*/ 444 h 466"/>
                <a:gd name="T38" fmla="*/ 361 w 361"/>
                <a:gd name="T39" fmla="*/ 466 h 466"/>
                <a:gd name="T40" fmla="*/ 361 w 361"/>
                <a:gd name="T41" fmla="*/ 466 h 466"/>
                <a:gd name="T42" fmla="*/ 361 w 361"/>
                <a:gd name="T43" fmla="*/ 263 h 466"/>
                <a:gd name="T44" fmla="*/ 361 w 361"/>
                <a:gd name="T45" fmla="*/ 263 h 466"/>
                <a:gd name="T46" fmla="*/ 353 w 361"/>
                <a:gd name="T47" fmla="*/ 181 h 466"/>
                <a:gd name="T48" fmla="*/ 346 w 361"/>
                <a:gd name="T49" fmla="*/ 151 h 466"/>
                <a:gd name="T50" fmla="*/ 346 w 361"/>
                <a:gd name="T51" fmla="*/ 151 h 466"/>
                <a:gd name="T52" fmla="*/ 286 w 361"/>
                <a:gd name="T53" fmla="*/ 128 h 466"/>
                <a:gd name="T54" fmla="*/ 286 w 361"/>
                <a:gd name="T55" fmla="*/ 128 h 466"/>
                <a:gd name="T56" fmla="*/ 248 w 361"/>
                <a:gd name="T57" fmla="*/ 113 h 466"/>
                <a:gd name="T58" fmla="*/ 203 w 361"/>
                <a:gd name="T59" fmla="*/ 98 h 466"/>
                <a:gd name="T60" fmla="*/ 151 w 361"/>
                <a:gd name="T61" fmla="*/ 68 h 466"/>
                <a:gd name="T62" fmla="*/ 151 w 361"/>
                <a:gd name="T63" fmla="*/ 68 h 466"/>
                <a:gd name="T64" fmla="*/ 203 w 361"/>
                <a:gd name="T65" fmla="*/ 106 h 466"/>
                <a:gd name="T66" fmla="*/ 241 w 361"/>
                <a:gd name="T67" fmla="*/ 143 h 466"/>
                <a:gd name="T68" fmla="*/ 271 w 361"/>
                <a:gd name="T69" fmla="*/ 181 h 466"/>
                <a:gd name="T70" fmla="*/ 271 w 361"/>
                <a:gd name="T71" fmla="*/ 181 h 466"/>
                <a:gd name="T72" fmla="*/ 293 w 361"/>
                <a:gd name="T73" fmla="*/ 218 h 466"/>
                <a:gd name="T74" fmla="*/ 308 w 361"/>
                <a:gd name="T75" fmla="*/ 248 h 466"/>
                <a:gd name="T76" fmla="*/ 316 w 361"/>
                <a:gd name="T77" fmla="*/ 293 h 466"/>
                <a:gd name="T78" fmla="*/ 316 w 361"/>
                <a:gd name="T79" fmla="*/ 293 h 466"/>
                <a:gd name="T80" fmla="*/ 293 w 361"/>
                <a:gd name="T81" fmla="*/ 248 h 466"/>
                <a:gd name="T82" fmla="*/ 271 w 361"/>
                <a:gd name="T83" fmla="*/ 218 h 466"/>
                <a:gd name="T84" fmla="*/ 241 w 361"/>
                <a:gd name="T85" fmla="*/ 173 h 466"/>
                <a:gd name="T86" fmla="*/ 241 w 361"/>
                <a:gd name="T87" fmla="*/ 173 h 466"/>
                <a:gd name="T88" fmla="*/ 181 w 361"/>
                <a:gd name="T89" fmla="*/ 121 h 466"/>
                <a:gd name="T90" fmla="*/ 106 w 361"/>
                <a:gd name="T91" fmla="*/ 68 h 466"/>
                <a:gd name="T92" fmla="*/ 0 w 361"/>
                <a:gd name="T93" fmla="*/ 0 h 466"/>
                <a:gd name="T94" fmla="*/ 0 w 361"/>
                <a:gd name="T95"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1" h="466">
                  <a:moveTo>
                    <a:pt x="0" y="0"/>
                  </a:moveTo>
                  <a:lnTo>
                    <a:pt x="0" y="0"/>
                  </a:lnTo>
                  <a:lnTo>
                    <a:pt x="68" y="60"/>
                  </a:lnTo>
                  <a:lnTo>
                    <a:pt x="113" y="113"/>
                  </a:lnTo>
                  <a:lnTo>
                    <a:pt x="136" y="143"/>
                  </a:lnTo>
                  <a:lnTo>
                    <a:pt x="151" y="173"/>
                  </a:lnTo>
                  <a:lnTo>
                    <a:pt x="151" y="173"/>
                  </a:lnTo>
                  <a:lnTo>
                    <a:pt x="158" y="211"/>
                  </a:lnTo>
                  <a:lnTo>
                    <a:pt x="158" y="256"/>
                  </a:lnTo>
                  <a:lnTo>
                    <a:pt x="151" y="293"/>
                  </a:lnTo>
                  <a:lnTo>
                    <a:pt x="151" y="293"/>
                  </a:lnTo>
                  <a:lnTo>
                    <a:pt x="188" y="293"/>
                  </a:lnTo>
                  <a:lnTo>
                    <a:pt x="226" y="301"/>
                  </a:lnTo>
                  <a:lnTo>
                    <a:pt x="248" y="308"/>
                  </a:lnTo>
                  <a:lnTo>
                    <a:pt x="248" y="308"/>
                  </a:lnTo>
                  <a:lnTo>
                    <a:pt x="278" y="331"/>
                  </a:lnTo>
                  <a:lnTo>
                    <a:pt x="301" y="353"/>
                  </a:lnTo>
                  <a:lnTo>
                    <a:pt x="338" y="406"/>
                  </a:lnTo>
                  <a:lnTo>
                    <a:pt x="353" y="444"/>
                  </a:lnTo>
                  <a:lnTo>
                    <a:pt x="361" y="466"/>
                  </a:lnTo>
                  <a:lnTo>
                    <a:pt x="361" y="466"/>
                  </a:lnTo>
                  <a:lnTo>
                    <a:pt x="361" y="263"/>
                  </a:lnTo>
                  <a:lnTo>
                    <a:pt x="361" y="263"/>
                  </a:lnTo>
                  <a:lnTo>
                    <a:pt x="353" y="181"/>
                  </a:lnTo>
                  <a:lnTo>
                    <a:pt x="346" y="151"/>
                  </a:lnTo>
                  <a:lnTo>
                    <a:pt x="346" y="151"/>
                  </a:lnTo>
                  <a:lnTo>
                    <a:pt x="286" y="128"/>
                  </a:lnTo>
                  <a:lnTo>
                    <a:pt x="286" y="128"/>
                  </a:lnTo>
                  <a:lnTo>
                    <a:pt x="248" y="113"/>
                  </a:lnTo>
                  <a:lnTo>
                    <a:pt x="203" y="98"/>
                  </a:lnTo>
                  <a:lnTo>
                    <a:pt x="151" y="68"/>
                  </a:lnTo>
                  <a:lnTo>
                    <a:pt x="151" y="68"/>
                  </a:lnTo>
                  <a:lnTo>
                    <a:pt x="203" y="106"/>
                  </a:lnTo>
                  <a:lnTo>
                    <a:pt x="241" y="143"/>
                  </a:lnTo>
                  <a:lnTo>
                    <a:pt x="271" y="181"/>
                  </a:lnTo>
                  <a:lnTo>
                    <a:pt x="271" y="181"/>
                  </a:lnTo>
                  <a:lnTo>
                    <a:pt x="293" y="218"/>
                  </a:lnTo>
                  <a:lnTo>
                    <a:pt x="308" y="248"/>
                  </a:lnTo>
                  <a:lnTo>
                    <a:pt x="316" y="293"/>
                  </a:lnTo>
                  <a:lnTo>
                    <a:pt x="316" y="293"/>
                  </a:lnTo>
                  <a:lnTo>
                    <a:pt x="293" y="248"/>
                  </a:lnTo>
                  <a:lnTo>
                    <a:pt x="271" y="218"/>
                  </a:lnTo>
                  <a:lnTo>
                    <a:pt x="241" y="173"/>
                  </a:lnTo>
                  <a:lnTo>
                    <a:pt x="241" y="173"/>
                  </a:lnTo>
                  <a:lnTo>
                    <a:pt x="181" y="121"/>
                  </a:lnTo>
                  <a:lnTo>
                    <a:pt x="106" y="68"/>
                  </a:lnTo>
                  <a:lnTo>
                    <a:pt x="0" y="0"/>
                  </a:lnTo>
                  <a:lnTo>
                    <a:pt x="0" y="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4" name="Freeform 50"/>
            <p:cNvSpPr>
              <a:spLocks/>
            </p:cNvSpPr>
            <p:nvPr/>
          </p:nvSpPr>
          <p:spPr bwMode="auto">
            <a:xfrm>
              <a:off x="450850" y="6099175"/>
              <a:ext cx="1012825" cy="608013"/>
            </a:xfrm>
            <a:custGeom>
              <a:avLst/>
              <a:gdLst>
                <a:gd name="T0" fmla="*/ 218 w 638"/>
                <a:gd name="T1" fmla="*/ 308 h 383"/>
                <a:gd name="T2" fmla="*/ 218 w 638"/>
                <a:gd name="T3" fmla="*/ 308 h 383"/>
                <a:gd name="T4" fmla="*/ 270 w 638"/>
                <a:gd name="T5" fmla="*/ 330 h 383"/>
                <a:gd name="T6" fmla="*/ 330 w 638"/>
                <a:gd name="T7" fmla="*/ 338 h 383"/>
                <a:gd name="T8" fmla="*/ 391 w 638"/>
                <a:gd name="T9" fmla="*/ 330 h 383"/>
                <a:gd name="T10" fmla="*/ 451 w 638"/>
                <a:gd name="T11" fmla="*/ 315 h 383"/>
                <a:gd name="T12" fmla="*/ 503 w 638"/>
                <a:gd name="T13" fmla="*/ 285 h 383"/>
                <a:gd name="T14" fmla="*/ 548 w 638"/>
                <a:gd name="T15" fmla="*/ 248 h 383"/>
                <a:gd name="T16" fmla="*/ 586 w 638"/>
                <a:gd name="T17" fmla="*/ 203 h 383"/>
                <a:gd name="T18" fmla="*/ 616 w 638"/>
                <a:gd name="T19" fmla="*/ 150 h 383"/>
                <a:gd name="T20" fmla="*/ 616 w 638"/>
                <a:gd name="T21" fmla="*/ 150 h 383"/>
                <a:gd name="T22" fmla="*/ 623 w 638"/>
                <a:gd name="T23" fmla="*/ 112 h 383"/>
                <a:gd name="T24" fmla="*/ 631 w 638"/>
                <a:gd name="T25" fmla="*/ 75 h 383"/>
                <a:gd name="T26" fmla="*/ 631 w 638"/>
                <a:gd name="T27" fmla="*/ 37 h 383"/>
                <a:gd name="T28" fmla="*/ 631 w 638"/>
                <a:gd name="T29" fmla="*/ 0 h 383"/>
                <a:gd name="T30" fmla="*/ 631 w 638"/>
                <a:gd name="T31" fmla="*/ 0 h 383"/>
                <a:gd name="T32" fmla="*/ 638 w 638"/>
                <a:gd name="T33" fmla="*/ 45 h 383"/>
                <a:gd name="T34" fmla="*/ 638 w 638"/>
                <a:gd name="T35" fmla="*/ 90 h 383"/>
                <a:gd name="T36" fmla="*/ 638 w 638"/>
                <a:gd name="T37" fmla="*/ 135 h 383"/>
                <a:gd name="T38" fmla="*/ 623 w 638"/>
                <a:gd name="T39" fmla="*/ 180 h 383"/>
                <a:gd name="T40" fmla="*/ 623 w 638"/>
                <a:gd name="T41" fmla="*/ 180 h 383"/>
                <a:gd name="T42" fmla="*/ 593 w 638"/>
                <a:gd name="T43" fmla="*/ 233 h 383"/>
                <a:gd name="T44" fmla="*/ 556 w 638"/>
                <a:gd name="T45" fmla="*/ 285 h 383"/>
                <a:gd name="T46" fmla="*/ 518 w 638"/>
                <a:gd name="T47" fmla="*/ 323 h 383"/>
                <a:gd name="T48" fmla="*/ 466 w 638"/>
                <a:gd name="T49" fmla="*/ 353 h 383"/>
                <a:gd name="T50" fmla="*/ 413 w 638"/>
                <a:gd name="T51" fmla="*/ 375 h 383"/>
                <a:gd name="T52" fmla="*/ 353 w 638"/>
                <a:gd name="T53" fmla="*/ 383 h 383"/>
                <a:gd name="T54" fmla="*/ 293 w 638"/>
                <a:gd name="T55" fmla="*/ 375 h 383"/>
                <a:gd name="T56" fmla="*/ 225 w 638"/>
                <a:gd name="T57" fmla="*/ 360 h 383"/>
                <a:gd name="T58" fmla="*/ 225 w 638"/>
                <a:gd name="T59" fmla="*/ 360 h 383"/>
                <a:gd name="T60" fmla="*/ 180 w 638"/>
                <a:gd name="T61" fmla="*/ 338 h 383"/>
                <a:gd name="T62" fmla="*/ 143 w 638"/>
                <a:gd name="T63" fmla="*/ 315 h 383"/>
                <a:gd name="T64" fmla="*/ 113 w 638"/>
                <a:gd name="T65" fmla="*/ 285 h 383"/>
                <a:gd name="T66" fmla="*/ 83 w 638"/>
                <a:gd name="T67" fmla="*/ 248 h 383"/>
                <a:gd name="T68" fmla="*/ 53 w 638"/>
                <a:gd name="T69" fmla="*/ 203 h 383"/>
                <a:gd name="T70" fmla="*/ 30 w 638"/>
                <a:gd name="T71" fmla="*/ 165 h 383"/>
                <a:gd name="T72" fmla="*/ 15 w 638"/>
                <a:gd name="T73" fmla="*/ 120 h 383"/>
                <a:gd name="T74" fmla="*/ 0 w 638"/>
                <a:gd name="T75" fmla="*/ 75 h 383"/>
                <a:gd name="T76" fmla="*/ 0 w 638"/>
                <a:gd name="T77" fmla="*/ 75 h 383"/>
                <a:gd name="T78" fmla="*/ 38 w 638"/>
                <a:gd name="T79" fmla="*/ 150 h 383"/>
                <a:gd name="T80" fmla="*/ 83 w 638"/>
                <a:gd name="T81" fmla="*/ 218 h 383"/>
                <a:gd name="T82" fmla="*/ 143 w 638"/>
                <a:gd name="T83" fmla="*/ 270 h 383"/>
                <a:gd name="T84" fmla="*/ 180 w 638"/>
                <a:gd name="T85" fmla="*/ 293 h 383"/>
                <a:gd name="T86" fmla="*/ 218 w 638"/>
                <a:gd name="T87" fmla="*/ 308 h 383"/>
                <a:gd name="T88" fmla="*/ 218 w 638"/>
                <a:gd name="T89" fmla="*/ 308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383">
                  <a:moveTo>
                    <a:pt x="218" y="308"/>
                  </a:moveTo>
                  <a:lnTo>
                    <a:pt x="218" y="308"/>
                  </a:lnTo>
                  <a:lnTo>
                    <a:pt x="270" y="330"/>
                  </a:lnTo>
                  <a:lnTo>
                    <a:pt x="330" y="338"/>
                  </a:lnTo>
                  <a:lnTo>
                    <a:pt x="391" y="330"/>
                  </a:lnTo>
                  <a:lnTo>
                    <a:pt x="451" y="315"/>
                  </a:lnTo>
                  <a:lnTo>
                    <a:pt x="503" y="285"/>
                  </a:lnTo>
                  <a:lnTo>
                    <a:pt x="548" y="248"/>
                  </a:lnTo>
                  <a:lnTo>
                    <a:pt x="586" y="203"/>
                  </a:lnTo>
                  <a:lnTo>
                    <a:pt x="616" y="150"/>
                  </a:lnTo>
                  <a:lnTo>
                    <a:pt x="616" y="150"/>
                  </a:lnTo>
                  <a:lnTo>
                    <a:pt x="623" y="112"/>
                  </a:lnTo>
                  <a:lnTo>
                    <a:pt x="631" y="75"/>
                  </a:lnTo>
                  <a:lnTo>
                    <a:pt x="631" y="37"/>
                  </a:lnTo>
                  <a:lnTo>
                    <a:pt x="631" y="0"/>
                  </a:lnTo>
                  <a:lnTo>
                    <a:pt x="631" y="0"/>
                  </a:lnTo>
                  <a:lnTo>
                    <a:pt x="638" y="45"/>
                  </a:lnTo>
                  <a:lnTo>
                    <a:pt x="638" y="90"/>
                  </a:lnTo>
                  <a:lnTo>
                    <a:pt x="638" y="135"/>
                  </a:lnTo>
                  <a:lnTo>
                    <a:pt x="623" y="180"/>
                  </a:lnTo>
                  <a:lnTo>
                    <a:pt x="623" y="180"/>
                  </a:lnTo>
                  <a:lnTo>
                    <a:pt x="593" y="233"/>
                  </a:lnTo>
                  <a:lnTo>
                    <a:pt x="556" y="285"/>
                  </a:lnTo>
                  <a:lnTo>
                    <a:pt x="518" y="323"/>
                  </a:lnTo>
                  <a:lnTo>
                    <a:pt x="466" y="353"/>
                  </a:lnTo>
                  <a:lnTo>
                    <a:pt x="413" y="375"/>
                  </a:lnTo>
                  <a:lnTo>
                    <a:pt x="353" y="383"/>
                  </a:lnTo>
                  <a:lnTo>
                    <a:pt x="293" y="375"/>
                  </a:lnTo>
                  <a:lnTo>
                    <a:pt x="225" y="360"/>
                  </a:lnTo>
                  <a:lnTo>
                    <a:pt x="225" y="360"/>
                  </a:lnTo>
                  <a:lnTo>
                    <a:pt x="180" y="338"/>
                  </a:lnTo>
                  <a:lnTo>
                    <a:pt x="143" y="315"/>
                  </a:lnTo>
                  <a:lnTo>
                    <a:pt x="113" y="285"/>
                  </a:lnTo>
                  <a:lnTo>
                    <a:pt x="83" y="248"/>
                  </a:lnTo>
                  <a:lnTo>
                    <a:pt x="53" y="203"/>
                  </a:lnTo>
                  <a:lnTo>
                    <a:pt x="30" y="165"/>
                  </a:lnTo>
                  <a:lnTo>
                    <a:pt x="15" y="120"/>
                  </a:lnTo>
                  <a:lnTo>
                    <a:pt x="0" y="75"/>
                  </a:lnTo>
                  <a:lnTo>
                    <a:pt x="0" y="75"/>
                  </a:lnTo>
                  <a:lnTo>
                    <a:pt x="38" y="150"/>
                  </a:lnTo>
                  <a:lnTo>
                    <a:pt x="83" y="218"/>
                  </a:lnTo>
                  <a:lnTo>
                    <a:pt x="143" y="270"/>
                  </a:lnTo>
                  <a:lnTo>
                    <a:pt x="180" y="293"/>
                  </a:lnTo>
                  <a:lnTo>
                    <a:pt x="218" y="308"/>
                  </a:lnTo>
                  <a:lnTo>
                    <a:pt x="218" y="30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5" name="Freeform 51"/>
            <p:cNvSpPr>
              <a:spLocks/>
            </p:cNvSpPr>
            <p:nvPr/>
          </p:nvSpPr>
          <p:spPr bwMode="auto">
            <a:xfrm>
              <a:off x="773113" y="5788025"/>
              <a:ext cx="679450" cy="525463"/>
            </a:xfrm>
            <a:custGeom>
              <a:avLst/>
              <a:gdLst>
                <a:gd name="T0" fmla="*/ 293 w 428"/>
                <a:gd name="T1" fmla="*/ 53 h 331"/>
                <a:gd name="T2" fmla="*/ 293 w 428"/>
                <a:gd name="T3" fmla="*/ 53 h 331"/>
                <a:gd name="T4" fmla="*/ 255 w 428"/>
                <a:gd name="T5" fmla="*/ 46 h 331"/>
                <a:gd name="T6" fmla="*/ 225 w 428"/>
                <a:gd name="T7" fmla="*/ 38 h 331"/>
                <a:gd name="T8" fmla="*/ 195 w 428"/>
                <a:gd name="T9" fmla="*/ 46 h 331"/>
                <a:gd name="T10" fmla="*/ 165 w 428"/>
                <a:gd name="T11" fmla="*/ 46 h 331"/>
                <a:gd name="T12" fmla="*/ 135 w 428"/>
                <a:gd name="T13" fmla="*/ 61 h 331"/>
                <a:gd name="T14" fmla="*/ 105 w 428"/>
                <a:gd name="T15" fmla="*/ 76 h 331"/>
                <a:gd name="T16" fmla="*/ 82 w 428"/>
                <a:gd name="T17" fmla="*/ 98 h 331"/>
                <a:gd name="T18" fmla="*/ 60 w 428"/>
                <a:gd name="T19" fmla="*/ 121 h 331"/>
                <a:gd name="T20" fmla="*/ 60 w 428"/>
                <a:gd name="T21" fmla="*/ 121 h 331"/>
                <a:gd name="T22" fmla="*/ 45 w 428"/>
                <a:gd name="T23" fmla="*/ 143 h 331"/>
                <a:gd name="T24" fmla="*/ 45 w 428"/>
                <a:gd name="T25" fmla="*/ 166 h 331"/>
                <a:gd name="T26" fmla="*/ 45 w 428"/>
                <a:gd name="T27" fmla="*/ 181 h 331"/>
                <a:gd name="T28" fmla="*/ 45 w 428"/>
                <a:gd name="T29" fmla="*/ 181 h 331"/>
                <a:gd name="T30" fmla="*/ 52 w 428"/>
                <a:gd name="T31" fmla="*/ 196 h 331"/>
                <a:gd name="T32" fmla="*/ 67 w 428"/>
                <a:gd name="T33" fmla="*/ 203 h 331"/>
                <a:gd name="T34" fmla="*/ 90 w 428"/>
                <a:gd name="T35" fmla="*/ 218 h 331"/>
                <a:gd name="T36" fmla="*/ 90 w 428"/>
                <a:gd name="T37" fmla="*/ 218 h 331"/>
                <a:gd name="T38" fmla="*/ 120 w 428"/>
                <a:gd name="T39" fmla="*/ 248 h 331"/>
                <a:gd name="T40" fmla="*/ 127 w 428"/>
                <a:gd name="T41" fmla="*/ 278 h 331"/>
                <a:gd name="T42" fmla="*/ 127 w 428"/>
                <a:gd name="T43" fmla="*/ 301 h 331"/>
                <a:gd name="T44" fmla="*/ 120 w 428"/>
                <a:gd name="T45" fmla="*/ 316 h 331"/>
                <a:gd name="T46" fmla="*/ 120 w 428"/>
                <a:gd name="T47" fmla="*/ 316 h 331"/>
                <a:gd name="T48" fmla="*/ 105 w 428"/>
                <a:gd name="T49" fmla="*/ 331 h 331"/>
                <a:gd name="T50" fmla="*/ 75 w 428"/>
                <a:gd name="T51" fmla="*/ 331 h 331"/>
                <a:gd name="T52" fmla="*/ 60 w 428"/>
                <a:gd name="T53" fmla="*/ 331 h 331"/>
                <a:gd name="T54" fmla="*/ 45 w 428"/>
                <a:gd name="T55" fmla="*/ 316 h 331"/>
                <a:gd name="T56" fmla="*/ 30 w 428"/>
                <a:gd name="T57" fmla="*/ 301 h 331"/>
                <a:gd name="T58" fmla="*/ 15 w 428"/>
                <a:gd name="T59" fmla="*/ 278 h 331"/>
                <a:gd name="T60" fmla="*/ 15 w 428"/>
                <a:gd name="T61" fmla="*/ 278 h 331"/>
                <a:gd name="T62" fmla="*/ 7 w 428"/>
                <a:gd name="T63" fmla="*/ 256 h 331"/>
                <a:gd name="T64" fmla="*/ 0 w 428"/>
                <a:gd name="T65" fmla="*/ 226 h 331"/>
                <a:gd name="T66" fmla="*/ 7 w 428"/>
                <a:gd name="T67" fmla="*/ 181 h 331"/>
                <a:gd name="T68" fmla="*/ 15 w 428"/>
                <a:gd name="T69" fmla="*/ 143 h 331"/>
                <a:gd name="T70" fmla="*/ 22 w 428"/>
                <a:gd name="T71" fmla="*/ 128 h 331"/>
                <a:gd name="T72" fmla="*/ 22 w 428"/>
                <a:gd name="T73" fmla="*/ 128 h 331"/>
                <a:gd name="T74" fmla="*/ 45 w 428"/>
                <a:gd name="T75" fmla="*/ 91 h 331"/>
                <a:gd name="T76" fmla="*/ 67 w 428"/>
                <a:gd name="T77" fmla="*/ 61 h 331"/>
                <a:gd name="T78" fmla="*/ 97 w 428"/>
                <a:gd name="T79" fmla="*/ 38 h 331"/>
                <a:gd name="T80" fmla="*/ 135 w 428"/>
                <a:gd name="T81" fmla="*/ 23 h 331"/>
                <a:gd name="T82" fmla="*/ 165 w 428"/>
                <a:gd name="T83" fmla="*/ 8 h 331"/>
                <a:gd name="T84" fmla="*/ 203 w 428"/>
                <a:gd name="T85" fmla="*/ 0 h 331"/>
                <a:gd name="T86" fmla="*/ 240 w 428"/>
                <a:gd name="T87" fmla="*/ 0 h 331"/>
                <a:gd name="T88" fmla="*/ 285 w 428"/>
                <a:gd name="T89" fmla="*/ 15 h 331"/>
                <a:gd name="T90" fmla="*/ 285 w 428"/>
                <a:gd name="T91" fmla="*/ 15 h 331"/>
                <a:gd name="T92" fmla="*/ 308 w 428"/>
                <a:gd name="T93" fmla="*/ 30 h 331"/>
                <a:gd name="T94" fmla="*/ 330 w 428"/>
                <a:gd name="T95" fmla="*/ 46 h 331"/>
                <a:gd name="T96" fmla="*/ 375 w 428"/>
                <a:gd name="T97" fmla="*/ 91 h 331"/>
                <a:gd name="T98" fmla="*/ 405 w 428"/>
                <a:gd name="T99" fmla="*/ 143 h 331"/>
                <a:gd name="T100" fmla="*/ 428 w 428"/>
                <a:gd name="T101" fmla="*/ 196 h 331"/>
                <a:gd name="T102" fmla="*/ 428 w 428"/>
                <a:gd name="T103" fmla="*/ 196 h 331"/>
                <a:gd name="T104" fmla="*/ 405 w 428"/>
                <a:gd name="T105" fmla="*/ 158 h 331"/>
                <a:gd name="T106" fmla="*/ 375 w 428"/>
                <a:gd name="T107" fmla="*/ 113 h 331"/>
                <a:gd name="T108" fmla="*/ 338 w 428"/>
                <a:gd name="T109" fmla="*/ 83 h 331"/>
                <a:gd name="T110" fmla="*/ 293 w 428"/>
                <a:gd name="T111" fmla="*/ 53 h 331"/>
                <a:gd name="T112" fmla="*/ 293 w 428"/>
                <a:gd name="T113" fmla="*/ 5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331">
                  <a:moveTo>
                    <a:pt x="293" y="53"/>
                  </a:moveTo>
                  <a:lnTo>
                    <a:pt x="293" y="53"/>
                  </a:lnTo>
                  <a:lnTo>
                    <a:pt x="255" y="46"/>
                  </a:lnTo>
                  <a:lnTo>
                    <a:pt x="225" y="38"/>
                  </a:lnTo>
                  <a:lnTo>
                    <a:pt x="195" y="46"/>
                  </a:lnTo>
                  <a:lnTo>
                    <a:pt x="165" y="46"/>
                  </a:lnTo>
                  <a:lnTo>
                    <a:pt x="135" y="61"/>
                  </a:lnTo>
                  <a:lnTo>
                    <a:pt x="105" y="76"/>
                  </a:lnTo>
                  <a:lnTo>
                    <a:pt x="82" y="98"/>
                  </a:lnTo>
                  <a:lnTo>
                    <a:pt x="60" y="121"/>
                  </a:lnTo>
                  <a:lnTo>
                    <a:pt x="60" y="121"/>
                  </a:lnTo>
                  <a:lnTo>
                    <a:pt x="45" y="143"/>
                  </a:lnTo>
                  <a:lnTo>
                    <a:pt x="45" y="166"/>
                  </a:lnTo>
                  <a:lnTo>
                    <a:pt x="45" y="181"/>
                  </a:lnTo>
                  <a:lnTo>
                    <a:pt x="45" y="181"/>
                  </a:lnTo>
                  <a:lnTo>
                    <a:pt x="52" y="196"/>
                  </a:lnTo>
                  <a:lnTo>
                    <a:pt x="67" y="203"/>
                  </a:lnTo>
                  <a:lnTo>
                    <a:pt x="90" y="218"/>
                  </a:lnTo>
                  <a:lnTo>
                    <a:pt x="90" y="218"/>
                  </a:lnTo>
                  <a:lnTo>
                    <a:pt x="120" y="248"/>
                  </a:lnTo>
                  <a:lnTo>
                    <a:pt x="127" y="278"/>
                  </a:lnTo>
                  <a:lnTo>
                    <a:pt x="127" y="301"/>
                  </a:lnTo>
                  <a:lnTo>
                    <a:pt x="120" y="316"/>
                  </a:lnTo>
                  <a:lnTo>
                    <a:pt x="120" y="316"/>
                  </a:lnTo>
                  <a:lnTo>
                    <a:pt x="105" y="331"/>
                  </a:lnTo>
                  <a:lnTo>
                    <a:pt x="75" y="331"/>
                  </a:lnTo>
                  <a:lnTo>
                    <a:pt x="60" y="331"/>
                  </a:lnTo>
                  <a:lnTo>
                    <a:pt x="45" y="316"/>
                  </a:lnTo>
                  <a:lnTo>
                    <a:pt x="30" y="301"/>
                  </a:lnTo>
                  <a:lnTo>
                    <a:pt x="15" y="278"/>
                  </a:lnTo>
                  <a:lnTo>
                    <a:pt x="15" y="278"/>
                  </a:lnTo>
                  <a:lnTo>
                    <a:pt x="7" y="256"/>
                  </a:lnTo>
                  <a:lnTo>
                    <a:pt x="0" y="226"/>
                  </a:lnTo>
                  <a:lnTo>
                    <a:pt x="7" y="181"/>
                  </a:lnTo>
                  <a:lnTo>
                    <a:pt x="15" y="143"/>
                  </a:lnTo>
                  <a:lnTo>
                    <a:pt x="22" y="128"/>
                  </a:lnTo>
                  <a:lnTo>
                    <a:pt x="22" y="128"/>
                  </a:lnTo>
                  <a:lnTo>
                    <a:pt x="45" y="91"/>
                  </a:lnTo>
                  <a:lnTo>
                    <a:pt x="67" y="61"/>
                  </a:lnTo>
                  <a:lnTo>
                    <a:pt x="97" y="38"/>
                  </a:lnTo>
                  <a:lnTo>
                    <a:pt x="135" y="23"/>
                  </a:lnTo>
                  <a:lnTo>
                    <a:pt x="165" y="8"/>
                  </a:lnTo>
                  <a:lnTo>
                    <a:pt x="203" y="0"/>
                  </a:lnTo>
                  <a:lnTo>
                    <a:pt x="240" y="0"/>
                  </a:lnTo>
                  <a:lnTo>
                    <a:pt x="285" y="15"/>
                  </a:lnTo>
                  <a:lnTo>
                    <a:pt x="285" y="15"/>
                  </a:lnTo>
                  <a:lnTo>
                    <a:pt x="308" y="30"/>
                  </a:lnTo>
                  <a:lnTo>
                    <a:pt x="330" y="46"/>
                  </a:lnTo>
                  <a:lnTo>
                    <a:pt x="375" y="91"/>
                  </a:lnTo>
                  <a:lnTo>
                    <a:pt x="405" y="143"/>
                  </a:lnTo>
                  <a:lnTo>
                    <a:pt x="428" y="196"/>
                  </a:lnTo>
                  <a:lnTo>
                    <a:pt x="428" y="196"/>
                  </a:lnTo>
                  <a:lnTo>
                    <a:pt x="405" y="158"/>
                  </a:lnTo>
                  <a:lnTo>
                    <a:pt x="375" y="113"/>
                  </a:lnTo>
                  <a:lnTo>
                    <a:pt x="338" y="83"/>
                  </a:lnTo>
                  <a:lnTo>
                    <a:pt x="293" y="53"/>
                  </a:lnTo>
                  <a:lnTo>
                    <a:pt x="293" y="5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7" name="Freeform 52"/>
            <p:cNvSpPr>
              <a:spLocks/>
            </p:cNvSpPr>
            <p:nvPr/>
          </p:nvSpPr>
          <p:spPr bwMode="auto">
            <a:xfrm>
              <a:off x="414338" y="5287963"/>
              <a:ext cx="1562100" cy="930275"/>
            </a:xfrm>
            <a:custGeom>
              <a:avLst/>
              <a:gdLst>
                <a:gd name="T0" fmla="*/ 669 w 984"/>
                <a:gd name="T1" fmla="*/ 98 h 586"/>
                <a:gd name="T2" fmla="*/ 669 w 984"/>
                <a:gd name="T3" fmla="*/ 98 h 586"/>
                <a:gd name="T4" fmla="*/ 624 w 984"/>
                <a:gd name="T5" fmla="*/ 83 h 586"/>
                <a:gd name="T6" fmla="*/ 571 w 984"/>
                <a:gd name="T7" fmla="*/ 75 h 586"/>
                <a:gd name="T8" fmla="*/ 526 w 984"/>
                <a:gd name="T9" fmla="*/ 68 h 586"/>
                <a:gd name="T10" fmla="*/ 481 w 984"/>
                <a:gd name="T11" fmla="*/ 60 h 586"/>
                <a:gd name="T12" fmla="*/ 391 w 984"/>
                <a:gd name="T13" fmla="*/ 75 h 586"/>
                <a:gd name="T14" fmla="*/ 301 w 984"/>
                <a:gd name="T15" fmla="*/ 98 h 586"/>
                <a:gd name="T16" fmla="*/ 226 w 984"/>
                <a:gd name="T17" fmla="*/ 143 h 586"/>
                <a:gd name="T18" fmla="*/ 151 w 984"/>
                <a:gd name="T19" fmla="*/ 195 h 586"/>
                <a:gd name="T20" fmla="*/ 121 w 984"/>
                <a:gd name="T21" fmla="*/ 233 h 586"/>
                <a:gd name="T22" fmla="*/ 91 w 984"/>
                <a:gd name="T23" fmla="*/ 270 h 586"/>
                <a:gd name="T24" fmla="*/ 68 w 984"/>
                <a:gd name="T25" fmla="*/ 308 h 586"/>
                <a:gd name="T26" fmla="*/ 45 w 984"/>
                <a:gd name="T27" fmla="*/ 353 h 586"/>
                <a:gd name="T28" fmla="*/ 45 w 984"/>
                <a:gd name="T29" fmla="*/ 353 h 586"/>
                <a:gd name="T30" fmla="*/ 23 w 984"/>
                <a:gd name="T31" fmla="*/ 413 h 586"/>
                <a:gd name="T32" fmla="*/ 15 w 984"/>
                <a:gd name="T33" fmla="*/ 473 h 586"/>
                <a:gd name="T34" fmla="*/ 15 w 984"/>
                <a:gd name="T35" fmla="*/ 533 h 586"/>
                <a:gd name="T36" fmla="*/ 23 w 984"/>
                <a:gd name="T37" fmla="*/ 586 h 586"/>
                <a:gd name="T38" fmla="*/ 23 w 984"/>
                <a:gd name="T39" fmla="*/ 586 h 586"/>
                <a:gd name="T40" fmla="*/ 8 w 984"/>
                <a:gd name="T41" fmla="*/ 518 h 586"/>
                <a:gd name="T42" fmla="*/ 0 w 984"/>
                <a:gd name="T43" fmla="*/ 451 h 586"/>
                <a:gd name="T44" fmla="*/ 8 w 984"/>
                <a:gd name="T45" fmla="*/ 376 h 586"/>
                <a:gd name="T46" fmla="*/ 30 w 984"/>
                <a:gd name="T47" fmla="*/ 300 h 586"/>
                <a:gd name="T48" fmla="*/ 30 w 984"/>
                <a:gd name="T49" fmla="*/ 300 h 586"/>
                <a:gd name="T50" fmla="*/ 76 w 984"/>
                <a:gd name="T51" fmla="*/ 218 h 586"/>
                <a:gd name="T52" fmla="*/ 98 w 984"/>
                <a:gd name="T53" fmla="*/ 180 h 586"/>
                <a:gd name="T54" fmla="*/ 128 w 984"/>
                <a:gd name="T55" fmla="*/ 143 h 586"/>
                <a:gd name="T56" fmla="*/ 166 w 984"/>
                <a:gd name="T57" fmla="*/ 105 h 586"/>
                <a:gd name="T58" fmla="*/ 203 w 984"/>
                <a:gd name="T59" fmla="*/ 75 h 586"/>
                <a:gd name="T60" fmla="*/ 248 w 984"/>
                <a:gd name="T61" fmla="*/ 45 h 586"/>
                <a:gd name="T62" fmla="*/ 293 w 984"/>
                <a:gd name="T63" fmla="*/ 22 h 586"/>
                <a:gd name="T64" fmla="*/ 293 w 984"/>
                <a:gd name="T65" fmla="*/ 22 h 586"/>
                <a:gd name="T66" fmla="*/ 338 w 984"/>
                <a:gd name="T67" fmla="*/ 7 h 586"/>
                <a:gd name="T68" fmla="*/ 383 w 984"/>
                <a:gd name="T69" fmla="*/ 0 h 586"/>
                <a:gd name="T70" fmla="*/ 429 w 984"/>
                <a:gd name="T71" fmla="*/ 0 h 586"/>
                <a:gd name="T72" fmla="*/ 481 w 984"/>
                <a:gd name="T73" fmla="*/ 0 h 586"/>
                <a:gd name="T74" fmla="*/ 579 w 984"/>
                <a:gd name="T75" fmla="*/ 15 h 586"/>
                <a:gd name="T76" fmla="*/ 669 w 984"/>
                <a:gd name="T77" fmla="*/ 53 h 586"/>
                <a:gd name="T78" fmla="*/ 669 w 984"/>
                <a:gd name="T79" fmla="*/ 53 h 586"/>
                <a:gd name="T80" fmla="*/ 737 w 984"/>
                <a:gd name="T81" fmla="*/ 83 h 586"/>
                <a:gd name="T82" fmla="*/ 789 w 984"/>
                <a:gd name="T83" fmla="*/ 120 h 586"/>
                <a:gd name="T84" fmla="*/ 834 w 984"/>
                <a:gd name="T85" fmla="*/ 158 h 586"/>
                <a:gd name="T86" fmla="*/ 872 w 984"/>
                <a:gd name="T87" fmla="*/ 203 h 586"/>
                <a:gd name="T88" fmla="*/ 909 w 984"/>
                <a:gd name="T89" fmla="*/ 255 h 586"/>
                <a:gd name="T90" fmla="*/ 939 w 984"/>
                <a:gd name="T91" fmla="*/ 308 h 586"/>
                <a:gd name="T92" fmla="*/ 984 w 984"/>
                <a:gd name="T93" fmla="*/ 413 h 586"/>
                <a:gd name="T94" fmla="*/ 984 w 984"/>
                <a:gd name="T95" fmla="*/ 413 h 586"/>
                <a:gd name="T96" fmla="*/ 962 w 984"/>
                <a:gd name="T97" fmla="*/ 368 h 586"/>
                <a:gd name="T98" fmla="*/ 932 w 984"/>
                <a:gd name="T99" fmla="*/ 315 h 586"/>
                <a:gd name="T100" fmla="*/ 894 w 984"/>
                <a:gd name="T101" fmla="*/ 270 h 586"/>
                <a:gd name="T102" fmla="*/ 857 w 984"/>
                <a:gd name="T103" fmla="*/ 225 h 586"/>
                <a:gd name="T104" fmla="*/ 812 w 984"/>
                <a:gd name="T105" fmla="*/ 188 h 586"/>
                <a:gd name="T106" fmla="*/ 767 w 984"/>
                <a:gd name="T107" fmla="*/ 158 h 586"/>
                <a:gd name="T108" fmla="*/ 721 w 984"/>
                <a:gd name="T109" fmla="*/ 128 h 586"/>
                <a:gd name="T110" fmla="*/ 669 w 984"/>
                <a:gd name="T111" fmla="*/ 98 h 586"/>
                <a:gd name="T112" fmla="*/ 669 w 984"/>
                <a:gd name="T113" fmla="*/ 9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4" h="586">
                  <a:moveTo>
                    <a:pt x="669" y="98"/>
                  </a:moveTo>
                  <a:lnTo>
                    <a:pt x="669" y="98"/>
                  </a:lnTo>
                  <a:lnTo>
                    <a:pt x="624" y="83"/>
                  </a:lnTo>
                  <a:lnTo>
                    <a:pt x="571" y="75"/>
                  </a:lnTo>
                  <a:lnTo>
                    <a:pt x="526" y="68"/>
                  </a:lnTo>
                  <a:lnTo>
                    <a:pt x="481" y="60"/>
                  </a:lnTo>
                  <a:lnTo>
                    <a:pt x="391" y="75"/>
                  </a:lnTo>
                  <a:lnTo>
                    <a:pt x="301" y="98"/>
                  </a:lnTo>
                  <a:lnTo>
                    <a:pt x="226" y="143"/>
                  </a:lnTo>
                  <a:lnTo>
                    <a:pt x="151" y="195"/>
                  </a:lnTo>
                  <a:lnTo>
                    <a:pt x="121" y="233"/>
                  </a:lnTo>
                  <a:lnTo>
                    <a:pt x="91" y="270"/>
                  </a:lnTo>
                  <a:lnTo>
                    <a:pt x="68" y="308"/>
                  </a:lnTo>
                  <a:lnTo>
                    <a:pt x="45" y="353"/>
                  </a:lnTo>
                  <a:lnTo>
                    <a:pt x="45" y="353"/>
                  </a:lnTo>
                  <a:lnTo>
                    <a:pt x="23" y="413"/>
                  </a:lnTo>
                  <a:lnTo>
                    <a:pt x="15" y="473"/>
                  </a:lnTo>
                  <a:lnTo>
                    <a:pt x="15" y="533"/>
                  </a:lnTo>
                  <a:lnTo>
                    <a:pt x="23" y="586"/>
                  </a:lnTo>
                  <a:lnTo>
                    <a:pt x="23" y="586"/>
                  </a:lnTo>
                  <a:lnTo>
                    <a:pt x="8" y="518"/>
                  </a:lnTo>
                  <a:lnTo>
                    <a:pt x="0" y="451"/>
                  </a:lnTo>
                  <a:lnTo>
                    <a:pt x="8" y="376"/>
                  </a:lnTo>
                  <a:lnTo>
                    <a:pt x="30" y="300"/>
                  </a:lnTo>
                  <a:lnTo>
                    <a:pt x="30" y="300"/>
                  </a:lnTo>
                  <a:lnTo>
                    <a:pt x="76" y="218"/>
                  </a:lnTo>
                  <a:lnTo>
                    <a:pt x="98" y="180"/>
                  </a:lnTo>
                  <a:lnTo>
                    <a:pt x="128" y="143"/>
                  </a:lnTo>
                  <a:lnTo>
                    <a:pt x="166" y="105"/>
                  </a:lnTo>
                  <a:lnTo>
                    <a:pt x="203" y="75"/>
                  </a:lnTo>
                  <a:lnTo>
                    <a:pt x="248" y="45"/>
                  </a:lnTo>
                  <a:lnTo>
                    <a:pt x="293" y="22"/>
                  </a:lnTo>
                  <a:lnTo>
                    <a:pt x="293" y="22"/>
                  </a:lnTo>
                  <a:lnTo>
                    <a:pt x="338" y="7"/>
                  </a:lnTo>
                  <a:lnTo>
                    <a:pt x="383" y="0"/>
                  </a:lnTo>
                  <a:lnTo>
                    <a:pt x="429" y="0"/>
                  </a:lnTo>
                  <a:lnTo>
                    <a:pt x="481" y="0"/>
                  </a:lnTo>
                  <a:lnTo>
                    <a:pt x="579" y="15"/>
                  </a:lnTo>
                  <a:lnTo>
                    <a:pt x="669" y="53"/>
                  </a:lnTo>
                  <a:lnTo>
                    <a:pt x="669" y="53"/>
                  </a:lnTo>
                  <a:lnTo>
                    <a:pt x="737" y="83"/>
                  </a:lnTo>
                  <a:lnTo>
                    <a:pt x="789" y="120"/>
                  </a:lnTo>
                  <a:lnTo>
                    <a:pt x="834" y="158"/>
                  </a:lnTo>
                  <a:lnTo>
                    <a:pt x="872" y="203"/>
                  </a:lnTo>
                  <a:lnTo>
                    <a:pt x="909" y="255"/>
                  </a:lnTo>
                  <a:lnTo>
                    <a:pt x="939" y="308"/>
                  </a:lnTo>
                  <a:lnTo>
                    <a:pt x="984" y="413"/>
                  </a:lnTo>
                  <a:lnTo>
                    <a:pt x="984" y="413"/>
                  </a:lnTo>
                  <a:lnTo>
                    <a:pt x="962" y="368"/>
                  </a:lnTo>
                  <a:lnTo>
                    <a:pt x="932" y="315"/>
                  </a:lnTo>
                  <a:lnTo>
                    <a:pt x="894" y="270"/>
                  </a:lnTo>
                  <a:lnTo>
                    <a:pt x="857" y="225"/>
                  </a:lnTo>
                  <a:lnTo>
                    <a:pt x="812" y="188"/>
                  </a:lnTo>
                  <a:lnTo>
                    <a:pt x="767" y="158"/>
                  </a:lnTo>
                  <a:lnTo>
                    <a:pt x="721" y="128"/>
                  </a:lnTo>
                  <a:lnTo>
                    <a:pt x="669" y="98"/>
                  </a:lnTo>
                  <a:lnTo>
                    <a:pt x="669" y="9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8" name="Freeform 53"/>
            <p:cNvSpPr>
              <a:spLocks/>
            </p:cNvSpPr>
            <p:nvPr/>
          </p:nvSpPr>
          <p:spPr bwMode="auto">
            <a:xfrm>
              <a:off x="-74612" y="5956300"/>
              <a:ext cx="2159000" cy="930729"/>
            </a:xfrm>
            <a:custGeom>
              <a:avLst/>
              <a:gdLst/>
              <a:ahLst/>
              <a:cxnLst/>
              <a:rect l="l" t="t" r="r" b="b"/>
              <a:pathLst>
                <a:path w="2159000" h="930729">
                  <a:moveTo>
                    <a:pt x="0" y="917575"/>
                  </a:moveTo>
                  <a:lnTo>
                    <a:pt x="10085" y="930729"/>
                  </a:lnTo>
                  <a:lnTo>
                    <a:pt x="7962" y="930729"/>
                  </a:lnTo>
                  <a:close/>
                  <a:moveTo>
                    <a:pt x="2063750" y="0"/>
                  </a:moveTo>
                  <a:lnTo>
                    <a:pt x="2098675" y="82550"/>
                  </a:lnTo>
                  <a:lnTo>
                    <a:pt x="2122488" y="177800"/>
                  </a:lnTo>
                  <a:lnTo>
                    <a:pt x="2146300" y="285750"/>
                  </a:lnTo>
                  <a:lnTo>
                    <a:pt x="2159000" y="381000"/>
                  </a:lnTo>
                  <a:lnTo>
                    <a:pt x="2159000" y="476250"/>
                  </a:lnTo>
                  <a:lnTo>
                    <a:pt x="2146300" y="584200"/>
                  </a:lnTo>
                  <a:lnTo>
                    <a:pt x="2122488" y="679450"/>
                  </a:lnTo>
                  <a:lnTo>
                    <a:pt x="2087563" y="774700"/>
                  </a:lnTo>
                  <a:lnTo>
                    <a:pt x="2039938" y="881063"/>
                  </a:lnTo>
                  <a:lnTo>
                    <a:pt x="2003298" y="930729"/>
                  </a:lnTo>
                  <a:lnTo>
                    <a:pt x="1904263" y="930729"/>
                  </a:lnTo>
                  <a:lnTo>
                    <a:pt x="1931988" y="893763"/>
                  </a:lnTo>
                  <a:lnTo>
                    <a:pt x="1992313" y="785813"/>
                  </a:lnTo>
                  <a:lnTo>
                    <a:pt x="2039938" y="679450"/>
                  </a:lnTo>
                  <a:lnTo>
                    <a:pt x="2074863" y="595313"/>
                  </a:lnTo>
                  <a:lnTo>
                    <a:pt x="2098675" y="512763"/>
                  </a:lnTo>
                  <a:lnTo>
                    <a:pt x="2111375" y="415925"/>
                  </a:lnTo>
                  <a:lnTo>
                    <a:pt x="2111375" y="333375"/>
                  </a:lnTo>
                  <a:lnTo>
                    <a:pt x="2111375" y="249238"/>
                  </a:lnTo>
                  <a:lnTo>
                    <a:pt x="2098675" y="166688"/>
                  </a:lnTo>
                  <a:lnTo>
                    <a:pt x="2087563" y="8255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9" name="Freeform 54"/>
            <p:cNvSpPr>
              <a:spLocks/>
            </p:cNvSpPr>
            <p:nvPr/>
          </p:nvSpPr>
          <p:spPr bwMode="auto">
            <a:xfrm>
              <a:off x="998538" y="6051550"/>
              <a:ext cx="227013" cy="261938"/>
            </a:xfrm>
            <a:custGeom>
              <a:avLst/>
              <a:gdLst>
                <a:gd name="T0" fmla="*/ 136 w 143"/>
                <a:gd name="T1" fmla="*/ 52 h 165"/>
                <a:gd name="T2" fmla="*/ 136 w 143"/>
                <a:gd name="T3" fmla="*/ 52 h 165"/>
                <a:gd name="T4" fmla="*/ 143 w 143"/>
                <a:gd name="T5" fmla="*/ 75 h 165"/>
                <a:gd name="T6" fmla="*/ 143 w 143"/>
                <a:gd name="T7" fmla="*/ 97 h 165"/>
                <a:gd name="T8" fmla="*/ 136 w 143"/>
                <a:gd name="T9" fmla="*/ 120 h 165"/>
                <a:gd name="T10" fmla="*/ 128 w 143"/>
                <a:gd name="T11" fmla="*/ 135 h 165"/>
                <a:gd name="T12" fmla="*/ 113 w 143"/>
                <a:gd name="T13" fmla="*/ 150 h 165"/>
                <a:gd name="T14" fmla="*/ 91 w 143"/>
                <a:gd name="T15" fmla="*/ 165 h 165"/>
                <a:gd name="T16" fmla="*/ 76 w 143"/>
                <a:gd name="T17" fmla="*/ 165 h 165"/>
                <a:gd name="T18" fmla="*/ 53 w 143"/>
                <a:gd name="T19" fmla="*/ 165 h 165"/>
                <a:gd name="T20" fmla="*/ 53 w 143"/>
                <a:gd name="T21" fmla="*/ 165 h 165"/>
                <a:gd name="T22" fmla="*/ 76 w 143"/>
                <a:gd name="T23" fmla="*/ 150 h 165"/>
                <a:gd name="T24" fmla="*/ 98 w 143"/>
                <a:gd name="T25" fmla="*/ 120 h 165"/>
                <a:gd name="T26" fmla="*/ 106 w 143"/>
                <a:gd name="T27" fmla="*/ 90 h 165"/>
                <a:gd name="T28" fmla="*/ 98 w 143"/>
                <a:gd name="T29" fmla="*/ 67 h 165"/>
                <a:gd name="T30" fmla="*/ 91 w 143"/>
                <a:gd name="T31" fmla="*/ 52 h 165"/>
                <a:gd name="T32" fmla="*/ 91 w 143"/>
                <a:gd name="T33" fmla="*/ 52 h 165"/>
                <a:gd name="T34" fmla="*/ 76 w 143"/>
                <a:gd name="T35" fmla="*/ 30 h 165"/>
                <a:gd name="T36" fmla="*/ 53 w 143"/>
                <a:gd name="T37" fmla="*/ 22 h 165"/>
                <a:gd name="T38" fmla="*/ 31 w 143"/>
                <a:gd name="T39" fmla="*/ 7 h 165"/>
                <a:gd name="T40" fmla="*/ 0 w 143"/>
                <a:gd name="T41" fmla="*/ 7 h 165"/>
                <a:gd name="T42" fmla="*/ 0 w 143"/>
                <a:gd name="T43" fmla="*/ 7 h 165"/>
                <a:gd name="T44" fmla="*/ 46 w 143"/>
                <a:gd name="T45" fmla="*/ 0 h 165"/>
                <a:gd name="T46" fmla="*/ 83 w 143"/>
                <a:gd name="T47" fmla="*/ 7 h 165"/>
                <a:gd name="T48" fmla="*/ 113 w 143"/>
                <a:gd name="T49" fmla="*/ 30 h 165"/>
                <a:gd name="T50" fmla="*/ 136 w 143"/>
                <a:gd name="T51" fmla="*/ 52 h 165"/>
                <a:gd name="T52" fmla="*/ 136 w 143"/>
                <a:gd name="T53" fmla="*/ 5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3" h="165">
                  <a:moveTo>
                    <a:pt x="136" y="52"/>
                  </a:moveTo>
                  <a:lnTo>
                    <a:pt x="136" y="52"/>
                  </a:lnTo>
                  <a:lnTo>
                    <a:pt x="143" y="75"/>
                  </a:lnTo>
                  <a:lnTo>
                    <a:pt x="143" y="97"/>
                  </a:lnTo>
                  <a:lnTo>
                    <a:pt x="136" y="120"/>
                  </a:lnTo>
                  <a:lnTo>
                    <a:pt x="128" y="135"/>
                  </a:lnTo>
                  <a:lnTo>
                    <a:pt x="113" y="150"/>
                  </a:lnTo>
                  <a:lnTo>
                    <a:pt x="91" y="165"/>
                  </a:lnTo>
                  <a:lnTo>
                    <a:pt x="76" y="165"/>
                  </a:lnTo>
                  <a:lnTo>
                    <a:pt x="53" y="165"/>
                  </a:lnTo>
                  <a:lnTo>
                    <a:pt x="53" y="165"/>
                  </a:lnTo>
                  <a:lnTo>
                    <a:pt x="76" y="150"/>
                  </a:lnTo>
                  <a:lnTo>
                    <a:pt x="98" y="120"/>
                  </a:lnTo>
                  <a:lnTo>
                    <a:pt x="106" y="90"/>
                  </a:lnTo>
                  <a:lnTo>
                    <a:pt x="98" y="67"/>
                  </a:lnTo>
                  <a:lnTo>
                    <a:pt x="91" y="52"/>
                  </a:lnTo>
                  <a:lnTo>
                    <a:pt x="91" y="52"/>
                  </a:lnTo>
                  <a:lnTo>
                    <a:pt x="76" y="30"/>
                  </a:lnTo>
                  <a:lnTo>
                    <a:pt x="53" y="22"/>
                  </a:lnTo>
                  <a:lnTo>
                    <a:pt x="31" y="7"/>
                  </a:lnTo>
                  <a:lnTo>
                    <a:pt x="0" y="7"/>
                  </a:lnTo>
                  <a:lnTo>
                    <a:pt x="0" y="7"/>
                  </a:lnTo>
                  <a:lnTo>
                    <a:pt x="46" y="0"/>
                  </a:lnTo>
                  <a:lnTo>
                    <a:pt x="83" y="7"/>
                  </a:lnTo>
                  <a:lnTo>
                    <a:pt x="113" y="30"/>
                  </a:lnTo>
                  <a:lnTo>
                    <a:pt x="136" y="52"/>
                  </a:lnTo>
                  <a:lnTo>
                    <a:pt x="136" y="52"/>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50" name="Freeform 55"/>
            <p:cNvSpPr>
              <a:spLocks/>
            </p:cNvSpPr>
            <p:nvPr/>
          </p:nvSpPr>
          <p:spPr bwMode="auto">
            <a:xfrm>
              <a:off x="820738" y="4822825"/>
              <a:ext cx="238125" cy="285750"/>
            </a:xfrm>
            <a:custGeom>
              <a:avLst/>
              <a:gdLst>
                <a:gd name="T0" fmla="*/ 143 w 150"/>
                <a:gd name="T1" fmla="*/ 135 h 180"/>
                <a:gd name="T2" fmla="*/ 143 w 150"/>
                <a:gd name="T3" fmla="*/ 135 h 180"/>
                <a:gd name="T4" fmla="*/ 127 w 150"/>
                <a:gd name="T5" fmla="*/ 158 h 180"/>
                <a:gd name="T6" fmla="*/ 112 w 150"/>
                <a:gd name="T7" fmla="*/ 173 h 180"/>
                <a:gd name="T8" fmla="*/ 90 w 150"/>
                <a:gd name="T9" fmla="*/ 180 h 180"/>
                <a:gd name="T10" fmla="*/ 67 w 150"/>
                <a:gd name="T11" fmla="*/ 180 h 180"/>
                <a:gd name="T12" fmla="*/ 45 w 150"/>
                <a:gd name="T13" fmla="*/ 180 h 180"/>
                <a:gd name="T14" fmla="*/ 22 w 150"/>
                <a:gd name="T15" fmla="*/ 173 h 180"/>
                <a:gd name="T16" fmla="*/ 7 w 150"/>
                <a:gd name="T17" fmla="*/ 158 h 180"/>
                <a:gd name="T18" fmla="*/ 0 w 150"/>
                <a:gd name="T19" fmla="*/ 135 h 180"/>
                <a:gd name="T20" fmla="*/ 0 w 150"/>
                <a:gd name="T21" fmla="*/ 135 h 180"/>
                <a:gd name="T22" fmla="*/ 30 w 150"/>
                <a:gd name="T23" fmla="*/ 150 h 180"/>
                <a:gd name="T24" fmla="*/ 67 w 150"/>
                <a:gd name="T25" fmla="*/ 150 h 180"/>
                <a:gd name="T26" fmla="*/ 90 w 150"/>
                <a:gd name="T27" fmla="*/ 135 h 180"/>
                <a:gd name="T28" fmla="*/ 105 w 150"/>
                <a:gd name="T29" fmla="*/ 120 h 180"/>
                <a:gd name="T30" fmla="*/ 112 w 150"/>
                <a:gd name="T31" fmla="*/ 105 h 180"/>
                <a:gd name="T32" fmla="*/ 112 w 150"/>
                <a:gd name="T33" fmla="*/ 105 h 180"/>
                <a:gd name="T34" fmla="*/ 120 w 150"/>
                <a:gd name="T35" fmla="*/ 83 h 180"/>
                <a:gd name="T36" fmla="*/ 120 w 150"/>
                <a:gd name="T37" fmla="*/ 53 h 180"/>
                <a:gd name="T38" fmla="*/ 112 w 150"/>
                <a:gd name="T39" fmla="*/ 30 h 180"/>
                <a:gd name="T40" fmla="*/ 97 w 150"/>
                <a:gd name="T41" fmla="*/ 0 h 180"/>
                <a:gd name="T42" fmla="*/ 97 w 150"/>
                <a:gd name="T43" fmla="*/ 0 h 180"/>
                <a:gd name="T44" fmla="*/ 127 w 150"/>
                <a:gd name="T45" fmla="*/ 38 h 180"/>
                <a:gd name="T46" fmla="*/ 143 w 150"/>
                <a:gd name="T47" fmla="*/ 75 h 180"/>
                <a:gd name="T48" fmla="*/ 150 w 150"/>
                <a:gd name="T49" fmla="*/ 105 h 180"/>
                <a:gd name="T50" fmla="*/ 143 w 150"/>
                <a:gd name="T51" fmla="*/ 135 h 180"/>
                <a:gd name="T52" fmla="*/ 143 w 150"/>
                <a:gd name="T53" fmla="*/ 1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80">
                  <a:moveTo>
                    <a:pt x="143" y="135"/>
                  </a:moveTo>
                  <a:lnTo>
                    <a:pt x="143" y="135"/>
                  </a:lnTo>
                  <a:lnTo>
                    <a:pt x="127" y="158"/>
                  </a:lnTo>
                  <a:lnTo>
                    <a:pt x="112" y="173"/>
                  </a:lnTo>
                  <a:lnTo>
                    <a:pt x="90" y="180"/>
                  </a:lnTo>
                  <a:lnTo>
                    <a:pt x="67" y="180"/>
                  </a:lnTo>
                  <a:lnTo>
                    <a:pt x="45" y="180"/>
                  </a:lnTo>
                  <a:lnTo>
                    <a:pt x="22" y="173"/>
                  </a:lnTo>
                  <a:lnTo>
                    <a:pt x="7" y="158"/>
                  </a:lnTo>
                  <a:lnTo>
                    <a:pt x="0" y="135"/>
                  </a:lnTo>
                  <a:lnTo>
                    <a:pt x="0" y="135"/>
                  </a:lnTo>
                  <a:lnTo>
                    <a:pt x="30" y="150"/>
                  </a:lnTo>
                  <a:lnTo>
                    <a:pt x="67" y="150"/>
                  </a:lnTo>
                  <a:lnTo>
                    <a:pt x="90" y="135"/>
                  </a:lnTo>
                  <a:lnTo>
                    <a:pt x="105" y="120"/>
                  </a:lnTo>
                  <a:lnTo>
                    <a:pt x="112" y="105"/>
                  </a:lnTo>
                  <a:lnTo>
                    <a:pt x="112" y="105"/>
                  </a:lnTo>
                  <a:lnTo>
                    <a:pt x="120" y="83"/>
                  </a:lnTo>
                  <a:lnTo>
                    <a:pt x="120" y="53"/>
                  </a:lnTo>
                  <a:lnTo>
                    <a:pt x="112" y="30"/>
                  </a:lnTo>
                  <a:lnTo>
                    <a:pt x="97" y="0"/>
                  </a:lnTo>
                  <a:lnTo>
                    <a:pt x="97" y="0"/>
                  </a:lnTo>
                  <a:lnTo>
                    <a:pt x="127" y="38"/>
                  </a:lnTo>
                  <a:lnTo>
                    <a:pt x="143" y="75"/>
                  </a:lnTo>
                  <a:lnTo>
                    <a:pt x="150" y="105"/>
                  </a:lnTo>
                  <a:lnTo>
                    <a:pt x="143" y="135"/>
                  </a:lnTo>
                  <a:lnTo>
                    <a:pt x="143" y="13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sp>
        <p:nvSpPr>
          <p:cNvPr id="53" name="TextBox 52"/>
          <p:cNvSpPr txBox="1"/>
          <p:nvPr/>
        </p:nvSpPr>
        <p:spPr>
          <a:xfrm>
            <a:off x="4443413" y="385763"/>
            <a:ext cx="4242575" cy="2114425"/>
          </a:xfrm>
          <a:prstGeom prst="rect">
            <a:avLst/>
          </a:prstGeom>
          <a:noFill/>
        </p:spPr>
        <p:txBody>
          <a:bodyPr wrap="square" rtlCol="0">
            <a:spAutoFit/>
          </a:bodyPr>
          <a:lstStyle/>
          <a:p>
            <a:pPr algn="ctr">
              <a:lnSpc>
                <a:spcPct val="80000"/>
              </a:lnSpc>
            </a:pPr>
            <a:r>
              <a:rPr lang="en-US" sz="5400" b="1" dirty="0" smtClean="0">
                <a:solidFill>
                  <a:prstClr val="black">
                    <a:alpha val="60000"/>
                  </a:prstClr>
                </a:solidFill>
                <a:effectLst>
                  <a:innerShdw blurRad="63500" dist="50800" dir="18900000">
                    <a:prstClr val="black">
                      <a:alpha val="30000"/>
                    </a:prstClr>
                  </a:innerShdw>
                </a:effectLst>
                <a:latin typeface="Garamond" pitchFamily="18" charset="0"/>
              </a:rPr>
              <a:t>Harlotry in the Ancient World</a:t>
            </a:r>
            <a:endParaRPr lang="en-US" sz="5400" b="1" dirty="0">
              <a:solidFill>
                <a:prstClr val="black">
                  <a:alpha val="60000"/>
                </a:prstClr>
              </a:solidFill>
              <a:effectLst>
                <a:innerShdw blurRad="63500" dist="50800" dir="18900000">
                  <a:prstClr val="black">
                    <a:alpha val="30000"/>
                  </a:prstClr>
                </a:innerShdw>
              </a:effectLst>
              <a:latin typeface="Garamond" pitchFamily="18" charset="0"/>
            </a:endParaRPr>
          </a:p>
        </p:txBody>
      </p:sp>
      <p:pic>
        <p:nvPicPr>
          <p:cNvPr id="54" name="Picture 53" descr="DOMA_CapitolDome.jpg"/>
          <p:cNvPicPr>
            <a:picLocks noChangeAspect="1"/>
          </p:cNvPicPr>
          <p:nvPr/>
        </p:nvPicPr>
        <p:blipFill>
          <a:blip r:embed="rId9"/>
          <a:stretch>
            <a:fillRect/>
          </a:stretch>
        </p:blipFill>
        <p:spPr>
          <a:xfrm>
            <a:off x="734410" y="303085"/>
            <a:ext cx="3530673" cy="2613615"/>
          </a:xfrm>
          <a:prstGeom prst="rect">
            <a:avLst/>
          </a:prstGeom>
          <a:effectLst>
            <a:outerShdw blurRad="50800" dist="63500" dir="8100000" algn="tr" rotWithShape="0">
              <a:prstClr val="black">
                <a:alpha val="40000"/>
              </a:prstClr>
            </a:outerShdw>
          </a:effectLst>
        </p:spPr>
      </p:pic>
      <p:sp>
        <p:nvSpPr>
          <p:cNvPr id="60" name="TextBox 59"/>
          <p:cNvSpPr txBox="1"/>
          <p:nvPr/>
        </p:nvSpPr>
        <p:spPr>
          <a:xfrm>
            <a:off x="786651" y="3057190"/>
            <a:ext cx="7619580" cy="3354765"/>
          </a:xfrm>
          <a:prstGeom prst="rect">
            <a:avLst/>
          </a:prstGeom>
          <a:noFill/>
        </p:spPr>
        <p:txBody>
          <a:bodyPr wrap="square" rtlCol="0">
            <a:spAutoFit/>
          </a:bodyPr>
          <a:lstStyle/>
          <a:p>
            <a:pPr marL="233363" indent="-233363"/>
            <a:r>
              <a:rPr lang="en-US" sz="2800" b="1" dirty="0" smtClean="0">
                <a:solidFill>
                  <a:schemeClr val="bg1"/>
                </a:solidFill>
              </a:rPr>
              <a:t>• Strabo claimed that the temple of Aphrodite in Corinth at one point in history had 1000 shrine prostitutes (</a:t>
            </a:r>
            <a:r>
              <a:rPr lang="en-US" sz="2800" b="1" i="1" dirty="0" smtClean="0">
                <a:solidFill>
                  <a:schemeClr val="bg1"/>
                </a:solidFill>
              </a:rPr>
              <a:t>Geography</a:t>
            </a:r>
            <a:r>
              <a:rPr lang="en-US" sz="2800" b="1" dirty="0" smtClean="0">
                <a:solidFill>
                  <a:schemeClr val="bg1"/>
                </a:solidFill>
              </a:rPr>
              <a:t> 13.6.20). </a:t>
            </a:r>
          </a:p>
          <a:p>
            <a:pPr marL="690563" lvl="1" indent="-233363"/>
            <a:r>
              <a:rPr lang="en-US" sz="2400" b="1" dirty="0" smtClean="0">
                <a:solidFill>
                  <a:schemeClr val="bg1"/>
                </a:solidFill>
              </a:rPr>
              <a:t>• The verb </a:t>
            </a:r>
            <a:r>
              <a:rPr lang="en-US" sz="2400" b="1" i="1" dirty="0" err="1" smtClean="0">
                <a:solidFill>
                  <a:schemeClr val="bg1"/>
                </a:solidFill>
              </a:rPr>
              <a:t>korinthiazomai</a:t>
            </a:r>
            <a:r>
              <a:rPr lang="en-US" sz="2400" b="1" dirty="0" smtClean="0">
                <a:solidFill>
                  <a:schemeClr val="bg1"/>
                </a:solidFill>
              </a:rPr>
              <a:t>, meant to “to act like a Corinthian” i.e. to commit fornication (Aristophanes, </a:t>
            </a:r>
            <a:r>
              <a:rPr lang="en-US" sz="2400" b="1" i="1" dirty="0" smtClean="0">
                <a:solidFill>
                  <a:schemeClr val="bg1"/>
                </a:solidFill>
              </a:rPr>
              <a:t>Fragments </a:t>
            </a:r>
            <a:r>
              <a:rPr lang="en-US" sz="2400" b="1" dirty="0" smtClean="0">
                <a:solidFill>
                  <a:schemeClr val="bg1"/>
                </a:solidFill>
              </a:rPr>
              <a:t>370). </a:t>
            </a:r>
          </a:p>
          <a:p>
            <a:pPr marL="225425" indent="-225425"/>
            <a:r>
              <a:rPr lang="en-US" sz="2800" b="1" dirty="0" smtClean="0">
                <a:solidFill>
                  <a:schemeClr val="bg1"/>
                </a:solidFill>
              </a:rPr>
              <a:t>• No wonder Paul warned the Corinthians about being “one flesh” with a harlot (1 Cor. 6:15-16).</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674922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2000"/>
                                        <p:tgtEl>
                                          <p:spTgt spid="54"/>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 calcmode="lin" valueType="num">
                                      <p:cBhvr>
                                        <p:cTn id="10" dur="1000" fill="hold"/>
                                        <p:tgtEl>
                                          <p:spTgt spid="53"/>
                                        </p:tgtEl>
                                        <p:attrNameLst>
                                          <p:attrName>ppt_x</p:attrName>
                                        </p:attrNameLst>
                                      </p:cBhvr>
                                      <p:tavLst>
                                        <p:tav tm="0">
                                          <p:val>
                                            <p:strVal val="#ppt_x-.2"/>
                                          </p:val>
                                        </p:tav>
                                        <p:tav tm="100000">
                                          <p:val>
                                            <p:strVal val="#ppt_x"/>
                                          </p:val>
                                        </p:tav>
                                      </p:tavLst>
                                    </p:anim>
                                    <p:anim calcmode="lin" valueType="num">
                                      <p:cBhvr>
                                        <p:cTn id="11" dur="10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12" dur="1000"/>
                                        <p:tgtEl>
                                          <p:spTgt spid="53"/>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60">
                                            <p:txEl>
                                              <p:pRg st="0" end="0"/>
                                            </p:txEl>
                                          </p:spTgt>
                                        </p:tgtEl>
                                        <p:attrNameLst>
                                          <p:attrName>style.visibility</p:attrName>
                                        </p:attrNameLst>
                                      </p:cBhvr>
                                      <p:to>
                                        <p:strVal val="visible"/>
                                      </p:to>
                                    </p:set>
                                    <p:animEffect transition="in" filter="fade">
                                      <p:cBhvr>
                                        <p:cTn id="15" dur="1000"/>
                                        <p:tgtEl>
                                          <p:spTgt spid="60">
                                            <p:txEl>
                                              <p:pRg st="0" end="0"/>
                                            </p:txEl>
                                          </p:spTgt>
                                        </p:tgtEl>
                                      </p:cBhvr>
                                    </p:animEffect>
                                    <p:anim calcmode="lin" valueType="num">
                                      <p:cBhvr>
                                        <p:cTn id="16" dur="1000" fill="hold"/>
                                        <p:tgtEl>
                                          <p:spTgt spid="60">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6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0">
                                            <p:txEl>
                                              <p:pRg st="1" end="1"/>
                                            </p:txEl>
                                          </p:spTgt>
                                        </p:tgtEl>
                                        <p:attrNameLst>
                                          <p:attrName>style.visibility</p:attrName>
                                        </p:attrNameLst>
                                      </p:cBhvr>
                                      <p:to>
                                        <p:strVal val="visible"/>
                                      </p:to>
                                    </p:set>
                                    <p:animEffect transition="in" filter="fade">
                                      <p:cBhvr>
                                        <p:cTn id="22" dur="1000"/>
                                        <p:tgtEl>
                                          <p:spTgt spid="60">
                                            <p:txEl>
                                              <p:pRg st="1" end="1"/>
                                            </p:txEl>
                                          </p:spTgt>
                                        </p:tgtEl>
                                      </p:cBhvr>
                                    </p:animEffect>
                                    <p:anim calcmode="lin" valueType="num">
                                      <p:cBhvr>
                                        <p:cTn id="23" dur="1000" fill="hold"/>
                                        <p:tgtEl>
                                          <p:spTgt spid="60">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6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0">
                                            <p:txEl>
                                              <p:pRg st="2" end="2"/>
                                            </p:txEl>
                                          </p:spTgt>
                                        </p:tgtEl>
                                        <p:attrNameLst>
                                          <p:attrName>style.visibility</p:attrName>
                                        </p:attrNameLst>
                                      </p:cBhvr>
                                      <p:to>
                                        <p:strVal val="visible"/>
                                      </p:to>
                                    </p:set>
                                    <p:animEffect transition="in" filter="fade">
                                      <p:cBhvr>
                                        <p:cTn id="29" dur="1000"/>
                                        <p:tgtEl>
                                          <p:spTgt spid="60">
                                            <p:txEl>
                                              <p:pRg st="2" end="2"/>
                                            </p:txEl>
                                          </p:spTgt>
                                        </p:tgtEl>
                                      </p:cBhvr>
                                    </p:animEffect>
                                    <p:anim calcmode="lin" valueType="num">
                                      <p:cBhvr>
                                        <p:cTn id="30" dur="1000" fill="hold"/>
                                        <p:tgtEl>
                                          <p:spTgt spid="60">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60" grpId="0" build="p" bldLvl="2"/>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grpSp>
        <p:nvGrpSpPr>
          <p:cNvPr id="2" name="Group 109"/>
          <p:cNvGrpSpPr/>
          <p:nvPr/>
        </p:nvGrpSpPr>
        <p:grpSpPr>
          <a:xfrm>
            <a:off x="2" y="4"/>
            <a:ext cx="9162661" cy="6857996"/>
            <a:chOff x="0" y="0"/>
            <a:chExt cx="9162661" cy="6869349"/>
          </a:xfrm>
        </p:grpSpPr>
        <p:sp>
          <p:nvSpPr>
            <p:cNvPr id="111" name="Rectangle 110"/>
            <p:cNvSpPr/>
            <p:nvPr/>
          </p:nvSpPr>
          <p:spPr>
            <a:xfrm>
              <a:off x="18661" y="11349"/>
              <a:ext cx="9144000" cy="6858000"/>
            </a:xfrm>
            <a:prstGeom prst="rect">
              <a:avLst/>
            </a:prstGeom>
            <a:blipFill dpi="0" rotWithShape="1">
              <a:blip r:embed="rId3" cstate="print">
                <a:extLst>
                  <a:ext uri="{BEBA8EAE-BF5A-486C-A8C5-ECC9F3942E4B}">
                    <a14:imgProp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14:imgLayer r:embed="rId4">
                        <a14:imgEffect>
                          <a14:artisticPaintBrush trans="15000"/>
                        </a14:imgEffect>
                        <a14:imgEffect>
                          <a14:sharpenSoften amount="-70000"/>
                        </a14:imgEffect>
                        <a14:imgEffect>
                          <a14:colorTemperature colorTemp="5300"/>
                        </a14:imgEffect>
                        <a14:imgEffect>
                          <a14:saturation sat="200000"/>
                        </a14:imgEffect>
                        <a14:imgEffect>
                          <a14:brightnessContrast contrast="1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0" y="0"/>
              <a:ext cx="9144000" cy="6858000"/>
            </a:xfrm>
            <a:prstGeom prst="rect">
              <a:avLst/>
            </a:prstGeom>
            <a:gradFill flip="none" rotWithShape="1">
              <a:gsLst>
                <a:gs pos="28756">
                  <a:srgbClr val="24190F">
                    <a:alpha val="0"/>
                  </a:srgbClr>
                </a:gs>
                <a:gs pos="0">
                  <a:schemeClr val="bg1">
                    <a:alpha val="0"/>
                  </a:schemeClr>
                </a:gs>
                <a:gs pos="68000">
                  <a:srgbClr val="684722">
                    <a:alpha val="31765"/>
                  </a:srgbClr>
                </a:gs>
                <a:gs pos="100000">
                  <a:srgbClr val="544136">
                    <a:alpha val="63000"/>
                  </a:srgb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Rectangle 112"/>
            <p:cNvSpPr/>
            <p:nvPr/>
          </p:nvSpPr>
          <p:spPr>
            <a:xfrm>
              <a:off x="0" y="0"/>
              <a:ext cx="9144000" cy="6858000"/>
            </a:xfrm>
            <a:prstGeom prst="rect">
              <a:avLst/>
            </a:prstGeom>
            <a:blipFill dpi="0" rotWithShape="1">
              <a:blip r:embed="rId5" cstate="print">
                <a:alphaModFix amt="16000"/>
                <a:extLst>
                  <a:ext uri="{BEBA8EAE-BF5A-486C-A8C5-ECC9F3942E4B}">
                    <a14:imgProp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14:imgLayer r:embed="rId6">
                        <a14:imgEffect>
                          <a14:artisticPaintBrush brushSize="1"/>
                        </a14:imgEffect>
                        <a14:imgEffect>
                          <a14:brightnessContrast bright="1000" contrast="26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0" y="0"/>
              <a:ext cx="9144000" cy="6858000"/>
            </a:xfrm>
            <a:prstGeom prst="rect">
              <a:avLst/>
            </a:prstGeom>
            <a:blipFill dpi="0" rotWithShape="1">
              <a:blip r:embed="rId7" cstate="print">
                <a:alphaModFix amt="10000"/>
                <a:duotone>
                  <a:prstClr val="black"/>
                  <a:srgbClr val="C2A85E">
                    <a:tint val="45000"/>
                    <a:satMod val="400000"/>
                  </a:srgbClr>
                </a:duotone>
                <a:extLst>
                  <a:ext uri="{BEBA8EAE-BF5A-486C-A8C5-ECC9F3942E4B}">
                    <a14:imgProp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14:imgLayer r:embed="rId8">
                        <a14:imgEffect>
                          <a14:artisticPhotocopy trans="94000" detail="9"/>
                        </a14:imgEffect>
                        <a14:imgEffect>
                          <a14:brightnessContrast contrast="60000"/>
                        </a14:imgEffect>
                      </a14:imgLayer>
                    </a14:imgProps>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152400" y="2057400"/>
            <a:ext cx="9448800" cy="1676400"/>
          </a:xfrm>
          <a:prstGeom prst="rect">
            <a:avLst/>
          </a:prstGeom>
          <a:gradFill>
            <a:gsLst>
              <a:gs pos="28756">
                <a:srgbClr val="7C5D1E">
                  <a:alpha val="16000"/>
                </a:srgbClr>
              </a:gs>
              <a:gs pos="0">
                <a:srgbClr val="C89504">
                  <a:alpha val="21000"/>
                </a:srgbClr>
              </a:gs>
              <a:gs pos="68000">
                <a:srgbClr val="836807">
                  <a:alpha val="26000"/>
                </a:srgbClr>
              </a:gs>
              <a:gs pos="100000">
                <a:srgbClr val="623D28">
                  <a:alpha val="49020"/>
                </a:srgbClr>
              </a:gs>
            </a:gsLst>
            <a:lin ang="9600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253"/>
          <p:cNvGrpSpPr/>
          <p:nvPr/>
        </p:nvGrpSpPr>
        <p:grpSpPr>
          <a:xfrm>
            <a:off x="-74611" y="1066804"/>
            <a:ext cx="5318125" cy="5820229"/>
            <a:chOff x="-74612" y="1066800"/>
            <a:chExt cx="5318125" cy="5820229"/>
          </a:xfrm>
          <a:solidFill>
            <a:srgbClr val="544136">
              <a:alpha val="1000"/>
            </a:srgbClr>
          </a:solidFill>
          <a:effectLst>
            <a:glow rad="88900">
              <a:srgbClr val="684722">
                <a:alpha val="10000"/>
              </a:srgbClr>
            </a:glow>
          </a:effectLst>
        </p:grpSpPr>
        <p:sp>
          <p:nvSpPr>
            <p:cNvPr id="7" name="Freeform 5"/>
            <p:cNvSpPr>
              <a:spLocks/>
            </p:cNvSpPr>
            <p:nvPr/>
          </p:nvSpPr>
          <p:spPr bwMode="auto">
            <a:xfrm>
              <a:off x="-2380" y="4214813"/>
              <a:ext cx="596107" cy="1399666"/>
            </a:xfrm>
            <a:custGeom>
              <a:avLst/>
              <a:gdLst/>
              <a:ahLst/>
              <a:cxnLst/>
              <a:rect l="l" t="t" r="r" b="b"/>
              <a:pathLst>
                <a:path w="596107" h="1399666">
                  <a:moveTo>
                    <a:pt x="96044" y="0"/>
                  </a:moveTo>
                  <a:lnTo>
                    <a:pt x="202407" y="34925"/>
                  </a:lnTo>
                  <a:lnTo>
                    <a:pt x="262732" y="71438"/>
                  </a:lnTo>
                  <a:lnTo>
                    <a:pt x="321469" y="107950"/>
                  </a:lnTo>
                  <a:lnTo>
                    <a:pt x="416719" y="203200"/>
                  </a:lnTo>
                  <a:lnTo>
                    <a:pt x="500857" y="322263"/>
                  </a:lnTo>
                  <a:lnTo>
                    <a:pt x="561182" y="441325"/>
                  </a:lnTo>
                  <a:lnTo>
                    <a:pt x="596107" y="571500"/>
                  </a:lnTo>
                  <a:lnTo>
                    <a:pt x="596107" y="715963"/>
                  </a:lnTo>
                  <a:lnTo>
                    <a:pt x="596107" y="774701"/>
                  </a:lnTo>
                  <a:lnTo>
                    <a:pt x="584995" y="846138"/>
                  </a:lnTo>
                  <a:lnTo>
                    <a:pt x="561182" y="906463"/>
                  </a:lnTo>
                  <a:lnTo>
                    <a:pt x="537370" y="977901"/>
                  </a:lnTo>
                  <a:lnTo>
                    <a:pt x="500857" y="1049338"/>
                  </a:lnTo>
                  <a:lnTo>
                    <a:pt x="453232" y="1108076"/>
                  </a:lnTo>
                  <a:lnTo>
                    <a:pt x="392907" y="1168401"/>
                  </a:lnTo>
                  <a:lnTo>
                    <a:pt x="345282" y="1228726"/>
                  </a:lnTo>
                  <a:lnTo>
                    <a:pt x="273844" y="1276351"/>
                  </a:lnTo>
                  <a:lnTo>
                    <a:pt x="215107" y="1311276"/>
                  </a:lnTo>
                  <a:lnTo>
                    <a:pt x="72232" y="1382713"/>
                  </a:lnTo>
                  <a:lnTo>
                    <a:pt x="0" y="1399666"/>
                  </a:lnTo>
                  <a:lnTo>
                    <a:pt x="0" y="1343982"/>
                  </a:lnTo>
                  <a:lnTo>
                    <a:pt x="24607" y="1335088"/>
                  </a:lnTo>
                  <a:lnTo>
                    <a:pt x="154782" y="1263651"/>
                  </a:lnTo>
                  <a:lnTo>
                    <a:pt x="273844" y="1181101"/>
                  </a:lnTo>
                  <a:lnTo>
                    <a:pt x="369094" y="1060451"/>
                  </a:lnTo>
                  <a:lnTo>
                    <a:pt x="453232" y="930276"/>
                  </a:lnTo>
                  <a:lnTo>
                    <a:pt x="500857" y="798513"/>
                  </a:lnTo>
                  <a:lnTo>
                    <a:pt x="513557" y="668338"/>
                  </a:lnTo>
                  <a:lnTo>
                    <a:pt x="513557" y="536575"/>
                  </a:lnTo>
                  <a:lnTo>
                    <a:pt x="477045" y="404813"/>
                  </a:lnTo>
                  <a:lnTo>
                    <a:pt x="429420" y="285750"/>
                  </a:lnTo>
                  <a:lnTo>
                    <a:pt x="345282" y="179388"/>
                  </a:lnTo>
                  <a:lnTo>
                    <a:pt x="250032" y="95250"/>
                  </a:lnTo>
                  <a:lnTo>
                    <a:pt x="143669" y="2381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 name="Freeform 7"/>
            <p:cNvSpPr>
              <a:spLocks/>
            </p:cNvSpPr>
            <p:nvPr/>
          </p:nvSpPr>
          <p:spPr bwMode="auto">
            <a:xfrm>
              <a:off x="-2380" y="4524063"/>
              <a:ext cx="167481" cy="549901"/>
            </a:xfrm>
            <a:custGeom>
              <a:avLst/>
              <a:gdLst/>
              <a:ahLst/>
              <a:cxnLst/>
              <a:rect l="l" t="t" r="r" b="b"/>
              <a:pathLst>
                <a:path w="167481" h="549901">
                  <a:moveTo>
                    <a:pt x="0" y="0"/>
                  </a:moveTo>
                  <a:lnTo>
                    <a:pt x="794" y="313"/>
                  </a:lnTo>
                  <a:lnTo>
                    <a:pt x="59531" y="36825"/>
                  </a:lnTo>
                  <a:lnTo>
                    <a:pt x="107156" y="95563"/>
                  </a:lnTo>
                  <a:lnTo>
                    <a:pt x="130969" y="155888"/>
                  </a:lnTo>
                  <a:lnTo>
                    <a:pt x="154781" y="214625"/>
                  </a:lnTo>
                  <a:lnTo>
                    <a:pt x="167481" y="274950"/>
                  </a:lnTo>
                  <a:lnTo>
                    <a:pt x="154781" y="346388"/>
                  </a:lnTo>
                  <a:lnTo>
                    <a:pt x="130969" y="406713"/>
                  </a:lnTo>
                  <a:lnTo>
                    <a:pt x="96044" y="465451"/>
                  </a:lnTo>
                  <a:lnTo>
                    <a:pt x="48418" y="513076"/>
                  </a:lnTo>
                  <a:lnTo>
                    <a:pt x="794" y="549588"/>
                  </a:lnTo>
                  <a:lnTo>
                    <a:pt x="0" y="549901"/>
                  </a:lnTo>
                  <a:lnTo>
                    <a:pt x="0" y="478910"/>
                  </a:lnTo>
                  <a:lnTo>
                    <a:pt x="794" y="478151"/>
                  </a:lnTo>
                  <a:lnTo>
                    <a:pt x="48418" y="430526"/>
                  </a:lnTo>
                  <a:lnTo>
                    <a:pt x="72231" y="382901"/>
                  </a:lnTo>
                  <a:lnTo>
                    <a:pt x="96044" y="298763"/>
                  </a:lnTo>
                  <a:lnTo>
                    <a:pt x="96044" y="214625"/>
                  </a:lnTo>
                  <a:lnTo>
                    <a:pt x="72231" y="143188"/>
                  </a:lnTo>
                  <a:lnTo>
                    <a:pt x="24606" y="71750"/>
                  </a:lnTo>
                  <a:lnTo>
                    <a:pt x="0" y="7175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 name="Freeform 8"/>
            <p:cNvSpPr>
              <a:spLocks/>
            </p:cNvSpPr>
            <p:nvPr/>
          </p:nvSpPr>
          <p:spPr bwMode="auto">
            <a:xfrm>
              <a:off x="2251075" y="1651000"/>
              <a:ext cx="214313" cy="190500"/>
            </a:xfrm>
            <a:custGeom>
              <a:avLst/>
              <a:gdLst>
                <a:gd name="T0" fmla="*/ 30 w 135"/>
                <a:gd name="T1" fmla="*/ 23 h 120"/>
                <a:gd name="T2" fmla="*/ 30 w 135"/>
                <a:gd name="T3" fmla="*/ 23 h 120"/>
                <a:gd name="T4" fmla="*/ 53 w 135"/>
                <a:gd name="T5" fmla="*/ 8 h 120"/>
                <a:gd name="T6" fmla="*/ 68 w 135"/>
                <a:gd name="T7" fmla="*/ 0 h 120"/>
                <a:gd name="T8" fmla="*/ 105 w 135"/>
                <a:gd name="T9" fmla="*/ 8 h 120"/>
                <a:gd name="T10" fmla="*/ 128 w 135"/>
                <a:gd name="T11" fmla="*/ 15 h 120"/>
                <a:gd name="T12" fmla="*/ 135 w 135"/>
                <a:gd name="T13" fmla="*/ 23 h 120"/>
                <a:gd name="T14" fmla="*/ 135 w 135"/>
                <a:gd name="T15" fmla="*/ 23 h 120"/>
                <a:gd name="T16" fmla="*/ 113 w 135"/>
                <a:gd name="T17" fmla="*/ 23 h 120"/>
                <a:gd name="T18" fmla="*/ 83 w 135"/>
                <a:gd name="T19" fmla="*/ 23 h 120"/>
                <a:gd name="T20" fmla="*/ 60 w 135"/>
                <a:gd name="T21" fmla="*/ 30 h 120"/>
                <a:gd name="T22" fmla="*/ 60 w 135"/>
                <a:gd name="T23" fmla="*/ 30 h 120"/>
                <a:gd name="T24" fmla="*/ 38 w 135"/>
                <a:gd name="T25" fmla="*/ 53 h 120"/>
                <a:gd name="T26" fmla="*/ 23 w 135"/>
                <a:gd name="T27" fmla="*/ 75 h 120"/>
                <a:gd name="T28" fmla="*/ 8 w 135"/>
                <a:gd name="T29" fmla="*/ 98 h 120"/>
                <a:gd name="T30" fmla="*/ 0 w 135"/>
                <a:gd name="T31" fmla="*/ 113 h 120"/>
                <a:gd name="T32" fmla="*/ 0 w 135"/>
                <a:gd name="T33" fmla="*/ 113 h 120"/>
                <a:gd name="T34" fmla="*/ 0 w 135"/>
                <a:gd name="T35" fmla="*/ 120 h 120"/>
                <a:gd name="T36" fmla="*/ 0 w 135"/>
                <a:gd name="T37" fmla="*/ 120 h 120"/>
                <a:gd name="T38" fmla="*/ 0 w 135"/>
                <a:gd name="T39" fmla="*/ 90 h 120"/>
                <a:gd name="T40" fmla="*/ 8 w 135"/>
                <a:gd name="T41" fmla="*/ 60 h 120"/>
                <a:gd name="T42" fmla="*/ 23 w 135"/>
                <a:gd name="T43" fmla="*/ 38 h 120"/>
                <a:gd name="T44" fmla="*/ 30 w 135"/>
                <a:gd name="T45" fmla="*/ 23 h 120"/>
                <a:gd name="T46" fmla="*/ 30 w 135"/>
                <a:gd name="T47" fmla="*/ 2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120">
                  <a:moveTo>
                    <a:pt x="30" y="23"/>
                  </a:moveTo>
                  <a:lnTo>
                    <a:pt x="30" y="23"/>
                  </a:lnTo>
                  <a:lnTo>
                    <a:pt x="53" y="8"/>
                  </a:lnTo>
                  <a:lnTo>
                    <a:pt x="68" y="0"/>
                  </a:lnTo>
                  <a:lnTo>
                    <a:pt x="105" y="8"/>
                  </a:lnTo>
                  <a:lnTo>
                    <a:pt x="128" y="15"/>
                  </a:lnTo>
                  <a:lnTo>
                    <a:pt x="135" y="23"/>
                  </a:lnTo>
                  <a:lnTo>
                    <a:pt x="135" y="23"/>
                  </a:lnTo>
                  <a:lnTo>
                    <a:pt x="113" y="23"/>
                  </a:lnTo>
                  <a:lnTo>
                    <a:pt x="83" y="23"/>
                  </a:lnTo>
                  <a:lnTo>
                    <a:pt x="60" y="30"/>
                  </a:lnTo>
                  <a:lnTo>
                    <a:pt x="60" y="30"/>
                  </a:lnTo>
                  <a:lnTo>
                    <a:pt x="38" y="53"/>
                  </a:lnTo>
                  <a:lnTo>
                    <a:pt x="23" y="75"/>
                  </a:lnTo>
                  <a:lnTo>
                    <a:pt x="8" y="98"/>
                  </a:lnTo>
                  <a:lnTo>
                    <a:pt x="0" y="113"/>
                  </a:lnTo>
                  <a:lnTo>
                    <a:pt x="0" y="113"/>
                  </a:lnTo>
                  <a:lnTo>
                    <a:pt x="0" y="120"/>
                  </a:lnTo>
                  <a:lnTo>
                    <a:pt x="0" y="120"/>
                  </a:lnTo>
                  <a:lnTo>
                    <a:pt x="0" y="90"/>
                  </a:lnTo>
                  <a:lnTo>
                    <a:pt x="8" y="60"/>
                  </a:lnTo>
                  <a:lnTo>
                    <a:pt x="23" y="38"/>
                  </a:lnTo>
                  <a:lnTo>
                    <a:pt x="30" y="23"/>
                  </a:lnTo>
                  <a:lnTo>
                    <a:pt x="30" y="2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1" name="Freeform 9"/>
            <p:cNvSpPr>
              <a:spLocks/>
            </p:cNvSpPr>
            <p:nvPr/>
          </p:nvSpPr>
          <p:spPr bwMode="auto">
            <a:xfrm>
              <a:off x="2000250" y="1436688"/>
              <a:ext cx="692150" cy="404813"/>
            </a:xfrm>
            <a:custGeom>
              <a:avLst/>
              <a:gdLst>
                <a:gd name="T0" fmla="*/ 263 w 436"/>
                <a:gd name="T1" fmla="*/ 0 h 255"/>
                <a:gd name="T2" fmla="*/ 263 w 436"/>
                <a:gd name="T3" fmla="*/ 0 h 255"/>
                <a:gd name="T4" fmla="*/ 293 w 436"/>
                <a:gd name="T5" fmla="*/ 7 h 255"/>
                <a:gd name="T6" fmla="*/ 331 w 436"/>
                <a:gd name="T7" fmla="*/ 22 h 255"/>
                <a:gd name="T8" fmla="*/ 361 w 436"/>
                <a:gd name="T9" fmla="*/ 37 h 255"/>
                <a:gd name="T10" fmla="*/ 383 w 436"/>
                <a:gd name="T11" fmla="*/ 60 h 255"/>
                <a:gd name="T12" fmla="*/ 406 w 436"/>
                <a:gd name="T13" fmla="*/ 82 h 255"/>
                <a:gd name="T14" fmla="*/ 421 w 436"/>
                <a:gd name="T15" fmla="*/ 113 h 255"/>
                <a:gd name="T16" fmla="*/ 436 w 436"/>
                <a:gd name="T17" fmla="*/ 150 h 255"/>
                <a:gd name="T18" fmla="*/ 436 w 436"/>
                <a:gd name="T19" fmla="*/ 180 h 255"/>
                <a:gd name="T20" fmla="*/ 436 w 436"/>
                <a:gd name="T21" fmla="*/ 180 h 255"/>
                <a:gd name="T22" fmla="*/ 429 w 436"/>
                <a:gd name="T23" fmla="*/ 150 h 255"/>
                <a:gd name="T24" fmla="*/ 414 w 436"/>
                <a:gd name="T25" fmla="*/ 128 h 255"/>
                <a:gd name="T26" fmla="*/ 399 w 436"/>
                <a:gd name="T27" fmla="*/ 97 h 255"/>
                <a:gd name="T28" fmla="*/ 376 w 436"/>
                <a:gd name="T29" fmla="*/ 82 h 255"/>
                <a:gd name="T30" fmla="*/ 353 w 436"/>
                <a:gd name="T31" fmla="*/ 60 h 255"/>
                <a:gd name="T32" fmla="*/ 323 w 436"/>
                <a:gd name="T33" fmla="*/ 45 h 255"/>
                <a:gd name="T34" fmla="*/ 293 w 436"/>
                <a:gd name="T35" fmla="*/ 37 h 255"/>
                <a:gd name="T36" fmla="*/ 263 w 436"/>
                <a:gd name="T37" fmla="*/ 30 h 255"/>
                <a:gd name="T38" fmla="*/ 263 w 436"/>
                <a:gd name="T39" fmla="*/ 30 h 255"/>
                <a:gd name="T40" fmla="*/ 211 w 436"/>
                <a:gd name="T41" fmla="*/ 30 h 255"/>
                <a:gd name="T42" fmla="*/ 166 w 436"/>
                <a:gd name="T43" fmla="*/ 45 h 255"/>
                <a:gd name="T44" fmla="*/ 121 w 436"/>
                <a:gd name="T45" fmla="*/ 60 h 255"/>
                <a:gd name="T46" fmla="*/ 83 w 436"/>
                <a:gd name="T47" fmla="*/ 90 h 255"/>
                <a:gd name="T48" fmla="*/ 53 w 436"/>
                <a:gd name="T49" fmla="*/ 120 h 255"/>
                <a:gd name="T50" fmla="*/ 30 w 436"/>
                <a:gd name="T51" fmla="*/ 165 h 255"/>
                <a:gd name="T52" fmla="*/ 8 w 436"/>
                <a:gd name="T53" fmla="*/ 210 h 255"/>
                <a:gd name="T54" fmla="*/ 0 w 436"/>
                <a:gd name="T55" fmla="*/ 255 h 255"/>
                <a:gd name="T56" fmla="*/ 0 w 436"/>
                <a:gd name="T57" fmla="*/ 255 h 255"/>
                <a:gd name="T58" fmla="*/ 0 w 436"/>
                <a:gd name="T59" fmla="*/ 218 h 255"/>
                <a:gd name="T60" fmla="*/ 15 w 436"/>
                <a:gd name="T61" fmla="*/ 173 h 255"/>
                <a:gd name="T62" fmla="*/ 30 w 436"/>
                <a:gd name="T63" fmla="*/ 120 h 255"/>
                <a:gd name="T64" fmla="*/ 61 w 436"/>
                <a:gd name="T65" fmla="*/ 75 h 255"/>
                <a:gd name="T66" fmla="*/ 83 w 436"/>
                <a:gd name="T67" fmla="*/ 52 h 255"/>
                <a:gd name="T68" fmla="*/ 106 w 436"/>
                <a:gd name="T69" fmla="*/ 37 h 255"/>
                <a:gd name="T70" fmla="*/ 136 w 436"/>
                <a:gd name="T71" fmla="*/ 22 h 255"/>
                <a:gd name="T72" fmla="*/ 173 w 436"/>
                <a:gd name="T73" fmla="*/ 7 h 255"/>
                <a:gd name="T74" fmla="*/ 211 w 436"/>
                <a:gd name="T75" fmla="*/ 0 h 255"/>
                <a:gd name="T76" fmla="*/ 263 w 436"/>
                <a:gd name="T77" fmla="*/ 0 h 255"/>
                <a:gd name="T78" fmla="*/ 263 w 436"/>
                <a:gd name="T7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6" h="255">
                  <a:moveTo>
                    <a:pt x="263" y="0"/>
                  </a:moveTo>
                  <a:lnTo>
                    <a:pt x="263" y="0"/>
                  </a:lnTo>
                  <a:lnTo>
                    <a:pt x="293" y="7"/>
                  </a:lnTo>
                  <a:lnTo>
                    <a:pt x="331" y="22"/>
                  </a:lnTo>
                  <a:lnTo>
                    <a:pt x="361" y="37"/>
                  </a:lnTo>
                  <a:lnTo>
                    <a:pt x="383" y="60"/>
                  </a:lnTo>
                  <a:lnTo>
                    <a:pt x="406" y="82"/>
                  </a:lnTo>
                  <a:lnTo>
                    <a:pt x="421" y="113"/>
                  </a:lnTo>
                  <a:lnTo>
                    <a:pt x="436" y="150"/>
                  </a:lnTo>
                  <a:lnTo>
                    <a:pt x="436" y="180"/>
                  </a:lnTo>
                  <a:lnTo>
                    <a:pt x="436" y="180"/>
                  </a:lnTo>
                  <a:lnTo>
                    <a:pt x="429" y="150"/>
                  </a:lnTo>
                  <a:lnTo>
                    <a:pt x="414" y="128"/>
                  </a:lnTo>
                  <a:lnTo>
                    <a:pt x="399" y="97"/>
                  </a:lnTo>
                  <a:lnTo>
                    <a:pt x="376" y="82"/>
                  </a:lnTo>
                  <a:lnTo>
                    <a:pt x="353" y="60"/>
                  </a:lnTo>
                  <a:lnTo>
                    <a:pt x="323" y="45"/>
                  </a:lnTo>
                  <a:lnTo>
                    <a:pt x="293" y="37"/>
                  </a:lnTo>
                  <a:lnTo>
                    <a:pt x="263" y="30"/>
                  </a:lnTo>
                  <a:lnTo>
                    <a:pt x="263" y="30"/>
                  </a:lnTo>
                  <a:lnTo>
                    <a:pt x="211" y="30"/>
                  </a:lnTo>
                  <a:lnTo>
                    <a:pt x="166" y="45"/>
                  </a:lnTo>
                  <a:lnTo>
                    <a:pt x="121" y="60"/>
                  </a:lnTo>
                  <a:lnTo>
                    <a:pt x="83" y="90"/>
                  </a:lnTo>
                  <a:lnTo>
                    <a:pt x="53" y="120"/>
                  </a:lnTo>
                  <a:lnTo>
                    <a:pt x="30" y="165"/>
                  </a:lnTo>
                  <a:lnTo>
                    <a:pt x="8" y="210"/>
                  </a:lnTo>
                  <a:lnTo>
                    <a:pt x="0" y="255"/>
                  </a:lnTo>
                  <a:lnTo>
                    <a:pt x="0" y="255"/>
                  </a:lnTo>
                  <a:lnTo>
                    <a:pt x="0" y="218"/>
                  </a:lnTo>
                  <a:lnTo>
                    <a:pt x="15" y="173"/>
                  </a:lnTo>
                  <a:lnTo>
                    <a:pt x="30" y="120"/>
                  </a:lnTo>
                  <a:lnTo>
                    <a:pt x="61" y="75"/>
                  </a:lnTo>
                  <a:lnTo>
                    <a:pt x="83" y="52"/>
                  </a:lnTo>
                  <a:lnTo>
                    <a:pt x="106" y="37"/>
                  </a:lnTo>
                  <a:lnTo>
                    <a:pt x="136" y="22"/>
                  </a:lnTo>
                  <a:lnTo>
                    <a:pt x="173" y="7"/>
                  </a:lnTo>
                  <a:lnTo>
                    <a:pt x="211" y="0"/>
                  </a:lnTo>
                  <a:lnTo>
                    <a:pt x="263" y="0"/>
                  </a:lnTo>
                  <a:lnTo>
                    <a:pt x="263" y="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2" name="Freeform 10"/>
            <p:cNvSpPr>
              <a:spLocks/>
            </p:cNvSpPr>
            <p:nvPr/>
          </p:nvSpPr>
          <p:spPr bwMode="auto">
            <a:xfrm>
              <a:off x="2251075" y="1722438"/>
              <a:ext cx="454025" cy="322263"/>
            </a:xfrm>
            <a:custGeom>
              <a:avLst/>
              <a:gdLst>
                <a:gd name="T0" fmla="*/ 113 w 286"/>
                <a:gd name="T1" fmla="*/ 203 h 203"/>
                <a:gd name="T2" fmla="*/ 113 w 286"/>
                <a:gd name="T3" fmla="*/ 203 h 203"/>
                <a:gd name="T4" fmla="*/ 90 w 286"/>
                <a:gd name="T5" fmla="*/ 203 h 203"/>
                <a:gd name="T6" fmla="*/ 68 w 286"/>
                <a:gd name="T7" fmla="*/ 188 h 203"/>
                <a:gd name="T8" fmla="*/ 53 w 286"/>
                <a:gd name="T9" fmla="*/ 180 h 203"/>
                <a:gd name="T10" fmla="*/ 30 w 286"/>
                <a:gd name="T11" fmla="*/ 165 h 203"/>
                <a:gd name="T12" fmla="*/ 15 w 286"/>
                <a:gd name="T13" fmla="*/ 143 h 203"/>
                <a:gd name="T14" fmla="*/ 8 w 286"/>
                <a:gd name="T15" fmla="*/ 120 h 203"/>
                <a:gd name="T16" fmla="*/ 0 w 286"/>
                <a:gd name="T17" fmla="*/ 98 h 203"/>
                <a:gd name="T18" fmla="*/ 0 w 286"/>
                <a:gd name="T19" fmla="*/ 75 h 203"/>
                <a:gd name="T20" fmla="*/ 0 w 286"/>
                <a:gd name="T21" fmla="*/ 75 h 203"/>
                <a:gd name="T22" fmla="*/ 15 w 286"/>
                <a:gd name="T23" fmla="*/ 105 h 203"/>
                <a:gd name="T24" fmla="*/ 30 w 286"/>
                <a:gd name="T25" fmla="*/ 135 h 203"/>
                <a:gd name="T26" fmla="*/ 68 w 286"/>
                <a:gd name="T27" fmla="*/ 158 h 203"/>
                <a:gd name="T28" fmla="*/ 113 w 286"/>
                <a:gd name="T29" fmla="*/ 173 h 203"/>
                <a:gd name="T30" fmla="*/ 113 w 286"/>
                <a:gd name="T31" fmla="*/ 173 h 203"/>
                <a:gd name="T32" fmla="*/ 143 w 286"/>
                <a:gd name="T33" fmla="*/ 180 h 203"/>
                <a:gd name="T34" fmla="*/ 173 w 286"/>
                <a:gd name="T35" fmla="*/ 173 h 203"/>
                <a:gd name="T36" fmla="*/ 203 w 286"/>
                <a:gd name="T37" fmla="*/ 158 h 203"/>
                <a:gd name="T38" fmla="*/ 225 w 286"/>
                <a:gd name="T39" fmla="*/ 143 h 203"/>
                <a:gd name="T40" fmla="*/ 248 w 286"/>
                <a:gd name="T41" fmla="*/ 120 h 203"/>
                <a:gd name="T42" fmla="*/ 263 w 286"/>
                <a:gd name="T43" fmla="*/ 90 h 203"/>
                <a:gd name="T44" fmla="*/ 278 w 286"/>
                <a:gd name="T45" fmla="*/ 60 h 203"/>
                <a:gd name="T46" fmla="*/ 278 w 286"/>
                <a:gd name="T47" fmla="*/ 30 h 203"/>
                <a:gd name="T48" fmla="*/ 278 w 286"/>
                <a:gd name="T49" fmla="*/ 30 h 203"/>
                <a:gd name="T50" fmla="*/ 278 w 286"/>
                <a:gd name="T51" fmla="*/ 0 h 203"/>
                <a:gd name="T52" fmla="*/ 278 w 286"/>
                <a:gd name="T53" fmla="*/ 0 h 203"/>
                <a:gd name="T54" fmla="*/ 286 w 286"/>
                <a:gd name="T55" fmla="*/ 60 h 203"/>
                <a:gd name="T56" fmla="*/ 286 w 286"/>
                <a:gd name="T57" fmla="*/ 60 h 203"/>
                <a:gd name="T58" fmla="*/ 278 w 286"/>
                <a:gd name="T59" fmla="*/ 90 h 203"/>
                <a:gd name="T60" fmla="*/ 271 w 286"/>
                <a:gd name="T61" fmla="*/ 120 h 203"/>
                <a:gd name="T62" fmla="*/ 248 w 286"/>
                <a:gd name="T63" fmla="*/ 143 h 203"/>
                <a:gd name="T64" fmla="*/ 233 w 286"/>
                <a:gd name="T65" fmla="*/ 165 h 203"/>
                <a:gd name="T66" fmla="*/ 203 w 286"/>
                <a:gd name="T67" fmla="*/ 180 h 203"/>
                <a:gd name="T68" fmla="*/ 180 w 286"/>
                <a:gd name="T69" fmla="*/ 195 h 203"/>
                <a:gd name="T70" fmla="*/ 150 w 286"/>
                <a:gd name="T71" fmla="*/ 203 h 203"/>
                <a:gd name="T72" fmla="*/ 113 w 286"/>
                <a:gd name="T73" fmla="*/ 203 h 203"/>
                <a:gd name="T74" fmla="*/ 113 w 286"/>
                <a:gd name="T75"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6" h="203">
                  <a:moveTo>
                    <a:pt x="113" y="203"/>
                  </a:moveTo>
                  <a:lnTo>
                    <a:pt x="113" y="203"/>
                  </a:lnTo>
                  <a:lnTo>
                    <a:pt x="90" y="203"/>
                  </a:lnTo>
                  <a:lnTo>
                    <a:pt x="68" y="188"/>
                  </a:lnTo>
                  <a:lnTo>
                    <a:pt x="53" y="180"/>
                  </a:lnTo>
                  <a:lnTo>
                    <a:pt x="30" y="165"/>
                  </a:lnTo>
                  <a:lnTo>
                    <a:pt x="15" y="143"/>
                  </a:lnTo>
                  <a:lnTo>
                    <a:pt x="8" y="120"/>
                  </a:lnTo>
                  <a:lnTo>
                    <a:pt x="0" y="98"/>
                  </a:lnTo>
                  <a:lnTo>
                    <a:pt x="0" y="75"/>
                  </a:lnTo>
                  <a:lnTo>
                    <a:pt x="0" y="75"/>
                  </a:lnTo>
                  <a:lnTo>
                    <a:pt x="15" y="105"/>
                  </a:lnTo>
                  <a:lnTo>
                    <a:pt x="30" y="135"/>
                  </a:lnTo>
                  <a:lnTo>
                    <a:pt x="68" y="158"/>
                  </a:lnTo>
                  <a:lnTo>
                    <a:pt x="113" y="173"/>
                  </a:lnTo>
                  <a:lnTo>
                    <a:pt x="113" y="173"/>
                  </a:lnTo>
                  <a:lnTo>
                    <a:pt x="143" y="180"/>
                  </a:lnTo>
                  <a:lnTo>
                    <a:pt x="173" y="173"/>
                  </a:lnTo>
                  <a:lnTo>
                    <a:pt x="203" y="158"/>
                  </a:lnTo>
                  <a:lnTo>
                    <a:pt x="225" y="143"/>
                  </a:lnTo>
                  <a:lnTo>
                    <a:pt x="248" y="120"/>
                  </a:lnTo>
                  <a:lnTo>
                    <a:pt x="263" y="90"/>
                  </a:lnTo>
                  <a:lnTo>
                    <a:pt x="278" y="60"/>
                  </a:lnTo>
                  <a:lnTo>
                    <a:pt x="278" y="30"/>
                  </a:lnTo>
                  <a:lnTo>
                    <a:pt x="278" y="30"/>
                  </a:lnTo>
                  <a:lnTo>
                    <a:pt x="278" y="0"/>
                  </a:lnTo>
                  <a:lnTo>
                    <a:pt x="278" y="0"/>
                  </a:lnTo>
                  <a:lnTo>
                    <a:pt x="286" y="60"/>
                  </a:lnTo>
                  <a:lnTo>
                    <a:pt x="286" y="60"/>
                  </a:lnTo>
                  <a:lnTo>
                    <a:pt x="278" y="90"/>
                  </a:lnTo>
                  <a:lnTo>
                    <a:pt x="271" y="120"/>
                  </a:lnTo>
                  <a:lnTo>
                    <a:pt x="248" y="143"/>
                  </a:lnTo>
                  <a:lnTo>
                    <a:pt x="233" y="165"/>
                  </a:lnTo>
                  <a:lnTo>
                    <a:pt x="203" y="180"/>
                  </a:lnTo>
                  <a:lnTo>
                    <a:pt x="180" y="195"/>
                  </a:lnTo>
                  <a:lnTo>
                    <a:pt x="150" y="203"/>
                  </a:lnTo>
                  <a:lnTo>
                    <a:pt x="113" y="203"/>
                  </a:lnTo>
                  <a:lnTo>
                    <a:pt x="113" y="20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3" name="Freeform 11"/>
            <p:cNvSpPr>
              <a:spLocks/>
            </p:cNvSpPr>
            <p:nvPr/>
          </p:nvSpPr>
          <p:spPr bwMode="auto">
            <a:xfrm>
              <a:off x="-2381" y="3689628"/>
              <a:ext cx="191294" cy="96561"/>
            </a:xfrm>
            <a:custGeom>
              <a:avLst/>
              <a:gdLst/>
              <a:ahLst/>
              <a:cxnLst/>
              <a:rect l="l" t="t" r="r" b="b"/>
              <a:pathLst>
                <a:path w="191294" h="96561">
                  <a:moveTo>
                    <a:pt x="0" y="0"/>
                  </a:moveTo>
                  <a:lnTo>
                    <a:pt x="24606" y="23536"/>
                  </a:lnTo>
                  <a:lnTo>
                    <a:pt x="59531" y="48936"/>
                  </a:lnTo>
                  <a:lnTo>
                    <a:pt x="107156" y="72749"/>
                  </a:lnTo>
                  <a:lnTo>
                    <a:pt x="143669" y="83861"/>
                  </a:lnTo>
                  <a:lnTo>
                    <a:pt x="191294" y="83861"/>
                  </a:lnTo>
                  <a:lnTo>
                    <a:pt x="143669" y="96561"/>
                  </a:lnTo>
                  <a:lnTo>
                    <a:pt x="96044" y="96561"/>
                  </a:lnTo>
                  <a:lnTo>
                    <a:pt x="48419" y="96561"/>
                  </a:lnTo>
                  <a:lnTo>
                    <a:pt x="11906" y="72749"/>
                  </a:lnTo>
                  <a:lnTo>
                    <a:pt x="0" y="6084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4" name="Freeform 12"/>
            <p:cNvSpPr>
              <a:spLocks/>
            </p:cNvSpPr>
            <p:nvPr/>
          </p:nvSpPr>
          <p:spPr bwMode="auto">
            <a:xfrm>
              <a:off x="-2381" y="3999845"/>
              <a:ext cx="273844" cy="48281"/>
            </a:xfrm>
            <a:custGeom>
              <a:avLst/>
              <a:gdLst/>
              <a:ahLst/>
              <a:cxnLst/>
              <a:rect l="l" t="t" r="r" b="b"/>
              <a:pathLst>
                <a:path w="273844" h="48281">
                  <a:moveTo>
                    <a:pt x="0" y="0"/>
                  </a:moveTo>
                  <a:lnTo>
                    <a:pt x="24606" y="11769"/>
                  </a:lnTo>
                  <a:lnTo>
                    <a:pt x="107156" y="35581"/>
                  </a:lnTo>
                  <a:lnTo>
                    <a:pt x="191294" y="35581"/>
                  </a:lnTo>
                  <a:lnTo>
                    <a:pt x="273844" y="35581"/>
                  </a:lnTo>
                  <a:lnTo>
                    <a:pt x="202406" y="48281"/>
                  </a:lnTo>
                  <a:lnTo>
                    <a:pt x="130969" y="48281"/>
                  </a:lnTo>
                  <a:lnTo>
                    <a:pt x="35719" y="48281"/>
                  </a:lnTo>
                  <a:lnTo>
                    <a:pt x="0" y="3935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5" name="Freeform 13"/>
            <p:cNvSpPr>
              <a:spLocks/>
            </p:cNvSpPr>
            <p:nvPr/>
          </p:nvSpPr>
          <p:spPr bwMode="auto">
            <a:xfrm>
              <a:off x="-61912" y="3308350"/>
              <a:ext cx="417513" cy="465138"/>
            </a:xfrm>
            <a:custGeom>
              <a:avLst/>
              <a:gdLst>
                <a:gd name="T0" fmla="*/ 263 w 263"/>
                <a:gd name="T1" fmla="*/ 135 h 293"/>
                <a:gd name="T2" fmla="*/ 263 w 263"/>
                <a:gd name="T3" fmla="*/ 135 h 293"/>
                <a:gd name="T4" fmla="*/ 263 w 263"/>
                <a:gd name="T5" fmla="*/ 158 h 293"/>
                <a:gd name="T6" fmla="*/ 263 w 263"/>
                <a:gd name="T7" fmla="*/ 188 h 293"/>
                <a:gd name="T8" fmla="*/ 255 w 263"/>
                <a:gd name="T9" fmla="*/ 210 h 293"/>
                <a:gd name="T10" fmla="*/ 240 w 263"/>
                <a:gd name="T11" fmla="*/ 233 h 293"/>
                <a:gd name="T12" fmla="*/ 225 w 263"/>
                <a:gd name="T13" fmla="*/ 255 h 293"/>
                <a:gd name="T14" fmla="*/ 203 w 263"/>
                <a:gd name="T15" fmla="*/ 271 h 293"/>
                <a:gd name="T16" fmla="*/ 180 w 263"/>
                <a:gd name="T17" fmla="*/ 286 h 293"/>
                <a:gd name="T18" fmla="*/ 158 w 263"/>
                <a:gd name="T19" fmla="*/ 293 h 293"/>
                <a:gd name="T20" fmla="*/ 158 w 263"/>
                <a:gd name="T21" fmla="*/ 293 h 293"/>
                <a:gd name="T22" fmla="*/ 188 w 263"/>
                <a:gd name="T23" fmla="*/ 271 h 293"/>
                <a:gd name="T24" fmla="*/ 218 w 263"/>
                <a:gd name="T25" fmla="*/ 240 h 293"/>
                <a:gd name="T26" fmla="*/ 233 w 263"/>
                <a:gd name="T27" fmla="*/ 203 h 293"/>
                <a:gd name="T28" fmla="*/ 233 w 263"/>
                <a:gd name="T29" fmla="*/ 143 h 293"/>
                <a:gd name="T30" fmla="*/ 233 w 263"/>
                <a:gd name="T31" fmla="*/ 143 h 293"/>
                <a:gd name="T32" fmla="*/ 225 w 263"/>
                <a:gd name="T33" fmla="*/ 113 h 293"/>
                <a:gd name="T34" fmla="*/ 210 w 263"/>
                <a:gd name="T35" fmla="*/ 83 h 293"/>
                <a:gd name="T36" fmla="*/ 188 w 263"/>
                <a:gd name="T37" fmla="*/ 60 h 293"/>
                <a:gd name="T38" fmla="*/ 165 w 263"/>
                <a:gd name="T39" fmla="*/ 38 h 293"/>
                <a:gd name="T40" fmla="*/ 135 w 263"/>
                <a:gd name="T41" fmla="*/ 23 h 293"/>
                <a:gd name="T42" fmla="*/ 98 w 263"/>
                <a:gd name="T43" fmla="*/ 15 h 293"/>
                <a:gd name="T44" fmla="*/ 68 w 263"/>
                <a:gd name="T45" fmla="*/ 8 h 293"/>
                <a:gd name="T46" fmla="*/ 30 w 263"/>
                <a:gd name="T47" fmla="*/ 15 h 293"/>
                <a:gd name="T48" fmla="*/ 30 w 263"/>
                <a:gd name="T49" fmla="*/ 15 h 293"/>
                <a:gd name="T50" fmla="*/ 0 w 263"/>
                <a:gd name="T51" fmla="*/ 23 h 293"/>
                <a:gd name="T52" fmla="*/ 0 w 263"/>
                <a:gd name="T53" fmla="*/ 23 h 293"/>
                <a:gd name="T54" fmla="*/ 60 w 263"/>
                <a:gd name="T55" fmla="*/ 0 h 293"/>
                <a:gd name="T56" fmla="*/ 60 w 263"/>
                <a:gd name="T57" fmla="*/ 0 h 293"/>
                <a:gd name="T58" fmla="*/ 90 w 263"/>
                <a:gd name="T59" fmla="*/ 0 h 293"/>
                <a:gd name="T60" fmla="*/ 128 w 263"/>
                <a:gd name="T61" fmla="*/ 0 h 293"/>
                <a:gd name="T62" fmla="*/ 158 w 263"/>
                <a:gd name="T63" fmla="*/ 15 h 293"/>
                <a:gd name="T64" fmla="*/ 188 w 263"/>
                <a:gd name="T65" fmla="*/ 30 h 293"/>
                <a:gd name="T66" fmla="*/ 210 w 263"/>
                <a:gd name="T67" fmla="*/ 45 h 293"/>
                <a:gd name="T68" fmla="*/ 233 w 263"/>
                <a:gd name="T69" fmla="*/ 75 h 293"/>
                <a:gd name="T70" fmla="*/ 248 w 263"/>
                <a:gd name="T71" fmla="*/ 98 h 293"/>
                <a:gd name="T72" fmla="*/ 263 w 263"/>
                <a:gd name="T73" fmla="*/ 135 h 293"/>
                <a:gd name="T74" fmla="*/ 263 w 263"/>
                <a:gd name="T75" fmla="*/ 13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3" h="293">
                  <a:moveTo>
                    <a:pt x="263" y="135"/>
                  </a:moveTo>
                  <a:lnTo>
                    <a:pt x="263" y="135"/>
                  </a:lnTo>
                  <a:lnTo>
                    <a:pt x="263" y="158"/>
                  </a:lnTo>
                  <a:lnTo>
                    <a:pt x="263" y="188"/>
                  </a:lnTo>
                  <a:lnTo>
                    <a:pt x="255" y="210"/>
                  </a:lnTo>
                  <a:lnTo>
                    <a:pt x="240" y="233"/>
                  </a:lnTo>
                  <a:lnTo>
                    <a:pt x="225" y="255"/>
                  </a:lnTo>
                  <a:lnTo>
                    <a:pt x="203" y="271"/>
                  </a:lnTo>
                  <a:lnTo>
                    <a:pt x="180" y="286"/>
                  </a:lnTo>
                  <a:lnTo>
                    <a:pt x="158" y="293"/>
                  </a:lnTo>
                  <a:lnTo>
                    <a:pt x="158" y="293"/>
                  </a:lnTo>
                  <a:lnTo>
                    <a:pt x="188" y="271"/>
                  </a:lnTo>
                  <a:lnTo>
                    <a:pt x="218" y="240"/>
                  </a:lnTo>
                  <a:lnTo>
                    <a:pt x="233" y="203"/>
                  </a:lnTo>
                  <a:lnTo>
                    <a:pt x="233" y="143"/>
                  </a:lnTo>
                  <a:lnTo>
                    <a:pt x="233" y="143"/>
                  </a:lnTo>
                  <a:lnTo>
                    <a:pt x="225" y="113"/>
                  </a:lnTo>
                  <a:lnTo>
                    <a:pt x="210" y="83"/>
                  </a:lnTo>
                  <a:lnTo>
                    <a:pt x="188" y="60"/>
                  </a:lnTo>
                  <a:lnTo>
                    <a:pt x="165" y="38"/>
                  </a:lnTo>
                  <a:lnTo>
                    <a:pt x="135" y="23"/>
                  </a:lnTo>
                  <a:lnTo>
                    <a:pt x="98" y="15"/>
                  </a:lnTo>
                  <a:lnTo>
                    <a:pt x="68" y="8"/>
                  </a:lnTo>
                  <a:lnTo>
                    <a:pt x="30" y="15"/>
                  </a:lnTo>
                  <a:lnTo>
                    <a:pt x="30" y="15"/>
                  </a:lnTo>
                  <a:lnTo>
                    <a:pt x="0" y="23"/>
                  </a:lnTo>
                  <a:lnTo>
                    <a:pt x="0" y="23"/>
                  </a:lnTo>
                  <a:lnTo>
                    <a:pt x="60" y="0"/>
                  </a:lnTo>
                  <a:lnTo>
                    <a:pt x="60" y="0"/>
                  </a:lnTo>
                  <a:lnTo>
                    <a:pt x="90" y="0"/>
                  </a:lnTo>
                  <a:lnTo>
                    <a:pt x="128" y="0"/>
                  </a:lnTo>
                  <a:lnTo>
                    <a:pt x="158" y="15"/>
                  </a:lnTo>
                  <a:lnTo>
                    <a:pt x="188" y="30"/>
                  </a:lnTo>
                  <a:lnTo>
                    <a:pt x="210" y="45"/>
                  </a:lnTo>
                  <a:lnTo>
                    <a:pt x="233" y="75"/>
                  </a:lnTo>
                  <a:lnTo>
                    <a:pt x="248" y="98"/>
                  </a:lnTo>
                  <a:lnTo>
                    <a:pt x="263" y="135"/>
                  </a:lnTo>
                  <a:lnTo>
                    <a:pt x="263" y="13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8" name="Freeform 16"/>
            <p:cNvSpPr>
              <a:spLocks/>
            </p:cNvSpPr>
            <p:nvPr/>
          </p:nvSpPr>
          <p:spPr bwMode="auto">
            <a:xfrm>
              <a:off x="4659313" y="4381500"/>
              <a:ext cx="358775" cy="309563"/>
            </a:xfrm>
            <a:custGeom>
              <a:avLst/>
              <a:gdLst>
                <a:gd name="T0" fmla="*/ 8 w 226"/>
                <a:gd name="T1" fmla="*/ 90 h 195"/>
                <a:gd name="T2" fmla="*/ 8 w 226"/>
                <a:gd name="T3" fmla="*/ 90 h 195"/>
                <a:gd name="T4" fmla="*/ 30 w 226"/>
                <a:gd name="T5" fmla="*/ 45 h 195"/>
                <a:gd name="T6" fmla="*/ 61 w 226"/>
                <a:gd name="T7" fmla="*/ 15 h 195"/>
                <a:gd name="T8" fmla="*/ 83 w 226"/>
                <a:gd name="T9" fmla="*/ 8 h 195"/>
                <a:gd name="T10" fmla="*/ 106 w 226"/>
                <a:gd name="T11" fmla="*/ 0 h 195"/>
                <a:gd name="T12" fmla="*/ 136 w 226"/>
                <a:gd name="T13" fmla="*/ 0 h 195"/>
                <a:gd name="T14" fmla="*/ 158 w 226"/>
                <a:gd name="T15" fmla="*/ 0 h 195"/>
                <a:gd name="T16" fmla="*/ 158 w 226"/>
                <a:gd name="T17" fmla="*/ 0 h 195"/>
                <a:gd name="T18" fmla="*/ 181 w 226"/>
                <a:gd name="T19" fmla="*/ 15 h 195"/>
                <a:gd name="T20" fmla="*/ 203 w 226"/>
                <a:gd name="T21" fmla="*/ 30 h 195"/>
                <a:gd name="T22" fmla="*/ 218 w 226"/>
                <a:gd name="T23" fmla="*/ 53 h 195"/>
                <a:gd name="T24" fmla="*/ 226 w 226"/>
                <a:gd name="T25" fmla="*/ 75 h 195"/>
                <a:gd name="T26" fmla="*/ 226 w 226"/>
                <a:gd name="T27" fmla="*/ 75 h 195"/>
                <a:gd name="T28" fmla="*/ 203 w 226"/>
                <a:gd name="T29" fmla="*/ 45 h 195"/>
                <a:gd name="T30" fmla="*/ 173 w 226"/>
                <a:gd name="T31" fmla="*/ 30 h 195"/>
                <a:gd name="T32" fmla="*/ 173 w 226"/>
                <a:gd name="T33" fmla="*/ 30 h 195"/>
                <a:gd name="T34" fmla="*/ 143 w 226"/>
                <a:gd name="T35" fmla="*/ 23 h 195"/>
                <a:gd name="T36" fmla="*/ 121 w 226"/>
                <a:gd name="T37" fmla="*/ 30 h 195"/>
                <a:gd name="T38" fmla="*/ 98 w 226"/>
                <a:gd name="T39" fmla="*/ 30 h 195"/>
                <a:gd name="T40" fmla="*/ 76 w 226"/>
                <a:gd name="T41" fmla="*/ 45 h 195"/>
                <a:gd name="T42" fmla="*/ 38 w 226"/>
                <a:gd name="T43" fmla="*/ 75 h 195"/>
                <a:gd name="T44" fmla="*/ 15 w 226"/>
                <a:gd name="T45" fmla="*/ 113 h 195"/>
                <a:gd name="T46" fmla="*/ 15 w 226"/>
                <a:gd name="T47" fmla="*/ 113 h 195"/>
                <a:gd name="T48" fmla="*/ 8 w 226"/>
                <a:gd name="T49" fmla="*/ 158 h 195"/>
                <a:gd name="T50" fmla="*/ 15 w 226"/>
                <a:gd name="T51" fmla="*/ 195 h 195"/>
                <a:gd name="T52" fmla="*/ 15 w 226"/>
                <a:gd name="T53" fmla="*/ 195 h 195"/>
                <a:gd name="T54" fmla="*/ 8 w 226"/>
                <a:gd name="T55" fmla="*/ 173 h 195"/>
                <a:gd name="T56" fmla="*/ 0 w 226"/>
                <a:gd name="T57" fmla="*/ 143 h 195"/>
                <a:gd name="T58" fmla="*/ 0 w 226"/>
                <a:gd name="T59" fmla="*/ 113 h 195"/>
                <a:gd name="T60" fmla="*/ 8 w 226"/>
                <a:gd name="T61" fmla="*/ 90 h 195"/>
                <a:gd name="T62" fmla="*/ 8 w 226"/>
                <a:gd name="T63" fmla="*/ 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195">
                  <a:moveTo>
                    <a:pt x="8" y="90"/>
                  </a:moveTo>
                  <a:lnTo>
                    <a:pt x="8" y="90"/>
                  </a:lnTo>
                  <a:lnTo>
                    <a:pt x="30" y="45"/>
                  </a:lnTo>
                  <a:lnTo>
                    <a:pt x="61" y="15"/>
                  </a:lnTo>
                  <a:lnTo>
                    <a:pt x="83" y="8"/>
                  </a:lnTo>
                  <a:lnTo>
                    <a:pt x="106" y="0"/>
                  </a:lnTo>
                  <a:lnTo>
                    <a:pt x="136" y="0"/>
                  </a:lnTo>
                  <a:lnTo>
                    <a:pt x="158" y="0"/>
                  </a:lnTo>
                  <a:lnTo>
                    <a:pt x="158" y="0"/>
                  </a:lnTo>
                  <a:lnTo>
                    <a:pt x="181" y="15"/>
                  </a:lnTo>
                  <a:lnTo>
                    <a:pt x="203" y="30"/>
                  </a:lnTo>
                  <a:lnTo>
                    <a:pt x="218" y="53"/>
                  </a:lnTo>
                  <a:lnTo>
                    <a:pt x="226" y="75"/>
                  </a:lnTo>
                  <a:lnTo>
                    <a:pt x="226" y="75"/>
                  </a:lnTo>
                  <a:lnTo>
                    <a:pt x="203" y="45"/>
                  </a:lnTo>
                  <a:lnTo>
                    <a:pt x="173" y="30"/>
                  </a:lnTo>
                  <a:lnTo>
                    <a:pt x="173" y="30"/>
                  </a:lnTo>
                  <a:lnTo>
                    <a:pt x="143" y="23"/>
                  </a:lnTo>
                  <a:lnTo>
                    <a:pt x="121" y="30"/>
                  </a:lnTo>
                  <a:lnTo>
                    <a:pt x="98" y="30"/>
                  </a:lnTo>
                  <a:lnTo>
                    <a:pt x="76" y="45"/>
                  </a:lnTo>
                  <a:lnTo>
                    <a:pt x="38" y="75"/>
                  </a:lnTo>
                  <a:lnTo>
                    <a:pt x="15" y="113"/>
                  </a:lnTo>
                  <a:lnTo>
                    <a:pt x="15" y="113"/>
                  </a:lnTo>
                  <a:lnTo>
                    <a:pt x="8" y="158"/>
                  </a:lnTo>
                  <a:lnTo>
                    <a:pt x="15" y="195"/>
                  </a:lnTo>
                  <a:lnTo>
                    <a:pt x="15" y="195"/>
                  </a:lnTo>
                  <a:lnTo>
                    <a:pt x="8" y="173"/>
                  </a:lnTo>
                  <a:lnTo>
                    <a:pt x="0" y="143"/>
                  </a:lnTo>
                  <a:lnTo>
                    <a:pt x="0" y="113"/>
                  </a:lnTo>
                  <a:lnTo>
                    <a:pt x="8" y="90"/>
                  </a:lnTo>
                  <a:lnTo>
                    <a:pt x="8" y="9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9" name="Freeform 17"/>
            <p:cNvSpPr>
              <a:spLocks/>
            </p:cNvSpPr>
            <p:nvPr/>
          </p:nvSpPr>
          <p:spPr bwMode="auto">
            <a:xfrm>
              <a:off x="4827588" y="4500563"/>
              <a:ext cx="214313" cy="190500"/>
            </a:xfrm>
            <a:custGeom>
              <a:avLst/>
              <a:gdLst>
                <a:gd name="T0" fmla="*/ 7 w 135"/>
                <a:gd name="T1" fmla="*/ 60 h 120"/>
                <a:gd name="T2" fmla="*/ 7 w 135"/>
                <a:gd name="T3" fmla="*/ 60 h 120"/>
                <a:gd name="T4" fmla="*/ 15 w 135"/>
                <a:gd name="T5" fmla="*/ 60 h 120"/>
                <a:gd name="T6" fmla="*/ 22 w 135"/>
                <a:gd name="T7" fmla="*/ 60 h 120"/>
                <a:gd name="T8" fmla="*/ 37 w 135"/>
                <a:gd name="T9" fmla="*/ 83 h 120"/>
                <a:gd name="T10" fmla="*/ 37 w 135"/>
                <a:gd name="T11" fmla="*/ 83 h 120"/>
                <a:gd name="T12" fmla="*/ 45 w 135"/>
                <a:gd name="T13" fmla="*/ 98 h 120"/>
                <a:gd name="T14" fmla="*/ 60 w 135"/>
                <a:gd name="T15" fmla="*/ 105 h 120"/>
                <a:gd name="T16" fmla="*/ 60 w 135"/>
                <a:gd name="T17" fmla="*/ 105 h 120"/>
                <a:gd name="T18" fmla="*/ 75 w 135"/>
                <a:gd name="T19" fmla="*/ 98 h 120"/>
                <a:gd name="T20" fmla="*/ 97 w 135"/>
                <a:gd name="T21" fmla="*/ 83 h 120"/>
                <a:gd name="T22" fmla="*/ 112 w 135"/>
                <a:gd name="T23" fmla="*/ 68 h 120"/>
                <a:gd name="T24" fmla="*/ 120 w 135"/>
                <a:gd name="T25" fmla="*/ 45 h 120"/>
                <a:gd name="T26" fmla="*/ 120 w 135"/>
                <a:gd name="T27" fmla="*/ 45 h 120"/>
                <a:gd name="T28" fmla="*/ 127 w 135"/>
                <a:gd name="T29" fmla="*/ 23 h 120"/>
                <a:gd name="T30" fmla="*/ 120 w 135"/>
                <a:gd name="T31" fmla="*/ 0 h 120"/>
                <a:gd name="T32" fmla="*/ 120 w 135"/>
                <a:gd name="T33" fmla="*/ 0 h 120"/>
                <a:gd name="T34" fmla="*/ 135 w 135"/>
                <a:gd name="T35" fmla="*/ 38 h 120"/>
                <a:gd name="T36" fmla="*/ 135 w 135"/>
                <a:gd name="T37" fmla="*/ 53 h 120"/>
                <a:gd name="T38" fmla="*/ 135 w 135"/>
                <a:gd name="T39" fmla="*/ 75 h 120"/>
                <a:gd name="T40" fmla="*/ 135 w 135"/>
                <a:gd name="T41" fmla="*/ 75 h 120"/>
                <a:gd name="T42" fmla="*/ 120 w 135"/>
                <a:gd name="T43" fmla="*/ 90 h 120"/>
                <a:gd name="T44" fmla="*/ 112 w 135"/>
                <a:gd name="T45" fmla="*/ 105 h 120"/>
                <a:gd name="T46" fmla="*/ 82 w 135"/>
                <a:gd name="T47" fmla="*/ 120 h 120"/>
                <a:gd name="T48" fmla="*/ 60 w 135"/>
                <a:gd name="T49" fmla="*/ 120 h 120"/>
                <a:gd name="T50" fmla="*/ 37 w 135"/>
                <a:gd name="T51" fmla="*/ 113 h 120"/>
                <a:gd name="T52" fmla="*/ 37 w 135"/>
                <a:gd name="T53" fmla="*/ 113 h 120"/>
                <a:gd name="T54" fmla="*/ 22 w 135"/>
                <a:gd name="T55" fmla="*/ 105 h 120"/>
                <a:gd name="T56" fmla="*/ 7 w 135"/>
                <a:gd name="T57" fmla="*/ 98 h 120"/>
                <a:gd name="T58" fmla="*/ 7 w 135"/>
                <a:gd name="T59" fmla="*/ 98 h 120"/>
                <a:gd name="T60" fmla="*/ 0 w 135"/>
                <a:gd name="T61" fmla="*/ 83 h 120"/>
                <a:gd name="T62" fmla="*/ 0 w 135"/>
                <a:gd name="T63" fmla="*/ 68 h 120"/>
                <a:gd name="T64" fmla="*/ 7 w 135"/>
                <a:gd name="T65" fmla="*/ 60 h 120"/>
                <a:gd name="T66" fmla="*/ 7 w 135"/>
                <a:gd name="T67"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20">
                  <a:moveTo>
                    <a:pt x="7" y="60"/>
                  </a:moveTo>
                  <a:lnTo>
                    <a:pt x="7" y="60"/>
                  </a:lnTo>
                  <a:lnTo>
                    <a:pt x="15" y="60"/>
                  </a:lnTo>
                  <a:lnTo>
                    <a:pt x="22" y="60"/>
                  </a:lnTo>
                  <a:lnTo>
                    <a:pt x="37" y="83"/>
                  </a:lnTo>
                  <a:lnTo>
                    <a:pt x="37" y="83"/>
                  </a:lnTo>
                  <a:lnTo>
                    <a:pt x="45" y="98"/>
                  </a:lnTo>
                  <a:lnTo>
                    <a:pt x="60" y="105"/>
                  </a:lnTo>
                  <a:lnTo>
                    <a:pt x="60" y="105"/>
                  </a:lnTo>
                  <a:lnTo>
                    <a:pt x="75" y="98"/>
                  </a:lnTo>
                  <a:lnTo>
                    <a:pt x="97" y="83"/>
                  </a:lnTo>
                  <a:lnTo>
                    <a:pt x="112" y="68"/>
                  </a:lnTo>
                  <a:lnTo>
                    <a:pt x="120" y="45"/>
                  </a:lnTo>
                  <a:lnTo>
                    <a:pt x="120" y="45"/>
                  </a:lnTo>
                  <a:lnTo>
                    <a:pt x="127" y="23"/>
                  </a:lnTo>
                  <a:lnTo>
                    <a:pt x="120" y="0"/>
                  </a:lnTo>
                  <a:lnTo>
                    <a:pt x="120" y="0"/>
                  </a:lnTo>
                  <a:lnTo>
                    <a:pt x="135" y="38"/>
                  </a:lnTo>
                  <a:lnTo>
                    <a:pt x="135" y="53"/>
                  </a:lnTo>
                  <a:lnTo>
                    <a:pt x="135" y="75"/>
                  </a:lnTo>
                  <a:lnTo>
                    <a:pt x="135" y="75"/>
                  </a:lnTo>
                  <a:lnTo>
                    <a:pt x="120" y="90"/>
                  </a:lnTo>
                  <a:lnTo>
                    <a:pt x="112" y="105"/>
                  </a:lnTo>
                  <a:lnTo>
                    <a:pt x="82" y="120"/>
                  </a:lnTo>
                  <a:lnTo>
                    <a:pt x="60" y="120"/>
                  </a:lnTo>
                  <a:lnTo>
                    <a:pt x="37" y="113"/>
                  </a:lnTo>
                  <a:lnTo>
                    <a:pt x="37" y="113"/>
                  </a:lnTo>
                  <a:lnTo>
                    <a:pt x="22" y="105"/>
                  </a:lnTo>
                  <a:lnTo>
                    <a:pt x="7" y="98"/>
                  </a:lnTo>
                  <a:lnTo>
                    <a:pt x="7" y="98"/>
                  </a:lnTo>
                  <a:lnTo>
                    <a:pt x="0" y="83"/>
                  </a:lnTo>
                  <a:lnTo>
                    <a:pt x="0" y="68"/>
                  </a:lnTo>
                  <a:lnTo>
                    <a:pt x="7" y="60"/>
                  </a:lnTo>
                  <a:lnTo>
                    <a:pt x="7" y="6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0" name="Freeform 18"/>
            <p:cNvSpPr>
              <a:spLocks/>
            </p:cNvSpPr>
            <p:nvPr/>
          </p:nvSpPr>
          <p:spPr bwMode="auto">
            <a:xfrm>
              <a:off x="4683125" y="4394200"/>
              <a:ext cx="560388" cy="488950"/>
            </a:xfrm>
            <a:custGeom>
              <a:avLst/>
              <a:gdLst>
                <a:gd name="T0" fmla="*/ 346 w 353"/>
                <a:gd name="T1" fmla="*/ 172 h 308"/>
                <a:gd name="T2" fmla="*/ 346 w 353"/>
                <a:gd name="T3" fmla="*/ 172 h 308"/>
                <a:gd name="T4" fmla="*/ 331 w 353"/>
                <a:gd name="T5" fmla="*/ 202 h 308"/>
                <a:gd name="T6" fmla="*/ 308 w 353"/>
                <a:gd name="T7" fmla="*/ 240 h 308"/>
                <a:gd name="T8" fmla="*/ 286 w 353"/>
                <a:gd name="T9" fmla="*/ 263 h 308"/>
                <a:gd name="T10" fmla="*/ 256 w 353"/>
                <a:gd name="T11" fmla="*/ 285 h 308"/>
                <a:gd name="T12" fmla="*/ 218 w 353"/>
                <a:gd name="T13" fmla="*/ 293 h 308"/>
                <a:gd name="T14" fmla="*/ 181 w 353"/>
                <a:gd name="T15" fmla="*/ 300 h 308"/>
                <a:gd name="T16" fmla="*/ 151 w 353"/>
                <a:gd name="T17" fmla="*/ 308 h 308"/>
                <a:gd name="T18" fmla="*/ 113 w 353"/>
                <a:gd name="T19" fmla="*/ 300 h 308"/>
                <a:gd name="T20" fmla="*/ 113 w 353"/>
                <a:gd name="T21" fmla="*/ 300 h 308"/>
                <a:gd name="T22" fmla="*/ 76 w 353"/>
                <a:gd name="T23" fmla="*/ 278 h 308"/>
                <a:gd name="T24" fmla="*/ 46 w 353"/>
                <a:gd name="T25" fmla="*/ 255 h 308"/>
                <a:gd name="T26" fmla="*/ 15 w 353"/>
                <a:gd name="T27" fmla="*/ 225 h 308"/>
                <a:gd name="T28" fmla="*/ 0 w 353"/>
                <a:gd name="T29" fmla="*/ 187 h 308"/>
                <a:gd name="T30" fmla="*/ 0 w 353"/>
                <a:gd name="T31" fmla="*/ 187 h 308"/>
                <a:gd name="T32" fmla="*/ 15 w 353"/>
                <a:gd name="T33" fmla="*/ 217 h 308"/>
                <a:gd name="T34" fmla="*/ 38 w 353"/>
                <a:gd name="T35" fmla="*/ 232 h 308"/>
                <a:gd name="T36" fmla="*/ 61 w 353"/>
                <a:gd name="T37" fmla="*/ 247 h 308"/>
                <a:gd name="T38" fmla="*/ 91 w 353"/>
                <a:gd name="T39" fmla="*/ 263 h 308"/>
                <a:gd name="T40" fmla="*/ 91 w 353"/>
                <a:gd name="T41" fmla="*/ 263 h 308"/>
                <a:gd name="T42" fmla="*/ 121 w 353"/>
                <a:gd name="T43" fmla="*/ 270 h 308"/>
                <a:gd name="T44" fmla="*/ 158 w 353"/>
                <a:gd name="T45" fmla="*/ 270 h 308"/>
                <a:gd name="T46" fmla="*/ 196 w 353"/>
                <a:gd name="T47" fmla="*/ 263 h 308"/>
                <a:gd name="T48" fmla="*/ 226 w 353"/>
                <a:gd name="T49" fmla="*/ 247 h 308"/>
                <a:gd name="T50" fmla="*/ 256 w 353"/>
                <a:gd name="T51" fmla="*/ 225 h 308"/>
                <a:gd name="T52" fmla="*/ 286 w 353"/>
                <a:gd name="T53" fmla="*/ 202 h 308"/>
                <a:gd name="T54" fmla="*/ 308 w 353"/>
                <a:gd name="T55" fmla="*/ 172 h 308"/>
                <a:gd name="T56" fmla="*/ 323 w 353"/>
                <a:gd name="T57" fmla="*/ 135 h 308"/>
                <a:gd name="T58" fmla="*/ 323 w 353"/>
                <a:gd name="T59" fmla="*/ 135 h 308"/>
                <a:gd name="T60" fmla="*/ 331 w 353"/>
                <a:gd name="T61" fmla="*/ 97 h 308"/>
                <a:gd name="T62" fmla="*/ 338 w 353"/>
                <a:gd name="T63" fmla="*/ 60 h 308"/>
                <a:gd name="T64" fmla="*/ 338 w 353"/>
                <a:gd name="T65" fmla="*/ 30 h 308"/>
                <a:gd name="T66" fmla="*/ 331 w 353"/>
                <a:gd name="T67" fmla="*/ 0 h 308"/>
                <a:gd name="T68" fmla="*/ 331 w 353"/>
                <a:gd name="T69" fmla="*/ 0 h 308"/>
                <a:gd name="T70" fmla="*/ 346 w 353"/>
                <a:gd name="T71" fmla="*/ 37 h 308"/>
                <a:gd name="T72" fmla="*/ 353 w 353"/>
                <a:gd name="T73" fmla="*/ 75 h 308"/>
                <a:gd name="T74" fmla="*/ 353 w 353"/>
                <a:gd name="T75" fmla="*/ 120 h 308"/>
                <a:gd name="T76" fmla="*/ 346 w 353"/>
                <a:gd name="T77" fmla="*/ 172 h 308"/>
                <a:gd name="T78" fmla="*/ 346 w 353"/>
                <a:gd name="T79" fmla="*/ 17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3" h="308">
                  <a:moveTo>
                    <a:pt x="346" y="172"/>
                  </a:moveTo>
                  <a:lnTo>
                    <a:pt x="346" y="172"/>
                  </a:lnTo>
                  <a:lnTo>
                    <a:pt x="331" y="202"/>
                  </a:lnTo>
                  <a:lnTo>
                    <a:pt x="308" y="240"/>
                  </a:lnTo>
                  <a:lnTo>
                    <a:pt x="286" y="263"/>
                  </a:lnTo>
                  <a:lnTo>
                    <a:pt x="256" y="285"/>
                  </a:lnTo>
                  <a:lnTo>
                    <a:pt x="218" y="293"/>
                  </a:lnTo>
                  <a:lnTo>
                    <a:pt x="181" y="300"/>
                  </a:lnTo>
                  <a:lnTo>
                    <a:pt x="151" y="308"/>
                  </a:lnTo>
                  <a:lnTo>
                    <a:pt x="113" y="300"/>
                  </a:lnTo>
                  <a:lnTo>
                    <a:pt x="113" y="300"/>
                  </a:lnTo>
                  <a:lnTo>
                    <a:pt x="76" y="278"/>
                  </a:lnTo>
                  <a:lnTo>
                    <a:pt x="46" y="255"/>
                  </a:lnTo>
                  <a:lnTo>
                    <a:pt x="15" y="225"/>
                  </a:lnTo>
                  <a:lnTo>
                    <a:pt x="0" y="187"/>
                  </a:lnTo>
                  <a:lnTo>
                    <a:pt x="0" y="187"/>
                  </a:lnTo>
                  <a:lnTo>
                    <a:pt x="15" y="217"/>
                  </a:lnTo>
                  <a:lnTo>
                    <a:pt x="38" y="232"/>
                  </a:lnTo>
                  <a:lnTo>
                    <a:pt x="61" y="247"/>
                  </a:lnTo>
                  <a:lnTo>
                    <a:pt x="91" y="263"/>
                  </a:lnTo>
                  <a:lnTo>
                    <a:pt x="91" y="263"/>
                  </a:lnTo>
                  <a:lnTo>
                    <a:pt x="121" y="270"/>
                  </a:lnTo>
                  <a:lnTo>
                    <a:pt x="158" y="270"/>
                  </a:lnTo>
                  <a:lnTo>
                    <a:pt x="196" y="263"/>
                  </a:lnTo>
                  <a:lnTo>
                    <a:pt x="226" y="247"/>
                  </a:lnTo>
                  <a:lnTo>
                    <a:pt x="256" y="225"/>
                  </a:lnTo>
                  <a:lnTo>
                    <a:pt x="286" y="202"/>
                  </a:lnTo>
                  <a:lnTo>
                    <a:pt x="308" y="172"/>
                  </a:lnTo>
                  <a:lnTo>
                    <a:pt x="323" y="135"/>
                  </a:lnTo>
                  <a:lnTo>
                    <a:pt x="323" y="135"/>
                  </a:lnTo>
                  <a:lnTo>
                    <a:pt x="331" y="97"/>
                  </a:lnTo>
                  <a:lnTo>
                    <a:pt x="338" y="60"/>
                  </a:lnTo>
                  <a:lnTo>
                    <a:pt x="338" y="30"/>
                  </a:lnTo>
                  <a:lnTo>
                    <a:pt x="331" y="0"/>
                  </a:lnTo>
                  <a:lnTo>
                    <a:pt x="331" y="0"/>
                  </a:lnTo>
                  <a:lnTo>
                    <a:pt x="346" y="37"/>
                  </a:lnTo>
                  <a:lnTo>
                    <a:pt x="353" y="75"/>
                  </a:lnTo>
                  <a:lnTo>
                    <a:pt x="353" y="120"/>
                  </a:lnTo>
                  <a:lnTo>
                    <a:pt x="346" y="172"/>
                  </a:lnTo>
                  <a:lnTo>
                    <a:pt x="346" y="172"/>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1" name="Freeform 19"/>
            <p:cNvSpPr>
              <a:spLocks/>
            </p:cNvSpPr>
            <p:nvPr/>
          </p:nvSpPr>
          <p:spPr bwMode="auto">
            <a:xfrm>
              <a:off x="3575050" y="4143375"/>
              <a:ext cx="1633538" cy="1179513"/>
            </a:xfrm>
            <a:custGeom>
              <a:avLst/>
              <a:gdLst>
                <a:gd name="T0" fmla="*/ 744 w 1029"/>
                <a:gd name="T1" fmla="*/ 15 h 743"/>
                <a:gd name="T2" fmla="*/ 744 w 1029"/>
                <a:gd name="T3" fmla="*/ 15 h 743"/>
                <a:gd name="T4" fmla="*/ 691 w 1029"/>
                <a:gd name="T5" fmla="*/ 37 h 743"/>
                <a:gd name="T6" fmla="*/ 646 w 1029"/>
                <a:gd name="T7" fmla="*/ 67 h 743"/>
                <a:gd name="T8" fmla="*/ 601 w 1029"/>
                <a:gd name="T9" fmla="*/ 105 h 743"/>
                <a:gd name="T10" fmla="*/ 563 w 1029"/>
                <a:gd name="T11" fmla="*/ 150 h 743"/>
                <a:gd name="T12" fmla="*/ 488 w 1029"/>
                <a:gd name="T13" fmla="*/ 248 h 743"/>
                <a:gd name="T14" fmla="*/ 398 w 1029"/>
                <a:gd name="T15" fmla="*/ 360 h 743"/>
                <a:gd name="T16" fmla="*/ 398 w 1029"/>
                <a:gd name="T17" fmla="*/ 360 h 743"/>
                <a:gd name="T18" fmla="*/ 330 w 1029"/>
                <a:gd name="T19" fmla="*/ 443 h 743"/>
                <a:gd name="T20" fmla="*/ 263 w 1029"/>
                <a:gd name="T21" fmla="*/ 511 h 743"/>
                <a:gd name="T22" fmla="*/ 135 w 1029"/>
                <a:gd name="T23" fmla="*/ 631 h 743"/>
                <a:gd name="T24" fmla="*/ 37 w 1029"/>
                <a:gd name="T25" fmla="*/ 713 h 743"/>
                <a:gd name="T26" fmla="*/ 0 w 1029"/>
                <a:gd name="T27" fmla="*/ 743 h 743"/>
                <a:gd name="T28" fmla="*/ 0 w 1029"/>
                <a:gd name="T29" fmla="*/ 743 h 743"/>
                <a:gd name="T30" fmla="*/ 22 w 1029"/>
                <a:gd name="T31" fmla="*/ 728 h 743"/>
                <a:gd name="T32" fmla="*/ 105 w 1029"/>
                <a:gd name="T33" fmla="*/ 676 h 743"/>
                <a:gd name="T34" fmla="*/ 218 w 1029"/>
                <a:gd name="T35" fmla="*/ 593 h 743"/>
                <a:gd name="T36" fmla="*/ 285 w 1029"/>
                <a:gd name="T37" fmla="*/ 533 h 743"/>
                <a:gd name="T38" fmla="*/ 353 w 1029"/>
                <a:gd name="T39" fmla="*/ 473 h 743"/>
                <a:gd name="T40" fmla="*/ 353 w 1029"/>
                <a:gd name="T41" fmla="*/ 473 h 743"/>
                <a:gd name="T42" fmla="*/ 421 w 1029"/>
                <a:gd name="T43" fmla="*/ 398 h 743"/>
                <a:gd name="T44" fmla="*/ 488 w 1029"/>
                <a:gd name="T45" fmla="*/ 315 h 743"/>
                <a:gd name="T46" fmla="*/ 556 w 1029"/>
                <a:gd name="T47" fmla="*/ 233 h 743"/>
                <a:gd name="T48" fmla="*/ 616 w 1029"/>
                <a:gd name="T49" fmla="*/ 165 h 743"/>
                <a:gd name="T50" fmla="*/ 676 w 1029"/>
                <a:gd name="T51" fmla="*/ 105 h 743"/>
                <a:gd name="T52" fmla="*/ 713 w 1029"/>
                <a:gd name="T53" fmla="*/ 83 h 743"/>
                <a:gd name="T54" fmla="*/ 744 w 1029"/>
                <a:gd name="T55" fmla="*/ 60 h 743"/>
                <a:gd name="T56" fmla="*/ 781 w 1029"/>
                <a:gd name="T57" fmla="*/ 52 h 743"/>
                <a:gd name="T58" fmla="*/ 811 w 1029"/>
                <a:gd name="T59" fmla="*/ 45 h 743"/>
                <a:gd name="T60" fmla="*/ 849 w 1029"/>
                <a:gd name="T61" fmla="*/ 45 h 743"/>
                <a:gd name="T62" fmla="*/ 886 w 1029"/>
                <a:gd name="T63" fmla="*/ 60 h 743"/>
                <a:gd name="T64" fmla="*/ 886 w 1029"/>
                <a:gd name="T65" fmla="*/ 60 h 743"/>
                <a:gd name="T66" fmla="*/ 931 w 1029"/>
                <a:gd name="T67" fmla="*/ 75 h 743"/>
                <a:gd name="T68" fmla="*/ 976 w 1029"/>
                <a:gd name="T69" fmla="*/ 98 h 743"/>
                <a:gd name="T70" fmla="*/ 1006 w 1029"/>
                <a:gd name="T71" fmla="*/ 128 h 743"/>
                <a:gd name="T72" fmla="*/ 1029 w 1029"/>
                <a:gd name="T73" fmla="*/ 158 h 743"/>
                <a:gd name="T74" fmla="*/ 1029 w 1029"/>
                <a:gd name="T75" fmla="*/ 158 h 743"/>
                <a:gd name="T76" fmla="*/ 1006 w 1029"/>
                <a:gd name="T77" fmla="*/ 113 h 743"/>
                <a:gd name="T78" fmla="*/ 976 w 1029"/>
                <a:gd name="T79" fmla="*/ 67 h 743"/>
                <a:gd name="T80" fmla="*/ 931 w 1029"/>
                <a:gd name="T81" fmla="*/ 37 h 743"/>
                <a:gd name="T82" fmla="*/ 871 w 1029"/>
                <a:gd name="T83" fmla="*/ 15 h 743"/>
                <a:gd name="T84" fmla="*/ 871 w 1029"/>
                <a:gd name="T85" fmla="*/ 15 h 743"/>
                <a:gd name="T86" fmla="*/ 811 w 1029"/>
                <a:gd name="T87" fmla="*/ 0 h 743"/>
                <a:gd name="T88" fmla="*/ 781 w 1029"/>
                <a:gd name="T89" fmla="*/ 0 h 743"/>
                <a:gd name="T90" fmla="*/ 744 w 1029"/>
                <a:gd name="T91" fmla="*/ 15 h 743"/>
                <a:gd name="T92" fmla="*/ 744 w 1029"/>
                <a:gd name="T93" fmla="*/ 1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9" h="743">
                  <a:moveTo>
                    <a:pt x="744" y="15"/>
                  </a:moveTo>
                  <a:lnTo>
                    <a:pt x="744" y="15"/>
                  </a:lnTo>
                  <a:lnTo>
                    <a:pt x="691" y="37"/>
                  </a:lnTo>
                  <a:lnTo>
                    <a:pt x="646" y="67"/>
                  </a:lnTo>
                  <a:lnTo>
                    <a:pt x="601" y="105"/>
                  </a:lnTo>
                  <a:lnTo>
                    <a:pt x="563" y="150"/>
                  </a:lnTo>
                  <a:lnTo>
                    <a:pt x="488" y="248"/>
                  </a:lnTo>
                  <a:lnTo>
                    <a:pt x="398" y="360"/>
                  </a:lnTo>
                  <a:lnTo>
                    <a:pt x="398" y="360"/>
                  </a:lnTo>
                  <a:lnTo>
                    <a:pt x="330" y="443"/>
                  </a:lnTo>
                  <a:lnTo>
                    <a:pt x="263" y="511"/>
                  </a:lnTo>
                  <a:lnTo>
                    <a:pt x="135" y="631"/>
                  </a:lnTo>
                  <a:lnTo>
                    <a:pt x="37" y="713"/>
                  </a:lnTo>
                  <a:lnTo>
                    <a:pt x="0" y="743"/>
                  </a:lnTo>
                  <a:lnTo>
                    <a:pt x="0" y="743"/>
                  </a:lnTo>
                  <a:lnTo>
                    <a:pt x="22" y="728"/>
                  </a:lnTo>
                  <a:lnTo>
                    <a:pt x="105" y="676"/>
                  </a:lnTo>
                  <a:lnTo>
                    <a:pt x="218" y="593"/>
                  </a:lnTo>
                  <a:lnTo>
                    <a:pt x="285" y="533"/>
                  </a:lnTo>
                  <a:lnTo>
                    <a:pt x="353" y="473"/>
                  </a:lnTo>
                  <a:lnTo>
                    <a:pt x="353" y="473"/>
                  </a:lnTo>
                  <a:lnTo>
                    <a:pt x="421" y="398"/>
                  </a:lnTo>
                  <a:lnTo>
                    <a:pt x="488" y="315"/>
                  </a:lnTo>
                  <a:lnTo>
                    <a:pt x="556" y="233"/>
                  </a:lnTo>
                  <a:lnTo>
                    <a:pt x="616" y="165"/>
                  </a:lnTo>
                  <a:lnTo>
                    <a:pt x="676" y="105"/>
                  </a:lnTo>
                  <a:lnTo>
                    <a:pt x="713" y="83"/>
                  </a:lnTo>
                  <a:lnTo>
                    <a:pt x="744" y="60"/>
                  </a:lnTo>
                  <a:lnTo>
                    <a:pt x="781" y="52"/>
                  </a:lnTo>
                  <a:lnTo>
                    <a:pt x="811" y="45"/>
                  </a:lnTo>
                  <a:lnTo>
                    <a:pt x="849" y="45"/>
                  </a:lnTo>
                  <a:lnTo>
                    <a:pt x="886" y="60"/>
                  </a:lnTo>
                  <a:lnTo>
                    <a:pt x="886" y="60"/>
                  </a:lnTo>
                  <a:lnTo>
                    <a:pt x="931" y="75"/>
                  </a:lnTo>
                  <a:lnTo>
                    <a:pt x="976" y="98"/>
                  </a:lnTo>
                  <a:lnTo>
                    <a:pt x="1006" y="128"/>
                  </a:lnTo>
                  <a:lnTo>
                    <a:pt x="1029" y="158"/>
                  </a:lnTo>
                  <a:lnTo>
                    <a:pt x="1029" y="158"/>
                  </a:lnTo>
                  <a:lnTo>
                    <a:pt x="1006" y="113"/>
                  </a:lnTo>
                  <a:lnTo>
                    <a:pt x="976" y="67"/>
                  </a:lnTo>
                  <a:lnTo>
                    <a:pt x="931" y="37"/>
                  </a:lnTo>
                  <a:lnTo>
                    <a:pt x="871" y="15"/>
                  </a:lnTo>
                  <a:lnTo>
                    <a:pt x="871" y="15"/>
                  </a:lnTo>
                  <a:lnTo>
                    <a:pt x="811" y="0"/>
                  </a:lnTo>
                  <a:lnTo>
                    <a:pt x="781" y="0"/>
                  </a:lnTo>
                  <a:lnTo>
                    <a:pt x="744" y="15"/>
                  </a:lnTo>
                  <a:lnTo>
                    <a:pt x="744" y="1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 name="Freeform 20"/>
            <p:cNvSpPr>
              <a:spLocks/>
            </p:cNvSpPr>
            <p:nvPr/>
          </p:nvSpPr>
          <p:spPr bwMode="auto">
            <a:xfrm>
              <a:off x="-2381" y="6348413"/>
              <a:ext cx="321469" cy="538616"/>
            </a:xfrm>
            <a:custGeom>
              <a:avLst/>
              <a:gdLst/>
              <a:ahLst/>
              <a:cxnLst/>
              <a:rect l="l" t="t" r="r" b="b"/>
              <a:pathLst>
                <a:path w="321469" h="538616">
                  <a:moveTo>
                    <a:pt x="107157" y="0"/>
                  </a:moveTo>
                  <a:lnTo>
                    <a:pt x="143669" y="0"/>
                  </a:lnTo>
                  <a:lnTo>
                    <a:pt x="178594" y="0"/>
                  </a:lnTo>
                  <a:lnTo>
                    <a:pt x="226219" y="0"/>
                  </a:lnTo>
                  <a:lnTo>
                    <a:pt x="297657" y="23812"/>
                  </a:lnTo>
                  <a:lnTo>
                    <a:pt x="321469" y="36512"/>
                  </a:lnTo>
                  <a:lnTo>
                    <a:pt x="310357" y="96837"/>
                  </a:lnTo>
                  <a:lnTo>
                    <a:pt x="286544" y="144462"/>
                  </a:lnTo>
                  <a:lnTo>
                    <a:pt x="250032" y="192087"/>
                  </a:lnTo>
                  <a:lnTo>
                    <a:pt x="226219" y="203200"/>
                  </a:lnTo>
                  <a:lnTo>
                    <a:pt x="191294" y="203200"/>
                  </a:lnTo>
                  <a:lnTo>
                    <a:pt x="154782" y="215900"/>
                  </a:lnTo>
                  <a:lnTo>
                    <a:pt x="119857" y="227012"/>
                  </a:lnTo>
                  <a:lnTo>
                    <a:pt x="96044" y="263525"/>
                  </a:lnTo>
                  <a:lnTo>
                    <a:pt x="83344" y="298450"/>
                  </a:lnTo>
                  <a:lnTo>
                    <a:pt x="72232" y="346075"/>
                  </a:lnTo>
                  <a:lnTo>
                    <a:pt x="96044" y="393700"/>
                  </a:lnTo>
                  <a:lnTo>
                    <a:pt x="119857" y="454025"/>
                  </a:lnTo>
                  <a:lnTo>
                    <a:pt x="154782" y="501650"/>
                  </a:lnTo>
                  <a:lnTo>
                    <a:pt x="188185" y="538616"/>
                  </a:lnTo>
                  <a:lnTo>
                    <a:pt x="122164" y="538616"/>
                  </a:lnTo>
                  <a:lnTo>
                    <a:pt x="119857" y="536575"/>
                  </a:lnTo>
                  <a:lnTo>
                    <a:pt x="24607" y="441325"/>
                  </a:lnTo>
                  <a:lnTo>
                    <a:pt x="0" y="410218"/>
                  </a:lnTo>
                  <a:lnTo>
                    <a:pt x="0" y="334686"/>
                  </a:lnTo>
                  <a:lnTo>
                    <a:pt x="11906" y="346075"/>
                  </a:lnTo>
                  <a:lnTo>
                    <a:pt x="24607" y="334962"/>
                  </a:lnTo>
                  <a:lnTo>
                    <a:pt x="11906" y="274637"/>
                  </a:lnTo>
                  <a:lnTo>
                    <a:pt x="11906" y="192087"/>
                  </a:lnTo>
                  <a:lnTo>
                    <a:pt x="11906" y="144462"/>
                  </a:lnTo>
                  <a:lnTo>
                    <a:pt x="24607" y="107950"/>
                  </a:lnTo>
                  <a:lnTo>
                    <a:pt x="35719" y="60325"/>
                  </a:lnTo>
                  <a:lnTo>
                    <a:pt x="72232" y="23812"/>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 name="Freeform 21"/>
            <p:cNvSpPr>
              <a:spLocks/>
            </p:cNvSpPr>
            <p:nvPr/>
          </p:nvSpPr>
          <p:spPr bwMode="auto">
            <a:xfrm>
              <a:off x="4243388" y="3463925"/>
              <a:ext cx="976313" cy="822325"/>
            </a:xfrm>
            <a:custGeom>
              <a:avLst/>
              <a:gdLst>
                <a:gd name="T0" fmla="*/ 0 w 615"/>
                <a:gd name="T1" fmla="*/ 518 h 518"/>
                <a:gd name="T2" fmla="*/ 67 w 615"/>
                <a:gd name="T3" fmla="*/ 368 h 518"/>
                <a:gd name="T4" fmla="*/ 150 w 615"/>
                <a:gd name="T5" fmla="*/ 233 h 518"/>
                <a:gd name="T6" fmla="*/ 262 w 615"/>
                <a:gd name="T7" fmla="*/ 112 h 518"/>
                <a:gd name="T8" fmla="*/ 338 w 615"/>
                <a:gd name="T9" fmla="*/ 60 h 518"/>
                <a:gd name="T10" fmla="*/ 465 w 615"/>
                <a:gd name="T11" fmla="*/ 7 h 518"/>
                <a:gd name="T12" fmla="*/ 563 w 615"/>
                <a:gd name="T13" fmla="*/ 0 h 518"/>
                <a:gd name="T14" fmla="*/ 615 w 615"/>
                <a:gd name="T15" fmla="*/ 15 h 518"/>
                <a:gd name="T16" fmla="*/ 570 w 615"/>
                <a:gd name="T17" fmla="*/ 15 h 518"/>
                <a:gd name="T18" fmla="*/ 488 w 615"/>
                <a:gd name="T19" fmla="*/ 52 h 518"/>
                <a:gd name="T20" fmla="*/ 458 w 615"/>
                <a:gd name="T21" fmla="*/ 82 h 518"/>
                <a:gd name="T22" fmla="*/ 420 w 615"/>
                <a:gd name="T23" fmla="*/ 150 h 518"/>
                <a:gd name="T24" fmla="*/ 413 w 615"/>
                <a:gd name="T25" fmla="*/ 142 h 518"/>
                <a:gd name="T26" fmla="*/ 368 w 615"/>
                <a:gd name="T27" fmla="*/ 120 h 518"/>
                <a:gd name="T28" fmla="*/ 315 w 615"/>
                <a:gd name="T29" fmla="*/ 127 h 518"/>
                <a:gd name="T30" fmla="*/ 285 w 615"/>
                <a:gd name="T31" fmla="*/ 142 h 518"/>
                <a:gd name="T32" fmla="*/ 202 w 615"/>
                <a:gd name="T33" fmla="*/ 210 h 518"/>
                <a:gd name="T34" fmla="*/ 217 w 615"/>
                <a:gd name="T35" fmla="*/ 218 h 518"/>
                <a:gd name="T36" fmla="*/ 247 w 615"/>
                <a:gd name="T37" fmla="*/ 203 h 518"/>
                <a:gd name="T38" fmla="*/ 330 w 615"/>
                <a:gd name="T39" fmla="*/ 188 h 518"/>
                <a:gd name="T40" fmla="*/ 383 w 615"/>
                <a:gd name="T41" fmla="*/ 195 h 518"/>
                <a:gd name="T42" fmla="*/ 413 w 615"/>
                <a:gd name="T43" fmla="*/ 203 h 518"/>
                <a:gd name="T44" fmla="*/ 435 w 615"/>
                <a:gd name="T45" fmla="*/ 248 h 518"/>
                <a:gd name="T46" fmla="*/ 450 w 615"/>
                <a:gd name="T47" fmla="*/ 300 h 518"/>
                <a:gd name="T48" fmla="*/ 443 w 615"/>
                <a:gd name="T49" fmla="*/ 360 h 518"/>
                <a:gd name="T50" fmla="*/ 405 w 615"/>
                <a:gd name="T51" fmla="*/ 360 h 518"/>
                <a:gd name="T52" fmla="*/ 330 w 615"/>
                <a:gd name="T53" fmla="*/ 338 h 518"/>
                <a:gd name="T54" fmla="*/ 323 w 615"/>
                <a:gd name="T55" fmla="*/ 323 h 518"/>
                <a:gd name="T56" fmla="*/ 308 w 615"/>
                <a:gd name="T57" fmla="*/ 278 h 518"/>
                <a:gd name="T58" fmla="*/ 292 w 615"/>
                <a:gd name="T59" fmla="*/ 263 h 518"/>
                <a:gd name="T60" fmla="*/ 240 w 615"/>
                <a:gd name="T61" fmla="*/ 248 h 518"/>
                <a:gd name="T62" fmla="*/ 180 w 615"/>
                <a:gd name="T63" fmla="*/ 270 h 518"/>
                <a:gd name="T64" fmla="*/ 157 w 615"/>
                <a:gd name="T65" fmla="*/ 293 h 518"/>
                <a:gd name="T66" fmla="*/ 67 w 615"/>
                <a:gd name="T67" fmla="*/ 413 h 518"/>
                <a:gd name="T68" fmla="*/ 0 w 615"/>
                <a:gd name="T69" fmla="*/ 51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518">
                  <a:moveTo>
                    <a:pt x="0" y="518"/>
                  </a:moveTo>
                  <a:lnTo>
                    <a:pt x="0" y="518"/>
                  </a:lnTo>
                  <a:lnTo>
                    <a:pt x="15" y="473"/>
                  </a:lnTo>
                  <a:lnTo>
                    <a:pt x="67" y="368"/>
                  </a:lnTo>
                  <a:lnTo>
                    <a:pt x="105" y="300"/>
                  </a:lnTo>
                  <a:lnTo>
                    <a:pt x="150" y="233"/>
                  </a:lnTo>
                  <a:lnTo>
                    <a:pt x="202" y="165"/>
                  </a:lnTo>
                  <a:lnTo>
                    <a:pt x="262" y="112"/>
                  </a:lnTo>
                  <a:lnTo>
                    <a:pt x="262" y="112"/>
                  </a:lnTo>
                  <a:lnTo>
                    <a:pt x="338" y="60"/>
                  </a:lnTo>
                  <a:lnTo>
                    <a:pt x="405" y="30"/>
                  </a:lnTo>
                  <a:lnTo>
                    <a:pt x="465" y="7"/>
                  </a:lnTo>
                  <a:lnTo>
                    <a:pt x="518" y="0"/>
                  </a:lnTo>
                  <a:lnTo>
                    <a:pt x="563" y="0"/>
                  </a:lnTo>
                  <a:lnTo>
                    <a:pt x="593" y="7"/>
                  </a:lnTo>
                  <a:lnTo>
                    <a:pt x="615" y="15"/>
                  </a:lnTo>
                  <a:lnTo>
                    <a:pt x="615" y="15"/>
                  </a:lnTo>
                  <a:lnTo>
                    <a:pt x="570" y="15"/>
                  </a:lnTo>
                  <a:lnTo>
                    <a:pt x="525" y="30"/>
                  </a:lnTo>
                  <a:lnTo>
                    <a:pt x="488" y="52"/>
                  </a:lnTo>
                  <a:lnTo>
                    <a:pt x="488" y="52"/>
                  </a:lnTo>
                  <a:lnTo>
                    <a:pt x="458" y="82"/>
                  </a:lnTo>
                  <a:lnTo>
                    <a:pt x="435" y="112"/>
                  </a:lnTo>
                  <a:lnTo>
                    <a:pt x="420" y="150"/>
                  </a:lnTo>
                  <a:lnTo>
                    <a:pt x="420" y="150"/>
                  </a:lnTo>
                  <a:lnTo>
                    <a:pt x="413" y="142"/>
                  </a:lnTo>
                  <a:lnTo>
                    <a:pt x="390" y="127"/>
                  </a:lnTo>
                  <a:lnTo>
                    <a:pt x="368" y="120"/>
                  </a:lnTo>
                  <a:lnTo>
                    <a:pt x="345" y="120"/>
                  </a:lnTo>
                  <a:lnTo>
                    <a:pt x="315" y="127"/>
                  </a:lnTo>
                  <a:lnTo>
                    <a:pt x="285" y="142"/>
                  </a:lnTo>
                  <a:lnTo>
                    <a:pt x="285" y="142"/>
                  </a:lnTo>
                  <a:lnTo>
                    <a:pt x="225" y="188"/>
                  </a:lnTo>
                  <a:lnTo>
                    <a:pt x="202" y="210"/>
                  </a:lnTo>
                  <a:lnTo>
                    <a:pt x="210" y="218"/>
                  </a:lnTo>
                  <a:lnTo>
                    <a:pt x="217" y="218"/>
                  </a:lnTo>
                  <a:lnTo>
                    <a:pt x="217" y="218"/>
                  </a:lnTo>
                  <a:lnTo>
                    <a:pt x="247" y="203"/>
                  </a:lnTo>
                  <a:lnTo>
                    <a:pt x="300" y="188"/>
                  </a:lnTo>
                  <a:lnTo>
                    <a:pt x="330" y="188"/>
                  </a:lnTo>
                  <a:lnTo>
                    <a:pt x="353" y="188"/>
                  </a:lnTo>
                  <a:lnTo>
                    <a:pt x="383" y="195"/>
                  </a:lnTo>
                  <a:lnTo>
                    <a:pt x="413" y="203"/>
                  </a:lnTo>
                  <a:lnTo>
                    <a:pt x="413" y="203"/>
                  </a:lnTo>
                  <a:lnTo>
                    <a:pt x="428" y="225"/>
                  </a:lnTo>
                  <a:lnTo>
                    <a:pt x="435" y="248"/>
                  </a:lnTo>
                  <a:lnTo>
                    <a:pt x="443" y="270"/>
                  </a:lnTo>
                  <a:lnTo>
                    <a:pt x="450" y="300"/>
                  </a:lnTo>
                  <a:lnTo>
                    <a:pt x="443" y="338"/>
                  </a:lnTo>
                  <a:lnTo>
                    <a:pt x="443" y="360"/>
                  </a:lnTo>
                  <a:lnTo>
                    <a:pt x="443" y="360"/>
                  </a:lnTo>
                  <a:lnTo>
                    <a:pt x="405" y="360"/>
                  </a:lnTo>
                  <a:lnTo>
                    <a:pt x="368" y="353"/>
                  </a:lnTo>
                  <a:lnTo>
                    <a:pt x="330" y="338"/>
                  </a:lnTo>
                  <a:lnTo>
                    <a:pt x="330" y="338"/>
                  </a:lnTo>
                  <a:lnTo>
                    <a:pt x="323" y="323"/>
                  </a:lnTo>
                  <a:lnTo>
                    <a:pt x="315" y="308"/>
                  </a:lnTo>
                  <a:lnTo>
                    <a:pt x="308" y="278"/>
                  </a:lnTo>
                  <a:lnTo>
                    <a:pt x="292" y="263"/>
                  </a:lnTo>
                  <a:lnTo>
                    <a:pt x="292" y="263"/>
                  </a:lnTo>
                  <a:lnTo>
                    <a:pt x="270" y="248"/>
                  </a:lnTo>
                  <a:lnTo>
                    <a:pt x="240" y="248"/>
                  </a:lnTo>
                  <a:lnTo>
                    <a:pt x="217" y="248"/>
                  </a:lnTo>
                  <a:lnTo>
                    <a:pt x="180" y="270"/>
                  </a:lnTo>
                  <a:lnTo>
                    <a:pt x="180" y="270"/>
                  </a:lnTo>
                  <a:lnTo>
                    <a:pt x="157" y="293"/>
                  </a:lnTo>
                  <a:lnTo>
                    <a:pt x="127" y="323"/>
                  </a:lnTo>
                  <a:lnTo>
                    <a:pt x="67" y="413"/>
                  </a:lnTo>
                  <a:lnTo>
                    <a:pt x="0" y="518"/>
                  </a:lnTo>
                  <a:lnTo>
                    <a:pt x="0" y="51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 name="Freeform 22"/>
            <p:cNvSpPr>
              <a:spLocks/>
            </p:cNvSpPr>
            <p:nvPr/>
          </p:nvSpPr>
          <p:spPr bwMode="auto">
            <a:xfrm>
              <a:off x="2216150" y="2533650"/>
              <a:ext cx="344488" cy="214313"/>
            </a:xfrm>
            <a:custGeom>
              <a:avLst/>
              <a:gdLst>
                <a:gd name="T0" fmla="*/ 30 w 217"/>
                <a:gd name="T1" fmla="*/ 0 h 135"/>
                <a:gd name="T2" fmla="*/ 30 w 217"/>
                <a:gd name="T3" fmla="*/ 0 h 135"/>
                <a:gd name="T4" fmla="*/ 45 w 217"/>
                <a:gd name="T5" fmla="*/ 0 h 135"/>
                <a:gd name="T6" fmla="*/ 60 w 217"/>
                <a:gd name="T7" fmla="*/ 15 h 135"/>
                <a:gd name="T8" fmla="*/ 67 w 217"/>
                <a:gd name="T9" fmla="*/ 30 h 135"/>
                <a:gd name="T10" fmla="*/ 75 w 217"/>
                <a:gd name="T11" fmla="*/ 67 h 135"/>
                <a:gd name="T12" fmla="*/ 75 w 217"/>
                <a:gd name="T13" fmla="*/ 67 h 135"/>
                <a:gd name="T14" fmla="*/ 75 w 217"/>
                <a:gd name="T15" fmla="*/ 83 h 135"/>
                <a:gd name="T16" fmla="*/ 75 w 217"/>
                <a:gd name="T17" fmla="*/ 83 h 135"/>
                <a:gd name="T18" fmla="*/ 112 w 217"/>
                <a:gd name="T19" fmla="*/ 90 h 135"/>
                <a:gd name="T20" fmla="*/ 150 w 217"/>
                <a:gd name="T21" fmla="*/ 75 h 135"/>
                <a:gd name="T22" fmla="*/ 187 w 217"/>
                <a:gd name="T23" fmla="*/ 52 h 135"/>
                <a:gd name="T24" fmla="*/ 217 w 217"/>
                <a:gd name="T25" fmla="*/ 22 h 135"/>
                <a:gd name="T26" fmla="*/ 217 w 217"/>
                <a:gd name="T27" fmla="*/ 22 h 135"/>
                <a:gd name="T28" fmla="*/ 202 w 217"/>
                <a:gd name="T29" fmla="*/ 52 h 135"/>
                <a:gd name="T30" fmla="*/ 187 w 217"/>
                <a:gd name="T31" fmla="*/ 83 h 135"/>
                <a:gd name="T32" fmla="*/ 165 w 217"/>
                <a:gd name="T33" fmla="*/ 105 h 135"/>
                <a:gd name="T34" fmla="*/ 135 w 217"/>
                <a:gd name="T35" fmla="*/ 128 h 135"/>
                <a:gd name="T36" fmla="*/ 105 w 217"/>
                <a:gd name="T37" fmla="*/ 135 h 135"/>
                <a:gd name="T38" fmla="*/ 82 w 217"/>
                <a:gd name="T39" fmla="*/ 135 h 135"/>
                <a:gd name="T40" fmla="*/ 52 w 217"/>
                <a:gd name="T41" fmla="*/ 128 h 135"/>
                <a:gd name="T42" fmla="*/ 37 w 217"/>
                <a:gd name="T43" fmla="*/ 113 h 135"/>
                <a:gd name="T44" fmla="*/ 37 w 217"/>
                <a:gd name="T45" fmla="*/ 113 h 135"/>
                <a:gd name="T46" fmla="*/ 30 w 217"/>
                <a:gd name="T47" fmla="*/ 113 h 135"/>
                <a:gd name="T48" fmla="*/ 30 w 217"/>
                <a:gd name="T49" fmla="*/ 113 h 135"/>
                <a:gd name="T50" fmla="*/ 22 w 217"/>
                <a:gd name="T51" fmla="*/ 105 h 135"/>
                <a:gd name="T52" fmla="*/ 7 w 217"/>
                <a:gd name="T53" fmla="*/ 83 h 135"/>
                <a:gd name="T54" fmla="*/ 7 w 217"/>
                <a:gd name="T55" fmla="*/ 83 h 135"/>
                <a:gd name="T56" fmla="*/ 0 w 217"/>
                <a:gd name="T57" fmla="*/ 45 h 135"/>
                <a:gd name="T58" fmla="*/ 7 w 217"/>
                <a:gd name="T59" fmla="*/ 22 h 135"/>
                <a:gd name="T60" fmla="*/ 15 w 217"/>
                <a:gd name="T61" fmla="*/ 7 h 135"/>
                <a:gd name="T62" fmla="*/ 30 w 217"/>
                <a:gd name="T63" fmla="*/ 0 h 135"/>
                <a:gd name="T64" fmla="*/ 30 w 217"/>
                <a:gd name="T6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135">
                  <a:moveTo>
                    <a:pt x="30" y="0"/>
                  </a:moveTo>
                  <a:lnTo>
                    <a:pt x="30" y="0"/>
                  </a:lnTo>
                  <a:lnTo>
                    <a:pt x="45" y="0"/>
                  </a:lnTo>
                  <a:lnTo>
                    <a:pt x="60" y="15"/>
                  </a:lnTo>
                  <a:lnTo>
                    <a:pt x="67" y="30"/>
                  </a:lnTo>
                  <a:lnTo>
                    <a:pt x="75" y="67"/>
                  </a:lnTo>
                  <a:lnTo>
                    <a:pt x="75" y="67"/>
                  </a:lnTo>
                  <a:lnTo>
                    <a:pt x="75" y="83"/>
                  </a:lnTo>
                  <a:lnTo>
                    <a:pt x="75" y="83"/>
                  </a:lnTo>
                  <a:lnTo>
                    <a:pt x="112" y="90"/>
                  </a:lnTo>
                  <a:lnTo>
                    <a:pt x="150" y="75"/>
                  </a:lnTo>
                  <a:lnTo>
                    <a:pt x="187" y="52"/>
                  </a:lnTo>
                  <a:lnTo>
                    <a:pt x="217" y="22"/>
                  </a:lnTo>
                  <a:lnTo>
                    <a:pt x="217" y="22"/>
                  </a:lnTo>
                  <a:lnTo>
                    <a:pt x="202" y="52"/>
                  </a:lnTo>
                  <a:lnTo>
                    <a:pt x="187" y="83"/>
                  </a:lnTo>
                  <a:lnTo>
                    <a:pt x="165" y="105"/>
                  </a:lnTo>
                  <a:lnTo>
                    <a:pt x="135" y="128"/>
                  </a:lnTo>
                  <a:lnTo>
                    <a:pt x="105" y="135"/>
                  </a:lnTo>
                  <a:lnTo>
                    <a:pt x="82" y="135"/>
                  </a:lnTo>
                  <a:lnTo>
                    <a:pt x="52" y="128"/>
                  </a:lnTo>
                  <a:lnTo>
                    <a:pt x="37" y="113"/>
                  </a:lnTo>
                  <a:lnTo>
                    <a:pt x="37" y="113"/>
                  </a:lnTo>
                  <a:lnTo>
                    <a:pt x="30" y="113"/>
                  </a:lnTo>
                  <a:lnTo>
                    <a:pt x="30" y="113"/>
                  </a:lnTo>
                  <a:lnTo>
                    <a:pt x="22" y="105"/>
                  </a:lnTo>
                  <a:lnTo>
                    <a:pt x="7" y="83"/>
                  </a:lnTo>
                  <a:lnTo>
                    <a:pt x="7" y="83"/>
                  </a:lnTo>
                  <a:lnTo>
                    <a:pt x="0" y="45"/>
                  </a:lnTo>
                  <a:lnTo>
                    <a:pt x="7" y="22"/>
                  </a:lnTo>
                  <a:lnTo>
                    <a:pt x="15" y="7"/>
                  </a:lnTo>
                  <a:lnTo>
                    <a:pt x="30" y="0"/>
                  </a:lnTo>
                  <a:lnTo>
                    <a:pt x="30" y="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5" name="Freeform 23"/>
            <p:cNvSpPr>
              <a:spLocks/>
            </p:cNvSpPr>
            <p:nvPr/>
          </p:nvSpPr>
          <p:spPr bwMode="auto">
            <a:xfrm>
              <a:off x="950913" y="2211388"/>
              <a:ext cx="1633538" cy="1216025"/>
            </a:xfrm>
            <a:custGeom>
              <a:avLst/>
              <a:gdLst>
                <a:gd name="T0" fmla="*/ 316 w 1029"/>
                <a:gd name="T1" fmla="*/ 278 h 766"/>
                <a:gd name="T2" fmla="*/ 316 w 1029"/>
                <a:gd name="T3" fmla="*/ 278 h 766"/>
                <a:gd name="T4" fmla="*/ 391 w 1029"/>
                <a:gd name="T5" fmla="*/ 210 h 766"/>
                <a:gd name="T6" fmla="*/ 466 w 1029"/>
                <a:gd name="T7" fmla="*/ 150 h 766"/>
                <a:gd name="T8" fmla="*/ 534 w 1029"/>
                <a:gd name="T9" fmla="*/ 98 h 766"/>
                <a:gd name="T10" fmla="*/ 601 w 1029"/>
                <a:gd name="T11" fmla="*/ 60 h 766"/>
                <a:gd name="T12" fmla="*/ 661 w 1029"/>
                <a:gd name="T13" fmla="*/ 38 h 766"/>
                <a:gd name="T14" fmla="*/ 722 w 1029"/>
                <a:gd name="T15" fmla="*/ 15 h 766"/>
                <a:gd name="T16" fmla="*/ 774 w 1029"/>
                <a:gd name="T17" fmla="*/ 0 h 766"/>
                <a:gd name="T18" fmla="*/ 827 w 1029"/>
                <a:gd name="T19" fmla="*/ 0 h 766"/>
                <a:gd name="T20" fmla="*/ 872 w 1029"/>
                <a:gd name="T21" fmla="*/ 0 h 766"/>
                <a:gd name="T22" fmla="*/ 909 w 1029"/>
                <a:gd name="T23" fmla="*/ 8 h 766"/>
                <a:gd name="T24" fmla="*/ 939 w 1029"/>
                <a:gd name="T25" fmla="*/ 23 h 766"/>
                <a:gd name="T26" fmla="*/ 969 w 1029"/>
                <a:gd name="T27" fmla="*/ 38 h 766"/>
                <a:gd name="T28" fmla="*/ 992 w 1029"/>
                <a:gd name="T29" fmla="*/ 60 h 766"/>
                <a:gd name="T30" fmla="*/ 1014 w 1029"/>
                <a:gd name="T31" fmla="*/ 83 h 766"/>
                <a:gd name="T32" fmla="*/ 1022 w 1029"/>
                <a:gd name="T33" fmla="*/ 113 h 766"/>
                <a:gd name="T34" fmla="*/ 1029 w 1029"/>
                <a:gd name="T35" fmla="*/ 135 h 766"/>
                <a:gd name="T36" fmla="*/ 1029 w 1029"/>
                <a:gd name="T37" fmla="*/ 135 h 766"/>
                <a:gd name="T38" fmla="*/ 1029 w 1029"/>
                <a:gd name="T39" fmla="*/ 188 h 766"/>
                <a:gd name="T40" fmla="*/ 1014 w 1029"/>
                <a:gd name="T41" fmla="*/ 225 h 766"/>
                <a:gd name="T42" fmla="*/ 1014 w 1029"/>
                <a:gd name="T43" fmla="*/ 225 h 766"/>
                <a:gd name="T44" fmla="*/ 1014 w 1029"/>
                <a:gd name="T45" fmla="*/ 188 h 766"/>
                <a:gd name="T46" fmla="*/ 1014 w 1029"/>
                <a:gd name="T47" fmla="*/ 188 h 766"/>
                <a:gd name="T48" fmla="*/ 1007 w 1029"/>
                <a:gd name="T49" fmla="*/ 158 h 766"/>
                <a:gd name="T50" fmla="*/ 992 w 1029"/>
                <a:gd name="T51" fmla="*/ 128 h 766"/>
                <a:gd name="T52" fmla="*/ 977 w 1029"/>
                <a:gd name="T53" fmla="*/ 105 h 766"/>
                <a:gd name="T54" fmla="*/ 954 w 1029"/>
                <a:gd name="T55" fmla="*/ 83 h 766"/>
                <a:gd name="T56" fmla="*/ 924 w 1029"/>
                <a:gd name="T57" fmla="*/ 68 h 766"/>
                <a:gd name="T58" fmla="*/ 887 w 1029"/>
                <a:gd name="T59" fmla="*/ 53 h 766"/>
                <a:gd name="T60" fmla="*/ 849 w 1029"/>
                <a:gd name="T61" fmla="*/ 45 h 766"/>
                <a:gd name="T62" fmla="*/ 804 w 1029"/>
                <a:gd name="T63" fmla="*/ 45 h 766"/>
                <a:gd name="T64" fmla="*/ 759 w 1029"/>
                <a:gd name="T65" fmla="*/ 53 h 766"/>
                <a:gd name="T66" fmla="*/ 699 w 1029"/>
                <a:gd name="T67" fmla="*/ 60 h 766"/>
                <a:gd name="T68" fmla="*/ 646 w 1029"/>
                <a:gd name="T69" fmla="*/ 83 h 766"/>
                <a:gd name="T70" fmla="*/ 586 w 1029"/>
                <a:gd name="T71" fmla="*/ 113 h 766"/>
                <a:gd name="T72" fmla="*/ 519 w 1029"/>
                <a:gd name="T73" fmla="*/ 150 h 766"/>
                <a:gd name="T74" fmla="*/ 451 w 1029"/>
                <a:gd name="T75" fmla="*/ 195 h 766"/>
                <a:gd name="T76" fmla="*/ 376 w 1029"/>
                <a:gd name="T77" fmla="*/ 255 h 766"/>
                <a:gd name="T78" fmla="*/ 301 w 1029"/>
                <a:gd name="T79" fmla="*/ 323 h 766"/>
                <a:gd name="T80" fmla="*/ 301 w 1029"/>
                <a:gd name="T81" fmla="*/ 323 h 766"/>
                <a:gd name="T82" fmla="*/ 203 w 1029"/>
                <a:gd name="T83" fmla="*/ 428 h 766"/>
                <a:gd name="T84" fmla="*/ 128 w 1029"/>
                <a:gd name="T85" fmla="*/ 533 h 766"/>
                <a:gd name="T86" fmla="*/ 61 w 1029"/>
                <a:gd name="T87" fmla="*/ 646 h 766"/>
                <a:gd name="T88" fmla="*/ 0 w 1029"/>
                <a:gd name="T89" fmla="*/ 766 h 766"/>
                <a:gd name="T90" fmla="*/ 23 w 1029"/>
                <a:gd name="T91" fmla="*/ 721 h 766"/>
                <a:gd name="T92" fmla="*/ 23 w 1029"/>
                <a:gd name="T93" fmla="*/ 721 h 766"/>
                <a:gd name="T94" fmla="*/ 76 w 1029"/>
                <a:gd name="T95" fmla="*/ 601 h 766"/>
                <a:gd name="T96" fmla="*/ 143 w 1029"/>
                <a:gd name="T97" fmla="*/ 488 h 766"/>
                <a:gd name="T98" fmla="*/ 226 w 1029"/>
                <a:gd name="T99" fmla="*/ 376 h 766"/>
                <a:gd name="T100" fmla="*/ 316 w 1029"/>
                <a:gd name="T101" fmla="*/ 278 h 766"/>
                <a:gd name="T102" fmla="*/ 316 w 1029"/>
                <a:gd name="T103" fmla="*/ 278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9" h="766">
                  <a:moveTo>
                    <a:pt x="316" y="278"/>
                  </a:moveTo>
                  <a:lnTo>
                    <a:pt x="316" y="278"/>
                  </a:lnTo>
                  <a:lnTo>
                    <a:pt x="391" y="210"/>
                  </a:lnTo>
                  <a:lnTo>
                    <a:pt x="466" y="150"/>
                  </a:lnTo>
                  <a:lnTo>
                    <a:pt x="534" y="98"/>
                  </a:lnTo>
                  <a:lnTo>
                    <a:pt x="601" y="60"/>
                  </a:lnTo>
                  <a:lnTo>
                    <a:pt x="661" y="38"/>
                  </a:lnTo>
                  <a:lnTo>
                    <a:pt x="722" y="15"/>
                  </a:lnTo>
                  <a:lnTo>
                    <a:pt x="774" y="0"/>
                  </a:lnTo>
                  <a:lnTo>
                    <a:pt x="827" y="0"/>
                  </a:lnTo>
                  <a:lnTo>
                    <a:pt x="872" y="0"/>
                  </a:lnTo>
                  <a:lnTo>
                    <a:pt x="909" y="8"/>
                  </a:lnTo>
                  <a:lnTo>
                    <a:pt x="939" y="23"/>
                  </a:lnTo>
                  <a:lnTo>
                    <a:pt x="969" y="38"/>
                  </a:lnTo>
                  <a:lnTo>
                    <a:pt x="992" y="60"/>
                  </a:lnTo>
                  <a:lnTo>
                    <a:pt x="1014" y="83"/>
                  </a:lnTo>
                  <a:lnTo>
                    <a:pt x="1022" y="113"/>
                  </a:lnTo>
                  <a:lnTo>
                    <a:pt x="1029" y="135"/>
                  </a:lnTo>
                  <a:lnTo>
                    <a:pt x="1029" y="135"/>
                  </a:lnTo>
                  <a:lnTo>
                    <a:pt x="1029" y="188"/>
                  </a:lnTo>
                  <a:lnTo>
                    <a:pt x="1014" y="225"/>
                  </a:lnTo>
                  <a:lnTo>
                    <a:pt x="1014" y="225"/>
                  </a:lnTo>
                  <a:lnTo>
                    <a:pt x="1014" y="188"/>
                  </a:lnTo>
                  <a:lnTo>
                    <a:pt x="1014" y="188"/>
                  </a:lnTo>
                  <a:lnTo>
                    <a:pt x="1007" y="158"/>
                  </a:lnTo>
                  <a:lnTo>
                    <a:pt x="992" y="128"/>
                  </a:lnTo>
                  <a:lnTo>
                    <a:pt x="977" y="105"/>
                  </a:lnTo>
                  <a:lnTo>
                    <a:pt x="954" y="83"/>
                  </a:lnTo>
                  <a:lnTo>
                    <a:pt x="924" y="68"/>
                  </a:lnTo>
                  <a:lnTo>
                    <a:pt x="887" y="53"/>
                  </a:lnTo>
                  <a:lnTo>
                    <a:pt x="849" y="45"/>
                  </a:lnTo>
                  <a:lnTo>
                    <a:pt x="804" y="45"/>
                  </a:lnTo>
                  <a:lnTo>
                    <a:pt x="759" y="53"/>
                  </a:lnTo>
                  <a:lnTo>
                    <a:pt x="699" y="60"/>
                  </a:lnTo>
                  <a:lnTo>
                    <a:pt x="646" y="83"/>
                  </a:lnTo>
                  <a:lnTo>
                    <a:pt x="586" y="113"/>
                  </a:lnTo>
                  <a:lnTo>
                    <a:pt x="519" y="150"/>
                  </a:lnTo>
                  <a:lnTo>
                    <a:pt x="451" y="195"/>
                  </a:lnTo>
                  <a:lnTo>
                    <a:pt x="376" y="255"/>
                  </a:lnTo>
                  <a:lnTo>
                    <a:pt x="301" y="323"/>
                  </a:lnTo>
                  <a:lnTo>
                    <a:pt x="301" y="323"/>
                  </a:lnTo>
                  <a:lnTo>
                    <a:pt x="203" y="428"/>
                  </a:lnTo>
                  <a:lnTo>
                    <a:pt x="128" y="533"/>
                  </a:lnTo>
                  <a:lnTo>
                    <a:pt x="61" y="646"/>
                  </a:lnTo>
                  <a:lnTo>
                    <a:pt x="0" y="766"/>
                  </a:lnTo>
                  <a:lnTo>
                    <a:pt x="23" y="721"/>
                  </a:lnTo>
                  <a:lnTo>
                    <a:pt x="23" y="721"/>
                  </a:lnTo>
                  <a:lnTo>
                    <a:pt x="76" y="601"/>
                  </a:lnTo>
                  <a:lnTo>
                    <a:pt x="143" y="488"/>
                  </a:lnTo>
                  <a:lnTo>
                    <a:pt x="226" y="376"/>
                  </a:lnTo>
                  <a:lnTo>
                    <a:pt x="316" y="278"/>
                  </a:lnTo>
                  <a:lnTo>
                    <a:pt x="316" y="27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6" name="Freeform 24"/>
            <p:cNvSpPr>
              <a:spLocks/>
            </p:cNvSpPr>
            <p:nvPr/>
          </p:nvSpPr>
          <p:spPr bwMode="auto">
            <a:xfrm>
              <a:off x="808038" y="1484313"/>
              <a:ext cx="488950" cy="763588"/>
            </a:xfrm>
            <a:custGeom>
              <a:avLst/>
              <a:gdLst>
                <a:gd name="T0" fmla="*/ 211 w 308"/>
                <a:gd name="T1" fmla="*/ 421 h 481"/>
                <a:gd name="T2" fmla="*/ 211 w 308"/>
                <a:gd name="T3" fmla="*/ 421 h 481"/>
                <a:gd name="T4" fmla="*/ 241 w 308"/>
                <a:gd name="T5" fmla="*/ 383 h 481"/>
                <a:gd name="T6" fmla="*/ 271 w 308"/>
                <a:gd name="T7" fmla="*/ 345 h 481"/>
                <a:gd name="T8" fmla="*/ 293 w 308"/>
                <a:gd name="T9" fmla="*/ 308 h 481"/>
                <a:gd name="T10" fmla="*/ 301 w 308"/>
                <a:gd name="T11" fmla="*/ 263 h 481"/>
                <a:gd name="T12" fmla="*/ 308 w 308"/>
                <a:gd name="T13" fmla="*/ 218 h 481"/>
                <a:gd name="T14" fmla="*/ 301 w 308"/>
                <a:gd name="T15" fmla="*/ 165 h 481"/>
                <a:gd name="T16" fmla="*/ 286 w 308"/>
                <a:gd name="T17" fmla="*/ 120 h 481"/>
                <a:gd name="T18" fmla="*/ 263 w 308"/>
                <a:gd name="T19" fmla="*/ 75 h 481"/>
                <a:gd name="T20" fmla="*/ 263 w 308"/>
                <a:gd name="T21" fmla="*/ 75 h 481"/>
                <a:gd name="T22" fmla="*/ 226 w 308"/>
                <a:gd name="T23" fmla="*/ 45 h 481"/>
                <a:gd name="T24" fmla="*/ 181 w 308"/>
                <a:gd name="T25" fmla="*/ 15 h 481"/>
                <a:gd name="T26" fmla="*/ 128 w 308"/>
                <a:gd name="T27" fmla="*/ 0 h 481"/>
                <a:gd name="T28" fmla="*/ 83 w 308"/>
                <a:gd name="T29" fmla="*/ 0 h 481"/>
                <a:gd name="T30" fmla="*/ 83 w 308"/>
                <a:gd name="T31" fmla="*/ 0 h 481"/>
                <a:gd name="T32" fmla="*/ 113 w 308"/>
                <a:gd name="T33" fmla="*/ 15 h 481"/>
                <a:gd name="T34" fmla="*/ 143 w 308"/>
                <a:gd name="T35" fmla="*/ 30 h 481"/>
                <a:gd name="T36" fmla="*/ 173 w 308"/>
                <a:gd name="T37" fmla="*/ 52 h 481"/>
                <a:gd name="T38" fmla="*/ 196 w 308"/>
                <a:gd name="T39" fmla="*/ 75 h 481"/>
                <a:gd name="T40" fmla="*/ 196 w 308"/>
                <a:gd name="T41" fmla="*/ 75 h 481"/>
                <a:gd name="T42" fmla="*/ 226 w 308"/>
                <a:gd name="T43" fmla="*/ 120 h 481"/>
                <a:gd name="T44" fmla="*/ 241 w 308"/>
                <a:gd name="T45" fmla="*/ 165 h 481"/>
                <a:gd name="T46" fmla="*/ 248 w 308"/>
                <a:gd name="T47" fmla="*/ 210 h 481"/>
                <a:gd name="T48" fmla="*/ 241 w 308"/>
                <a:gd name="T49" fmla="*/ 255 h 481"/>
                <a:gd name="T50" fmla="*/ 233 w 308"/>
                <a:gd name="T51" fmla="*/ 300 h 481"/>
                <a:gd name="T52" fmla="*/ 211 w 308"/>
                <a:gd name="T53" fmla="*/ 345 h 481"/>
                <a:gd name="T54" fmla="*/ 181 w 308"/>
                <a:gd name="T55" fmla="*/ 383 h 481"/>
                <a:gd name="T56" fmla="*/ 151 w 308"/>
                <a:gd name="T57" fmla="*/ 421 h 481"/>
                <a:gd name="T58" fmla="*/ 151 w 308"/>
                <a:gd name="T59" fmla="*/ 421 h 481"/>
                <a:gd name="T60" fmla="*/ 113 w 308"/>
                <a:gd name="T61" fmla="*/ 443 h 481"/>
                <a:gd name="T62" fmla="*/ 83 w 308"/>
                <a:gd name="T63" fmla="*/ 458 h 481"/>
                <a:gd name="T64" fmla="*/ 38 w 308"/>
                <a:gd name="T65" fmla="*/ 473 h 481"/>
                <a:gd name="T66" fmla="*/ 0 w 308"/>
                <a:gd name="T67" fmla="*/ 481 h 481"/>
                <a:gd name="T68" fmla="*/ 0 w 308"/>
                <a:gd name="T69" fmla="*/ 481 h 481"/>
                <a:gd name="T70" fmla="*/ 53 w 308"/>
                <a:gd name="T71" fmla="*/ 481 h 481"/>
                <a:gd name="T72" fmla="*/ 113 w 308"/>
                <a:gd name="T73" fmla="*/ 473 h 481"/>
                <a:gd name="T74" fmla="*/ 166 w 308"/>
                <a:gd name="T75" fmla="*/ 451 h 481"/>
                <a:gd name="T76" fmla="*/ 211 w 308"/>
                <a:gd name="T77" fmla="*/ 421 h 481"/>
                <a:gd name="T78" fmla="*/ 211 w 308"/>
                <a:gd name="T79" fmla="*/ 4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8" h="481">
                  <a:moveTo>
                    <a:pt x="211" y="421"/>
                  </a:moveTo>
                  <a:lnTo>
                    <a:pt x="211" y="421"/>
                  </a:lnTo>
                  <a:lnTo>
                    <a:pt x="241" y="383"/>
                  </a:lnTo>
                  <a:lnTo>
                    <a:pt x="271" y="345"/>
                  </a:lnTo>
                  <a:lnTo>
                    <a:pt x="293" y="308"/>
                  </a:lnTo>
                  <a:lnTo>
                    <a:pt x="301" y="263"/>
                  </a:lnTo>
                  <a:lnTo>
                    <a:pt x="308" y="218"/>
                  </a:lnTo>
                  <a:lnTo>
                    <a:pt x="301" y="165"/>
                  </a:lnTo>
                  <a:lnTo>
                    <a:pt x="286" y="120"/>
                  </a:lnTo>
                  <a:lnTo>
                    <a:pt x="263" y="75"/>
                  </a:lnTo>
                  <a:lnTo>
                    <a:pt x="263" y="75"/>
                  </a:lnTo>
                  <a:lnTo>
                    <a:pt x="226" y="45"/>
                  </a:lnTo>
                  <a:lnTo>
                    <a:pt x="181" y="15"/>
                  </a:lnTo>
                  <a:lnTo>
                    <a:pt x="128" y="0"/>
                  </a:lnTo>
                  <a:lnTo>
                    <a:pt x="83" y="0"/>
                  </a:lnTo>
                  <a:lnTo>
                    <a:pt x="83" y="0"/>
                  </a:lnTo>
                  <a:lnTo>
                    <a:pt x="113" y="15"/>
                  </a:lnTo>
                  <a:lnTo>
                    <a:pt x="143" y="30"/>
                  </a:lnTo>
                  <a:lnTo>
                    <a:pt x="173" y="52"/>
                  </a:lnTo>
                  <a:lnTo>
                    <a:pt x="196" y="75"/>
                  </a:lnTo>
                  <a:lnTo>
                    <a:pt x="196" y="75"/>
                  </a:lnTo>
                  <a:lnTo>
                    <a:pt x="226" y="120"/>
                  </a:lnTo>
                  <a:lnTo>
                    <a:pt x="241" y="165"/>
                  </a:lnTo>
                  <a:lnTo>
                    <a:pt x="248" y="210"/>
                  </a:lnTo>
                  <a:lnTo>
                    <a:pt x="241" y="255"/>
                  </a:lnTo>
                  <a:lnTo>
                    <a:pt x="233" y="300"/>
                  </a:lnTo>
                  <a:lnTo>
                    <a:pt x="211" y="345"/>
                  </a:lnTo>
                  <a:lnTo>
                    <a:pt x="181" y="383"/>
                  </a:lnTo>
                  <a:lnTo>
                    <a:pt x="151" y="421"/>
                  </a:lnTo>
                  <a:lnTo>
                    <a:pt x="151" y="421"/>
                  </a:lnTo>
                  <a:lnTo>
                    <a:pt x="113" y="443"/>
                  </a:lnTo>
                  <a:lnTo>
                    <a:pt x="83" y="458"/>
                  </a:lnTo>
                  <a:lnTo>
                    <a:pt x="38" y="473"/>
                  </a:lnTo>
                  <a:lnTo>
                    <a:pt x="0" y="481"/>
                  </a:lnTo>
                  <a:lnTo>
                    <a:pt x="0" y="481"/>
                  </a:lnTo>
                  <a:lnTo>
                    <a:pt x="53" y="481"/>
                  </a:lnTo>
                  <a:lnTo>
                    <a:pt x="113" y="473"/>
                  </a:lnTo>
                  <a:lnTo>
                    <a:pt x="166" y="451"/>
                  </a:lnTo>
                  <a:lnTo>
                    <a:pt x="211" y="421"/>
                  </a:lnTo>
                  <a:lnTo>
                    <a:pt x="211" y="42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7" name="Freeform 25"/>
            <p:cNvSpPr>
              <a:spLocks/>
            </p:cNvSpPr>
            <p:nvPr/>
          </p:nvSpPr>
          <p:spPr bwMode="auto">
            <a:xfrm>
              <a:off x="630238" y="1484313"/>
              <a:ext cx="309563" cy="452438"/>
            </a:xfrm>
            <a:custGeom>
              <a:avLst/>
              <a:gdLst>
                <a:gd name="T0" fmla="*/ 165 w 195"/>
                <a:gd name="T1" fmla="*/ 255 h 285"/>
                <a:gd name="T2" fmla="*/ 165 w 195"/>
                <a:gd name="T3" fmla="*/ 255 h 285"/>
                <a:gd name="T4" fmla="*/ 165 w 195"/>
                <a:gd name="T5" fmla="*/ 240 h 285"/>
                <a:gd name="T6" fmla="*/ 150 w 195"/>
                <a:gd name="T7" fmla="*/ 225 h 285"/>
                <a:gd name="T8" fmla="*/ 127 w 195"/>
                <a:gd name="T9" fmla="*/ 218 h 285"/>
                <a:gd name="T10" fmla="*/ 105 w 195"/>
                <a:gd name="T11" fmla="*/ 218 h 285"/>
                <a:gd name="T12" fmla="*/ 105 w 195"/>
                <a:gd name="T13" fmla="*/ 218 h 285"/>
                <a:gd name="T14" fmla="*/ 67 w 195"/>
                <a:gd name="T15" fmla="*/ 210 h 285"/>
                <a:gd name="T16" fmla="*/ 45 w 195"/>
                <a:gd name="T17" fmla="*/ 195 h 285"/>
                <a:gd name="T18" fmla="*/ 45 w 195"/>
                <a:gd name="T19" fmla="*/ 195 h 285"/>
                <a:gd name="T20" fmla="*/ 45 w 195"/>
                <a:gd name="T21" fmla="*/ 150 h 285"/>
                <a:gd name="T22" fmla="*/ 52 w 195"/>
                <a:gd name="T23" fmla="*/ 113 h 285"/>
                <a:gd name="T24" fmla="*/ 75 w 195"/>
                <a:gd name="T25" fmla="*/ 67 h 285"/>
                <a:gd name="T26" fmla="*/ 105 w 195"/>
                <a:gd name="T27" fmla="*/ 37 h 285"/>
                <a:gd name="T28" fmla="*/ 105 w 195"/>
                <a:gd name="T29" fmla="*/ 37 h 285"/>
                <a:gd name="T30" fmla="*/ 150 w 195"/>
                <a:gd name="T31" fmla="*/ 15 h 285"/>
                <a:gd name="T32" fmla="*/ 195 w 195"/>
                <a:gd name="T33" fmla="*/ 0 h 285"/>
                <a:gd name="T34" fmla="*/ 195 w 195"/>
                <a:gd name="T35" fmla="*/ 0 h 285"/>
                <a:gd name="T36" fmla="*/ 150 w 195"/>
                <a:gd name="T37" fmla="*/ 0 h 285"/>
                <a:gd name="T38" fmla="*/ 112 w 195"/>
                <a:gd name="T39" fmla="*/ 0 h 285"/>
                <a:gd name="T40" fmla="*/ 82 w 195"/>
                <a:gd name="T41" fmla="*/ 15 h 285"/>
                <a:gd name="T42" fmla="*/ 45 w 195"/>
                <a:gd name="T43" fmla="*/ 37 h 285"/>
                <a:gd name="T44" fmla="*/ 45 w 195"/>
                <a:gd name="T45" fmla="*/ 37 h 285"/>
                <a:gd name="T46" fmla="*/ 22 w 195"/>
                <a:gd name="T47" fmla="*/ 67 h 285"/>
                <a:gd name="T48" fmla="*/ 7 w 195"/>
                <a:gd name="T49" fmla="*/ 98 h 285"/>
                <a:gd name="T50" fmla="*/ 0 w 195"/>
                <a:gd name="T51" fmla="*/ 128 h 285"/>
                <a:gd name="T52" fmla="*/ 0 w 195"/>
                <a:gd name="T53" fmla="*/ 150 h 285"/>
                <a:gd name="T54" fmla="*/ 7 w 195"/>
                <a:gd name="T55" fmla="*/ 180 h 285"/>
                <a:gd name="T56" fmla="*/ 22 w 195"/>
                <a:gd name="T57" fmla="*/ 203 h 285"/>
                <a:gd name="T58" fmla="*/ 45 w 195"/>
                <a:gd name="T59" fmla="*/ 240 h 285"/>
                <a:gd name="T60" fmla="*/ 45 w 195"/>
                <a:gd name="T61" fmla="*/ 240 h 285"/>
                <a:gd name="T62" fmla="*/ 67 w 195"/>
                <a:gd name="T63" fmla="*/ 263 h 285"/>
                <a:gd name="T64" fmla="*/ 97 w 195"/>
                <a:gd name="T65" fmla="*/ 278 h 285"/>
                <a:gd name="T66" fmla="*/ 97 w 195"/>
                <a:gd name="T67" fmla="*/ 278 h 285"/>
                <a:gd name="T68" fmla="*/ 127 w 195"/>
                <a:gd name="T69" fmla="*/ 285 h 285"/>
                <a:gd name="T70" fmla="*/ 150 w 195"/>
                <a:gd name="T71" fmla="*/ 278 h 285"/>
                <a:gd name="T72" fmla="*/ 157 w 195"/>
                <a:gd name="T73" fmla="*/ 270 h 285"/>
                <a:gd name="T74" fmla="*/ 165 w 195"/>
                <a:gd name="T75" fmla="*/ 255 h 285"/>
                <a:gd name="T76" fmla="*/ 165 w 195"/>
                <a:gd name="T77" fmla="*/ 25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5" h="285">
                  <a:moveTo>
                    <a:pt x="165" y="255"/>
                  </a:moveTo>
                  <a:lnTo>
                    <a:pt x="165" y="255"/>
                  </a:lnTo>
                  <a:lnTo>
                    <a:pt x="165" y="240"/>
                  </a:lnTo>
                  <a:lnTo>
                    <a:pt x="150" y="225"/>
                  </a:lnTo>
                  <a:lnTo>
                    <a:pt x="127" y="218"/>
                  </a:lnTo>
                  <a:lnTo>
                    <a:pt x="105" y="218"/>
                  </a:lnTo>
                  <a:lnTo>
                    <a:pt x="105" y="218"/>
                  </a:lnTo>
                  <a:lnTo>
                    <a:pt x="67" y="210"/>
                  </a:lnTo>
                  <a:lnTo>
                    <a:pt x="45" y="195"/>
                  </a:lnTo>
                  <a:lnTo>
                    <a:pt x="45" y="195"/>
                  </a:lnTo>
                  <a:lnTo>
                    <a:pt x="45" y="150"/>
                  </a:lnTo>
                  <a:lnTo>
                    <a:pt x="52" y="113"/>
                  </a:lnTo>
                  <a:lnTo>
                    <a:pt x="75" y="67"/>
                  </a:lnTo>
                  <a:lnTo>
                    <a:pt x="105" y="37"/>
                  </a:lnTo>
                  <a:lnTo>
                    <a:pt x="105" y="37"/>
                  </a:lnTo>
                  <a:lnTo>
                    <a:pt x="150" y="15"/>
                  </a:lnTo>
                  <a:lnTo>
                    <a:pt x="195" y="0"/>
                  </a:lnTo>
                  <a:lnTo>
                    <a:pt x="195" y="0"/>
                  </a:lnTo>
                  <a:lnTo>
                    <a:pt x="150" y="0"/>
                  </a:lnTo>
                  <a:lnTo>
                    <a:pt x="112" y="0"/>
                  </a:lnTo>
                  <a:lnTo>
                    <a:pt x="82" y="15"/>
                  </a:lnTo>
                  <a:lnTo>
                    <a:pt x="45" y="37"/>
                  </a:lnTo>
                  <a:lnTo>
                    <a:pt x="45" y="37"/>
                  </a:lnTo>
                  <a:lnTo>
                    <a:pt x="22" y="67"/>
                  </a:lnTo>
                  <a:lnTo>
                    <a:pt x="7" y="98"/>
                  </a:lnTo>
                  <a:lnTo>
                    <a:pt x="0" y="128"/>
                  </a:lnTo>
                  <a:lnTo>
                    <a:pt x="0" y="150"/>
                  </a:lnTo>
                  <a:lnTo>
                    <a:pt x="7" y="180"/>
                  </a:lnTo>
                  <a:lnTo>
                    <a:pt x="22" y="203"/>
                  </a:lnTo>
                  <a:lnTo>
                    <a:pt x="45" y="240"/>
                  </a:lnTo>
                  <a:lnTo>
                    <a:pt x="45" y="240"/>
                  </a:lnTo>
                  <a:lnTo>
                    <a:pt x="67" y="263"/>
                  </a:lnTo>
                  <a:lnTo>
                    <a:pt x="97" y="278"/>
                  </a:lnTo>
                  <a:lnTo>
                    <a:pt x="97" y="278"/>
                  </a:lnTo>
                  <a:lnTo>
                    <a:pt x="127" y="285"/>
                  </a:lnTo>
                  <a:lnTo>
                    <a:pt x="150" y="278"/>
                  </a:lnTo>
                  <a:lnTo>
                    <a:pt x="157" y="270"/>
                  </a:lnTo>
                  <a:lnTo>
                    <a:pt x="165" y="255"/>
                  </a:lnTo>
                  <a:lnTo>
                    <a:pt x="165" y="25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8" name="Freeform 26"/>
            <p:cNvSpPr>
              <a:spLocks/>
            </p:cNvSpPr>
            <p:nvPr/>
          </p:nvSpPr>
          <p:spPr bwMode="auto">
            <a:xfrm>
              <a:off x="260350" y="1066800"/>
              <a:ext cx="738188" cy="1181100"/>
            </a:xfrm>
            <a:custGeom>
              <a:avLst/>
              <a:gdLst>
                <a:gd name="T0" fmla="*/ 142 w 465"/>
                <a:gd name="T1" fmla="*/ 90 h 744"/>
                <a:gd name="T2" fmla="*/ 142 w 465"/>
                <a:gd name="T3" fmla="*/ 90 h 744"/>
                <a:gd name="T4" fmla="*/ 82 w 465"/>
                <a:gd name="T5" fmla="*/ 143 h 744"/>
                <a:gd name="T6" fmla="*/ 45 w 465"/>
                <a:gd name="T7" fmla="*/ 203 h 744"/>
                <a:gd name="T8" fmla="*/ 15 w 465"/>
                <a:gd name="T9" fmla="*/ 270 h 744"/>
                <a:gd name="T10" fmla="*/ 0 w 465"/>
                <a:gd name="T11" fmla="*/ 346 h 744"/>
                <a:gd name="T12" fmla="*/ 0 w 465"/>
                <a:gd name="T13" fmla="*/ 413 h 744"/>
                <a:gd name="T14" fmla="*/ 7 w 465"/>
                <a:gd name="T15" fmla="*/ 481 h 744"/>
                <a:gd name="T16" fmla="*/ 37 w 465"/>
                <a:gd name="T17" fmla="*/ 548 h 744"/>
                <a:gd name="T18" fmla="*/ 75 w 465"/>
                <a:gd name="T19" fmla="*/ 608 h 744"/>
                <a:gd name="T20" fmla="*/ 75 w 465"/>
                <a:gd name="T21" fmla="*/ 608 h 744"/>
                <a:gd name="T22" fmla="*/ 97 w 465"/>
                <a:gd name="T23" fmla="*/ 638 h 744"/>
                <a:gd name="T24" fmla="*/ 127 w 465"/>
                <a:gd name="T25" fmla="*/ 668 h 744"/>
                <a:gd name="T26" fmla="*/ 195 w 465"/>
                <a:gd name="T27" fmla="*/ 706 h 744"/>
                <a:gd name="T28" fmla="*/ 233 w 465"/>
                <a:gd name="T29" fmla="*/ 721 h 744"/>
                <a:gd name="T30" fmla="*/ 270 w 465"/>
                <a:gd name="T31" fmla="*/ 736 h 744"/>
                <a:gd name="T32" fmla="*/ 308 w 465"/>
                <a:gd name="T33" fmla="*/ 744 h 744"/>
                <a:gd name="T34" fmla="*/ 345 w 465"/>
                <a:gd name="T35" fmla="*/ 744 h 744"/>
                <a:gd name="T36" fmla="*/ 345 w 465"/>
                <a:gd name="T37" fmla="*/ 744 h 744"/>
                <a:gd name="T38" fmla="*/ 293 w 465"/>
                <a:gd name="T39" fmla="*/ 729 h 744"/>
                <a:gd name="T40" fmla="*/ 240 w 465"/>
                <a:gd name="T41" fmla="*/ 706 h 744"/>
                <a:gd name="T42" fmla="*/ 195 w 465"/>
                <a:gd name="T43" fmla="*/ 676 h 744"/>
                <a:gd name="T44" fmla="*/ 158 w 465"/>
                <a:gd name="T45" fmla="*/ 631 h 744"/>
                <a:gd name="T46" fmla="*/ 158 w 465"/>
                <a:gd name="T47" fmla="*/ 631 h 744"/>
                <a:gd name="T48" fmla="*/ 120 w 465"/>
                <a:gd name="T49" fmla="*/ 571 h 744"/>
                <a:gd name="T50" fmla="*/ 90 w 465"/>
                <a:gd name="T51" fmla="*/ 503 h 744"/>
                <a:gd name="T52" fmla="*/ 82 w 465"/>
                <a:gd name="T53" fmla="*/ 436 h 744"/>
                <a:gd name="T54" fmla="*/ 82 w 465"/>
                <a:gd name="T55" fmla="*/ 361 h 744"/>
                <a:gd name="T56" fmla="*/ 97 w 465"/>
                <a:gd name="T57" fmla="*/ 293 h 744"/>
                <a:gd name="T58" fmla="*/ 127 w 465"/>
                <a:gd name="T59" fmla="*/ 225 h 744"/>
                <a:gd name="T60" fmla="*/ 165 w 465"/>
                <a:gd name="T61" fmla="*/ 165 h 744"/>
                <a:gd name="T62" fmla="*/ 225 w 465"/>
                <a:gd name="T63" fmla="*/ 113 h 744"/>
                <a:gd name="T64" fmla="*/ 225 w 465"/>
                <a:gd name="T65" fmla="*/ 113 h 744"/>
                <a:gd name="T66" fmla="*/ 285 w 465"/>
                <a:gd name="T67" fmla="*/ 68 h 744"/>
                <a:gd name="T68" fmla="*/ 345 w 465"/>
                <a:gd name="T69" fmla="*/ 38 h 744"/>
                <a:gd name="T70" fmla="*/ 405 w 465"/>
                <a:gd name="T71" fmla="*/ 15 h 744"/>
                <a:gd name="T72" fmla="*/ 465 w 465"/>
                <a:gd name="T73" fmla="*/ 8 h 744"/>
                <a:gd name="T74" fmla="*/ 465 w 465"/>
                <a:gd name="T75" fmla="*/ 8 h 744"/>
                <a:gd name="T76" fmla="*/ 383 w 465"/>
                <a:gd name="T77" fmla="*/ 0 h 744"/>
                <a:gd name="T78" fmla="*/ 300 w 465"/>
                <a:gd name="T79" fmla="*/ 15 h 744"/>
                <a:gd name="T80" fmla="*/ 263 w 465"/>
                <a:gd name="T81" fmla="*/ 23 h 744"/>
                <a:gd name="T82" fmla="*/ 218 w 465"/>
                <a:gd name="T83" fmla="*/ 38 h 744"/>
                <a:gd name="T84" fmla="*/ 180 w 465"/>
                <a:gd name="T85" fmla="*/ 60 h 744"/>
                <a:gd name="T86" fmla="*/ 142 w 465"/>
                <a:gd name="T87" fmla="*/ 90 h 744"/>
                <a:gd name="T88" fmla="*/ 142 w 465"/>
                <a:gd name="T89" fmla="*/ 9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744">
                  <a:moveTo>
                    <a:pt x="142" y="90"/>
                  </a:moveTo>
                  <a:lnTo>
                    <a:pt x="142" y="90"/>
                  </a:lnTo>
                  <a:lnTo>
                    <a:pt x="82" y="143"/>
                  </a:lnTo>
                  <a:lnTo>
                    <a:pt x="45" y="203"/>
                  </a:lnTo>
                  <a:lnTo>
                    <a:pt x="15" y="270"/>
                  </a:lnTo>
                  <a:lnTo>
                    <a:pt x="0" y="346"/>
                  </a:lnTo>
                  <a:lnTo>
                    <a:pt x="0" y="413"/>
                  </a:lnTo>
                  <a:lnTo>
                    <a:pt x="7" y="481"/>
                  </a:lnTo>
                  <a:lnTo>
                    <a:pt x="37" y="548"/>
                  </a:lnTo>
                  <a:lnTo>
                    <a:pt x="75" y="608"/>
                  </a:lnTo>
                  <a:lnTo>
                    <a:pt x="75" y="608"/>
                  </a:lnTo>
                  <a:lnTo>
                    <a:pt x="97" y="638"/>
                  </a:lnTo>
                  <a:lnTo>
                    <a:pt x="127" y="668"/>
                  </a:lnTo>
                  <a:lnTo>
                    <a:pt x="195" y="706"/>
                  </a:lnTo>
                  <a:lnTo>
                    <a:pt x="233" y="721"/>
                  </a:lnTo>
                  <a:lnTo>
                    <a:pt x="270" y="736"/>
                  </a:lnTo>
                  <a:lnTo>
                    <a:pt x="308" y="744"/>
                  </a:lnTo>
                  <a:lnTo>
                    <a:pt x="345" y="744"/>
                  </a:lnTo>
                  <a:lnTo>
                    <a:pt x="345" y="744"/>
                  </a:lnTo>
                  <a:lnTo>
                    <a:pt x="293" y="729"/>
                  </a:lnTo>
                  <a:lnTo>
                    <a:pt x="240" y="706"/>
                  </a:lnTo>
                  <a:lnTo>
                    <a:pt x="195" y="676"/>
                  </a:lnTo>
                  <a:lnTo>
                    <a:pt x="158" y="631"/>
                  </a:lnTo>
                  <a:lnTo>
                    <a:pt x="158" y="631"/>
                  </a:lnTo>
                  <a:lnTo>
                    <a:pt x="120" y="571"/>
                  </a:lnTo>
                  <a:lnTo>
                    <a:pt x="90" y="503"/>
                  </a:lnTo>
                  <a:lnTo>
                    <a:pt x="82" y="436"/>
                  </a:lnTo>
                  <a:lnTo>
                    <a:pt x="82" y="361"/>
                  </a:lnTo>
                  <a:lnTo>
                    <a:pt x="97" y="293"/>
                  </a:lnTo>
                  <a:lnTo>
                    <a:pt x="127" y="225"/>
                  </a:lnTo>
                  <a:lnTo>
                    <a:pt x="165" y="165"/>
                  </a:lnTo>
                  <a:lnTo>
                    <a:pt x="225" y="113"/>
                  </a:lnTo>
                  <a:lnTo>
                    <a:pt x="225" y="113"/>
                  </a:lnTo>
                  <a:lnTo>
                    <a:pt x="285" y="68"/>
                  </a:lnTo>
                  <a:lnTo>
                    <a:pt x="345" y="38"/>
                  </a:lnTo>
                  <a:lnTo>
                    <a:pt x="405" y="15"/>
                  </a:lnTo>
                  <a:lnTo>
                    <a:pt x="465" y="8"/>
                  </a:lnTo>
                  <a:lnTo>
                    <a:pt x="465" y="8"/>
                  </a:lnTo>
                  <a:lnTo>
                    <a:pt x="383" y="0"/>
                  </a:lnTo>
                  <a:lnTo>
                    <a:pt x="300" y="15"/>
                  </a:lnTo>
                  <a:lnTo>
                    <a:pt x="263" y="23"/>
                  </a:lnTo>
                  <a:lnTo>
                    <a:pt x="218" y="38"/>
                  </a:lnTo>
                  <a:lnTo>
                    <a:pt x="180" y="60"/>
                  </a:lnTo>
                  <a:lnTo>
                    <a:pt x="142" y="90"/>
                  </a:lnTo>
                  <a:lnTo>
                    <a:pt x="142" y="9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9" name="Freeform 27"/>
            <p:cNvSpPr>
              <a:spLocks/>
            </p:cNvSpPr>
            <p:nvPr/>
          </p:nvSpPr>
          <p:spPr bwMode="auto">
            <a:xfrm>
              <a:off x="665163" y="1079500"/>
              <a:ext cx="1073150" cy="3756025"/>
            </a:xfrm>
            <a:custGeom>
              <a:avLst/>
              <a:gdLst>
                <a:gd name="T0" fmla="*/ 676 w 676"/>
                <a:gd name="T1" fmla="*/ 413 h 2366"/>
                <a:gd name="T2" fmla="*/ 669 w 676"/>
                <a:gd name="T3" fmla="*/ 525 h 2366"/>
                <a:gd name="T4" fmla="*/ 646 w 676"/>
                <a:gd name="T5" fmla="*/ 630 h 2366"/>
                <a:gd name="T6" fmla="*/ 548 w 676"/>
                <a:gd name="T7" fmla="*/ 841 h 2366"/>
                <a:gd name="T8" fmla="*/ 421 w 676"/>
                <a:gd name="T9" fmla="*/ 1051 h 2366"/>
                <a:gd name="T10" fmla="*/ 271 w 676"/>
                <a:gd name="T11" fmla="*/ 1291 h 2366"/>
                <a:gd name="T12" fmla="*/ 218 w 676"/>
                <a:gd name="T13" fmla="*/ 1389 h 2366"/>
                <a:gd name="T14" fmla="*/ 135 w 676"/>
                <a:gd name="T15" fmla="*/ 1584 h 2366"/>
                <a:gd name="T16" fmla="*/ 90 w 676"/>
                <a:gd name="T17" fmla="*/ 1772 h 2366"/>
                <a:gd name="T18" fmla="*/ 68 w 676"/>
                <a:gd name="T19" fmla="*/ 1945 h 2366"/>
                <a:gd name="T20" fmla="*/ 83 w 676"/>
                <a:gd name="T21" fmla="*/ 2163 h 2366"/>
                <a:gd name="T22" fmla="*/ 120 w 676"/>
                <a:gd name="T23" fmla="*/ 2366 h 2366"/>
                <a:gd name="T24" fmla="*/ 83 w 676"/>
                <a:gd name="T25" fmla="*/ 2290 h 2366"/>
                <a:gd name="T26" fmla="*/ 23 w 676"/>
                <a:gd name="T27" fmla="*/ 2095 h 2366"/>
                <a:gd name="T28" fmla="*/ 8 w 676"/>
                <a:gd name="T29" fmla="*/ 1960 h 2366"/>
                <a:gd name="T30" fmla="*/ 8 w 676"/>
                <a:gd name="T31" fmla="*/ 1802 h 2366"/>
                <a:gd name="T32" fmla="*/ 38 w 676"/>
                <a:gd name="T33" fmla="*/ 1637 h 2366"/>
                <a:gd name="T34" fmla="*/ 105 w 676"/>
                <a:gd name="T35" fmla="*/ 1457 h 2366"/>
                <a:gd name="T36" fmla="*/ 210 w 676"/>
                <a:gd name="T37" fmla="*/ 1276 h 2366"/>
                <a:gd name="T38" fmla="*/ 413 w 676"/>
                <a:gd name="T39" fmla="*/ 923 h 2366"/>
                <a:gd name="T40" fmla="*/ 533 w 676"/>
                <a:gd name="T41" fmla="*/ 676 h 2366"/>
                <a:gd name="T42" fmla="*/ 579 w 676"/>
                <a:gd name="T43" fmla="*/ 525 h 2366"/>
                <a:gd name="T44" fmla="*/ 579 w 676"/>
                <a:gd name="T45" fmla="*/ 383 h 2366"/>
                <a:gd name="T46" fmla="*/ 533 w 676"/>
                <a:gd name="T47" fmla="*/ 247 h 2366"/>
                <a:gd name="T48" fmla="*/ 488 w 676"/>
                <a:gd name="T49" fmla="*/ 180 h 2366"/>
                <a:gd name="T50" fmla="*/ 353 w 676"/>
                <a:gd name="T51" fmla="*/ 52 h 2366"/>
                <a:gd name="T52" fmla="*/ 286 w 676"/>
                <a:gd name="T53" fmla="*/ 15 h 2366"/>
                <a:gd name="T54" fmla="*/ 210 w 676"/>
                <a:gd name="T55" fmla="*/ 0 h 2366"/>
                <a:gd name="T56" fmla="*/ 256 w 676"/>
                <a:gd name="T57" fmla="*/ 0 h 2366"/>
                <a:gd name="T58" fmla="*/ 353 w 676"/>
                <a:gd name="T59" fmla="*/ 15 h 2366"/>
                <a:gd name="T60" fmla="*/ 458 w 676"/>
                <a:gd name="T61" fmla="*/ 60 h 2366"/>
                <a:gd name="T62" fmla="*/ 548 w 676"/>
                <a:gd name="T63" fmla="*/ 135 h 2366"/>
                <a:gd name="T64" fmla="*/ 586 w 676"/>
                <a:gd name="T65" fmla="*/ 180 h 2366"/>
                <a:gd name="T66" fmla="*/ 646 w 676"/>
                <a:gd name="T67" fmla="*/ 277 h 2366"/>
                <a:gd name="T68" fmla="*/ 676 w 676"/>
                <a:gd name="T69" fmla="*/ 413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6" h="2366">
                  <a:moveTo>
                    <a:pt x="676" y="413"/>
                  </a:moveTo>
                  <a:lnTo>
                    <a:pt x="676" y="413"/>
                  </a:lnTo>
                  <a:lnTo>
                    <a:pt x="676" y="473"/>
                  </a:lnTo>
                  <a:lnTo>
                    <a:pt x="669" y="525"/>
                  </a:lnTo>
                  <a:lnTo>
                    <a:pt x="661" y="578"/>
                  </a:lnTo>
                  <a:lnTo>
                    <a:pt x="646" y="630"/>
                  </a:lnTo>
                  <a:lnTo>
                    <a:pt x="601" y="736"/>
                  </a:lnTo>
                  <a:lnTo>
                    <a:pt x="548" y="841"/>
                  </a:lnTo>
                  <a:lnTo>
                    <a:pt x="488" y="946"/>
                  </a:lnTo>
                  <a:lnTo>
                    <a:pt x="421" y="1051"/>
                  </a:lnTo>
                  <a:lnTo>
                    <a:pt x="346" y="1164"/>
                  </a:lnTo>
                  <a:lnTo>
                    <a:pt x="271" y="1291"/>
                  </a:lnTo>
                  <a:lnTo>
                    <a:pt x="271" y="1291"/>
                  </a:lnTo>
                  <a:lnTo>
                    <a:pt x="218" y="1389"/>
                  </a:lnTo>
                  <a:lnTo>
                    <a:pt x="165" y="1487"/>
                  </a:lnTo>
                  <a:lnTo>
                    <a:pt x="135" y="1584"/>
                  </a:lnTo>
                  <a:lnTo>
                    <a:pt x="105" y="1682"/>
                  </a:lnTo>
                  <a:lnTo>
                    <a:pt x="90" y="1772"/>
                  </a:lnTo>
                  <a:lnTo>
                    <a:pt x="75" y="1862"/>
                  </a:lnTo>
                  <a:lnTo>
                    <a:pt x="68" y="1945"/>
                  </a:lnTo>
                  <a:lnTo>
                    <a:pt x="68" y="2028"/>
                  </a:lnTo>
                  <a:lnTo>
                    <a:pt x="83" y="2163"/>
                  </a:lnTo>
                  <a:lnTo>
                    <a:pt x="98" y="2268"/>
                  </a:lnTo>
                  <a:lnTo>
                    <a:pt x="120" y="2366"/>
                  </a:lnTo>
                  <a:lnTo>
                    <a:pt x="120" y="2366"/>
                  </a:lnTo>
                  <a:lnTo>
                    <a:pt x="83" y="2290"/>
                  </a:lnTo>
                  <a:lnTo>
                    <a:pt x="53" y="2208"/>
                  </a:lnTo>
                  <a:lnTo>
                    <a:pt x="23" y="2095"/>
                  </a:lnTo>
                  <a:lnTo>
                    <a:pt x="15" y="2028"/>
                  </a:lnTo>
                  <a:lnTo>
                    <a:pt x="8" y="1960"/>
                  </a:lnTo>
                  <a:lnTo>
                    <a:pt x="0" y="1885"/>
                  </a:lnTo>
                  <a:lnTo>
                    <a:pt x="8" y="1802"/>
                  </a:lnTo>
                  <a:lnTo>
                    <a:pt x="15" y="1720"/>
                  </a:lnTo>
                  <a:lnTo>
                    <a:pt x="38" y="1637"/>
                  </a:lnTo>
                  <a:lnTo>
                    <a:pt x="68" y="1547"/>
                  </a:lnTo>
                  <a:lnTo>
                    <a:pt x="105" y="1457"/>
                  </a:lnTo>
                  <a:lnTo>
                    <a:pt x="105" y="1457"/>
                  </a:lnTo>
                  <a:lnTo>
                    <a:pt x="210" y="1276"/>
                  </a:lnTo>
                  <a:lnTo>
                    <a:pt x="308" y="1096"/>
                  </a:lnTo>
                  <a:lnTo>
                    <a:pt x="413" y="923"/>
                  </a:lnTo>
                  <a:lnTo>
                    <a:pt x="496" y="758"/>
                  </a:lnTo>
                  <a:lnTo>
                    <a:pt x="533" y="676"/>
                  </a:lnTo>
                  <a:lnTo>
                    <a:pt x="556" y="600"/>
                  </a:lnTo>
                  <a:lnTo>
                    <a:pt x="579" y="525"/>
                  </a:lnTo>
                  <a:lnTo>
                    <a:pt x="586" y="450"/>
                  </a:lnTo>
                  <a:lnTo>
                    <a:pt x="579" y="383"/>
                  </a:lnTo>
                  <a:lnTo>
                    <a:pt x="563" y="307"/>
                  </a:lnTo>
                  <a:lnTo>
                    <a:pt x="533" y="247"/>
                  </a:lnTo>
                  <a:lnTo>
                    <a:pt x="488" y="180"/>
                  </a:lnTo>
                  <a:lnTo>
                    <a:pt x="488" y="180"/>
                  </a:lnTo>
                  <a:lnTo>
                    <a:pt x="428" y="112"/>
                  </a:lnTo>
                  <a:lnTo>
                    <a:pt x="353" y="52"/>
                  </a:lnTo>
                  <a:lnTo>
                    <a:pt x="323" y="30"/>
                  </a:lnTo>
                  <a:lnTo>
                    <a:pt x="286" y="15"/>
                  </a:lnTo>
                  <a:lnTo>
                    <a:pt x="248" y="7"/>
                  </a:lnTo>
                  <a:lnTo>
                    <a:pt x="210" y="0"/>
                  </a:lnTo>
                  <a:lnTo>
                    <a:pt x="210" y="0"/>
                  </a:lnTo>
                  <a:lnTo>
                    <a:pt x="256" y="0"/>
                  </a:lnTo>
                  <a:lnTo>
                    <a:pt x="308" y="0"/>
                  </a:lnTo>
                  <a:lnTo>
                    <a:pt x="353" y="15"/>
                  </a:lnTo>
                  <a:lnTo>
                    <a:pt x="406" y="37"/>
                  </a:lnTo>
                  <a:lnTo>
                    <a:pt x="458" y="60"/>
                  </a:lnTo>
                  <a:lnTo>
                    <a:pt x="503" y="90"/>
                  </a:lnTo>
                  <a:lnTo>
                    <a:pt x="548" y="135"/>
                  </a:lnTo>
                  <a:lnTo>
                    <a:pt x="586" y="180"/>
                  </a:lnTo>
                  <a:lnTo>
                    <a:pt x="586" y="180"/>
                  </a:lnTo>
                  <a:lnTo>
                    <a:pt x="616" y="225"/>
                  </a:lnTo>
                  <a:lnTo>
                    <a:pt x="646" y="277"/>
                  </a:lnTo>
                  <a:lnTo>
                    <a:pt x="669" y="345"/>
                  </a:lnTo>
                  <a:lnTo>
                    <a:pt x="676" y="413"/>
                  </a:lnTo>
                  <a:lnTo>
                    <a:pt x="676" y="41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0" name="Freeform 28"/>
            <p:cNvSpPr>
              <a:spLocks/>
            </p:cNvSpPr>
            <p:nvPr/>
          </p:nvSpPr>
          <p:spPr bwMode="auto">
            <a:xfrm>
              <a:off x="1022350" y="2998788"/>
              <a:ext cx="1955800" cy="1490663"/>
            </a:xfrm>
            <a:custGeom>
              <a:avLst/>
              <a:gdLst>
                <a:gd name="T0" fmla="*/ 0 w 1232"/>
                <a:gd name="T1" fmla="*/ 698 h 939"/>
                <a:gd name="T2" fmla="*/ 0 w 1232"/>
                <a:gd name="T3" fmla="*/ 698 h 939"/>
                <a:gd name="T4" fmla="*/ 8 w 1232"/>
                <a:gd name="T5" fmla="*/ 623 h 939"/>
                <a:gd name="T6" fmla="*/ 16 w 1232"/>
                <a:gd name="T7" fmla="*/ 556 h 939"/>
                <a:gd name="T8" fmla="*/ 38 w 1232"/>
                <a:gd name="T9" fmla="*/ 488 h 939"/>
                <a:gd name="T10" fmla="*/ 61 w 1232"/>
                <a:gd name="T11" fmla="*/ 428 h 939"/>
                <a:gd name="T12" fmla="*/ 91 w 1232"/>
                <a:gd name="T13" fmla="*/ 360 h 939"/>
                <a:gd name="T14" fmla="*/ 128 w 1232"/>
                <a:gd name="T15" fmla="*/ 300 h 939"/>
                <a:gd name="T16" fmla="*/ 166 w 1232"/>
                <a:gd name="T17" fmla="*/ 248 h 939"/>
                <a:gd name="T18" fmla="*/ 211 w 1232"/>
                <a:gd name="T19" fmla="*/ 195 h 939"/>
                <a:gd name="T20" fmla="*/ 256 w 1232"/>
                <a:gd name="T21" fmla="*/ 150 h 939"/>
                <a:gd name="T22" fmla="*/ 308 w 1232"/>
                <a:gd name="T23" fmla="*/ 112 h 939"/>
                <a:gd name="T24" fmla="*/ 369 w 1232"/>
                <a:gd name="T25" fmla="*/ 75 h 939"/>
                <a:gd name="T26" fmla="*/ 429 w 1232"/>
                <a:gd name="T27" fmla="*/ 45 h 939"/>
                <a:gd name="T28" fmla="*/ 489 w 1232"/>
                <a:gd name="T29" fmla="*/ 22 h 939"/>
                <a:gd name="T30" fmla="*/ 556 w 1232"/>
                <a:gd name="T31" fmla="*/ 7 h 939"/>
                <a:gd name="T32" fmla="*/ 624 w 1232"/>
                <a:gd name="T33" fmla="*/ 0 h 939"/>
                <a:gd name="T34" fmla="*/ 692 w 1232"/>
                <a:gd name="T35" fmla="*/ 0 h 939"/>
                <a:gd name="T36" fmla="*/ 692 w 1232"/>
                <a:gd name="T37" fmla="*/ 0 h 939"/>
                <a:gd name="T38" fmla="*/ 744 w 1232"/>
                <a:gd name="T39" fmla="*/ 7 h 939"/>
                <a:gd name="T40" fmla="*/ 789 w 1232"/>
                <a:gd name="T41" fmla="*/ 15 h 939"/>
                <a:gd name="T42" fmla="*/ 834 w 1232"/>
                <a:gd name="T43" fmla="*/ 30 h 939"/>
                <a:gd name="T44" fmla="*/ 879 w 1232"/>
                <a:gd name="T45" fmla="*/ 52 h 939"/>
                <a:gd name="T46" fmla="*/ 969 w 1232"/>
                <a:gd name="T47" fmla="*/ 105 h 939"/>
                <a:gd name="T48" fmla="*/ 1045 w 1232"/>
                <a:gd name="T49" fmla="*/ 165 h 939"/>
                <a:gd name="T50" fmla="*/ 1112 w 1232"/>
                <a:gd name="T51" fmla="*/ 240 h 939"/>
                <a:gd name="T52" fmla="*/ 1165 w 1232"/>
                <a:gd name="T53" fmla="*/ 330 h 939"/>
                <a:gd name="T54" fmla="*/ 1210 w 1232"/>
                <a:gd name="T55" fmla="*/ 420 h 939"/>
                <a:gd name="T56" fmla="*/ 1232 w 1232"/>
                <a:gd name="T57" fmla="*/ 511 h 939"/>
                <a:gd name="T58" fmla="*/ 1232 w 1232"/>
                <a:gd name="T59" fmla="*/ 511 h 939"/>
                <a:gd name="T60" fmla="*/ 1202 w 1232"/>
                <a:gd name="T61" fmla="*/ 428 h 939"/>
                <a:gd name="T62" fmla="*/ 1165 w 1232"/>
                <a:gd name="T63" fmla="*/ 353 h 939"/>
                <a:gd name="T64" fmla="*/ 1112 w 1232"/>
                <a:gd name="T65" fmla="*/ 285 h 939"/>
                <a:gd name="T66" fmla="*/ 1052 w 1232"/>
                <a:gd name="T67" fmla="*/ 225 h 939"/>
                <a:gd name="T68" fmla="*/ 977 w 1232"/>
                <a:gd name="T69" fmla="*/ 180 h 939"/>
                <a:gd name="T70" fmla="*/ 902 w 1232"/>
                <a:gd name="T71" fmla="*/ 143 h 939"/>
                <a:gd name="T72" fmla="*/ 819 w 1232"/>
                <a:gd name="T73" fmla="*/ 112 h 939"/>
                <a:gd name="T74" fmla="*/ 729 w 1232"/>
                <a:gd name="T75" fmla="*/ 105 h 939"/>
                <a:gd name="T76" fmla="*/ 729 w 1232"/>
                <a:gd name="T77" fmla="*/ 105 h 939"/>
                <a:gd name="T78" fmla="*/ 661 w 1232"/>
                <a:gd name="T79" fmla="*/ 97 h 939"/>
                <a:gd name="T80" fmla="*/ 594 w 1232"/>
                <a:gd name="T81" fmla="*/ 105 h 939"/>
                <a:gd name="T82" fmla="*/ 526 w 1232"/>
                <a:gd name="T83" fmla="*/ 120 h 939"/>
                <a:gd name="T84" fmla="*/ 459 w 1232"/>
                <a:gd name="T85" fmla="*/ 143 h 939"/>
                <a:gd name="T86" fmla="*/ 399 w 1232"/>
                <a:gd name="T87" fmla="*/ 165 h 939"/>
                <a:gd name="T88" fmla="*/ 338 w 1232"/>
                <a:gd name="T89" fmla="*/ 195 h 939"/>
                <a:gd name="T90" fmla="*/ 286 w 1232"/>
                <a:gd name="T91" fmla="*/ 233 h 939"/>
                <a:gd name="T92" fmla="*/ 233 w 1232"/>
                <a:gd name="T93" fmla="*/ 270 h 939"/>
                <a:gd name="T94" fmla="*/ 188 w 1232"/>
                <a:gd name="T95" fmla="*/ 315 h 939"/>
                <a:gd name="T96" fmla="*/ 143 w 1232"/>
                <a:gd name="T97" fmla="*/ 368 h 939"/>
                <a:gd name="T98" fmla="*/ 106 w 1232"/>
                <a:gd name="T99" fmla="*/ 420 h 939"/>
                <a:gd name="T100" fmla="*/ 76 w 1232"/>
                <a:gd name="T101" fmla="*/ 481 h 939"/>
                <a:gd name="T102" fmla="*/ 53 w 1232"/>
                <a:gd name="T103" fmla="*/ 541 h 939"/>
                <a:gd name="T104" fmla="*/ 31 w 1232"/>
                <a:gd name="T105" fmla="*/ 608 h 939"/>
                <a:gd name="T106" fmla="*/ 16 w 1232"/>
                <a:gd name="T107" fmla="*/ 676 h 939"/>
                <a:gd name="T108" fmla="*/ 8 w 1232"/>
                <a:gd name="T109" fmla="*/ 743 h 939"/>
                <a:gd name="T110" fmla="*/ 8 w 1232"/>
                <a:gd name="T111" fmla="*/ 743 h 939"/>
                <a:gd name="T112" fmla="*/ 8 w 1232"/>
                <a:gd name="T113" fmla="*/ 841 h 939"/>
                <a:gd name="T114" fmla="*/ 23 w 1232"/>
                <a:gd name="T115" fmla="*/ 939 h 939"/>
                <a:gd name="T116" fmla="*/ 23 w 1232"/>
                <a:gd name="T117" fmla="*/ 939 h 939"/>
                <a:gd name="T118" fmla="*/ 0 w 1232"/>
                <a:gd name="T119" fmla="*/ 819 h 939"/>
                <a:gd name="T120" fmla="*/ 0 w 1232"/>
                <a:gd name="T121" fmla="*/ 758 h 939"/>
                <a:gd name="T122" fmla="*/ 0 w 1232"/>
                <a:gd name="T123" fmla="*/ 698 h 939"/>
                <a:gd name="T124" fmla="*/ 0 w 1232"/>
                <a:gd name="T125" fmla="*/ 698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2" h="939">
                  <a:moveTo>
                    <a:pt x="0" y="698"/>
                  </a:moveTo>
                  <a:lnTo>
                    <a:pt x="0" y="698"/>
                  </a:lnTo>
                  <a:lnTo>
                    <a:pt x="8" y="623"/>
                  </a:lnTo>
                  <a:lnTo>
                    <a:pt x="16" y="556"/>
                  </a:lnTo>
                  <a:lnTo>
                    <a:pt x="38" y="488"/>
                  </a:lnTo>
                  <a:lnTo>
                    <a:pt x="61" y="428"/>
                  </a:lnTo>
                  <a:lnTo>
                    <a:pt x="91" y="360"/>
                  </a:lnTo>
                  <a:lnTo>
                    <a:pt x="128" y="300"/>
                  </a:lnTo>
                  <a:lnTo>
                    <a:pt x="166" y="248"/>
                  </a:lnTo>
                  <a:lnTo>
                    <a:pt x="211" y="195"/>
                  </a:lnTo>
                  <a:lnTo>
                    <a:pt x="256" y="150"/>
                  </a:lnTo>
                  <a:lnTo>
                    <a:pt x="308" y="112"/>
                  </a:lnTo>
                  <a:lnTo>
                    <a:pt x="369" y="75"/>
                  </a:lnTo>
                  <a:lnTo>
                    <a:pt x="429" y="45"/>
                  </a:lnTo>
                  <a:lnTo>
                    <a:pt x="489" y="22"/>
                  </a:lnTo>
                  <a:lnTo>
                    <a:pt x="556" y="7"/>
                  </a:lnTo>
                  <a:lnTo>
                    <a:pt x="624" y="0"/>
                  </a:lnTo>
                  <a:lnTo>
                    <a:pt x="692" y="0"/>
                  </a:lnTo>
                  <a:lnTo>
                    <a:pt x="692" y="0"/>
                  </a:lnTo>
                  <a:lnTo>
                    <a:pt x="744" y="7"/>
                  </a:lnTo>
                  <a:lnTo>
                    <a:pt x="789" y="15"/>
                  </a:lnTo>
                  <a:lnTo>
                    <a:pt x="834" y="30"/>
                  </a:lnTo>
                  <a:lnTo>
                    <a:pt x="879" y="52"/>
                  </a:lnTo>
                  <a:lnTo>
                    <a:pt x="969" y="105"/>
                  </a:lnTo>
                  <a:lnTo>
                    <a:pt x="1045" y="165"/>
                  </a:lnTo>
                  <a:lnTo>
                    <a:pt x="1112" y="240"/>
                  </a:lnTo>
                  <a:lnTo>
                    <a:pt x="1165" y="330"/>
                  </a:lnTo>
                  <a:lnTo>
                    <a:pt x="1210" y="420"/>
                  </a:lnTo>
                  <a:lnTo>
                    <a:pt x="1232" y="511"/>
                  </a:lnTo>
                  <a:lnTo>
                    <a:pt x="1232" y="511"/>
                  </a:lnTo>
                  <a:lnTo>
                    <a:pt x="1202" y="428"/>
                  </a:lnTo>
                  <a:lnTo>
                    <a:pt x="1165" y="353"/>
                  </a:lnTo>
                  <a:lnTo>
                    <a:pt x="1112" y="285"/>
                  </a:lnTo>
                  <a:lnTo>
                    <a:pt x="1052" y="225"/>
                  </a:lnTo>
                  <a:lnTo>
                    <a:pt x="977" y="180"/>
                  </a:lnTo>
                  <a:lnTo>
                    <a:pt x="902" y="143"/>
                  </a:lnTo>
                  <a:lnTo>
                    <a:pt x="819" y="112"/>
                  </a:lnTo>
                  <a:lnTo>
                    <a:pt x="729" y="105"/>
                  </a:lnTo>
                  <a:lnTo>
                    <a:pt x="729" y="105"/>
                  </a:lnTo>
                  <a:lnTo>
                    <a:pt x="661" y="97"/>
                  </a:lnTo>
                  <a:lnTo>
                    <a:pt x="594" y="105"/>
                  </a:lnTo>
                  <a:lnTo>
                    <a:pt x="526" y="120"/>
                  </a:lnTo>
                  <a:lnTo>
                    <a:pt x="459" y="143"/>
                  </a:lnTo>
                  <a:lnTo>
                    <a:pt x="399" y="165"/>
                  </a:lnTo>
                  <a:lnTo>
                    <a:pt x="338" y="195"/>
                  </a:lnTo>
                  <a:lnTo>
                    <a:pt x="286" y="233"/>
                  </a:lnTo>
                  <a:lnTo>
                    <a:pt x="233" y="270"/>
                  </a:lnTo>
                  <a:lnTo>
                    <a:pt x="188" y="315"/>
                  </a:lnTo>
                  <a:lnTo>
                    <a:pt x="143" y="368"/>
                  </a:lnTo>
                  <a:lnTo>
                    <a:pt x="106" y="420"/>
                  </a:lnTo>
                  <a:lnTo>
                    <a:pt x="76" y="481"/>
                  </a:lnTo>
                  <a:lnTo>
                    <a:pt x="53" y="541"/>
                  </a:lnTo>
                  <a:lnTo>
                    <a:pt x="31" y="608"/>
                  </a:lnTo>
                  <a:lnTo>
                    <a:pt x="16" y="676"/>
                  </a:lnTo>
                  <a:lnTo>
                    <a:pt x="8" y="743"/>
                  </a:lnTo>
                  <a:lnTo>
                    <a:pt x="8" y="743"/>
                  </a:lnTo>
                  <a:lnTo>
                    <a:pt x="8" y="841"/>
                  </a:lnTo>
                  <a:lnTo>
                    <a:pt x="23" y="939"/>
                  </a:lnTo>
                  <a:lnTo>
                    <a:pt x="23" y="939"/>
                  </a:lnTo>
                  <a:lnTo>
                    <a:pt x="0" y="819"/>
                  </a:lnTo>
                  <a:lnTo>
                    <a:pt x="0" y="758"/>
                  </a:lnTo>
                  <a:lnTo>
                    <a:pt x="0" y="698"/>
                  </a:lnTo>
                  <a:lnTo>
                    <a:pt x="0" y="69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1" name="Freeform 29"/>
            <p:cNvSpPr>
              <a:spLocks/>
            </p:cNvSpPr>
            <p:nvPr/>
          </p:nvSpPr>
          <p:spPr bwMode="auto">
            <a:xfrm>
              <a:off x="1751013" y="3810000"/>
              <a:ext cx="1263650" cy="1001713"/>
            </a:xfrm>
            <a:custGeom>
              <a:avLst/>
              <a:gdLst>
                <a:gd name="T0" fmla="*/ 360 w 796"/>
                <a:gd name="T1" fmla="*/ 631 h 631"/>
                <a:gd name="T2" fmla="*/ 225 w 796"/>
                <a:gd name="T3" fmla="*/ 585 h 631"/>
                <a:gd name="T4" fmla="*/ 97 w 796"/>
                <a:gd name="T5" fmla="*/ 495 h 631"/>
                <a:gd name="T6" fmla="*/ 37 w 796"/>
                <a:gd name="T7" fmla="*/ 398 h 631"/>
                <a:gd name="T8" fmla="*/ 7 w 796"/>
                <a:gd name="T9" fmla="*/ 323 h 631"/>
                <a:gd name="T10" fmla="*/ 0 w 796"/>
                <a:gd name="T11" fmla="*/ 240 h 631"/>
                <a:gd name="T12" fmla="*/ 7 w 796"/>
                <a:gd name="T13" fmla="*/ 195 h 631"/>
                <a:gd name="T14" fmla="*/ 37 w 796"/>
                <a:gd name="T15" fmla="*/ 105 h 631"/>
                <a:gd name="T16" fmla="*/ 82 w 796"/>
                <a:gd name="T17" fmla="*/ 67 h 631"/>
                <a:gd name="T18" fmla="*/ 127 w 796"/>
                <a:gd name="T19" fmla="*/ 67 h 631"/>
                <a:gd name="T20" fmla="*/ 165 w 796"/>
                <a:gd name="T21" fmla="*/ 82 h 631"/>
                <a:gd name="T22" fmla="*/ 187 w 796"/>
                <a:gd name="T23" fmla="*/ 112 h 631"/>
                <a:gd name="T24" fmla="*/ 202 w 796"/>
                <a:gd name="T25" fmla="*/ 157 h 631"/>
                <a:gd name="T26" fmla="*/ 187 w 796"/>
                <a:gd name="T27" fmla="*/ 202 h 631"/>
                <a:gd name="T28" fmla="*/ 150 w 796"/>
                <a:gd name="T29" fmla="*/ 255 h 631"/>
                <a:gd name="T30" fmla="*/ 127 w 796"/>
                <a:gd name="T31" fmla="*/ 285 h 631"/>
                <a:gd name="T32" fmla="*/ 90 w 796"/>
                <a:gd name="T33" fmla="*/ 360 h 631"/>
                <a:gd name="T34" fmla="*/ 90 w 796"/>
                <a:gd name="T35" fmla="*/ 420 h 631"/>
                <a:gd name="T36" fmla="*/ 97 w 796"/>
                <a:gd name="T37" fmla="*/ 435 h 631"/>
                <a:gd name="T38" fmla="*/ 195 w 796"/>
                <a:gd name="T39" fmla="*/ 510 h 631"/>
                <a:gd name="T40" fmla="*/ 323 w 796"/>
                <a:gd name="T41" fmla="*/ 533 h 631"/>
                <a:gd name="T42" fmla="*/ 368 w 796"/>
                <a:gd name="T43" fmla="*/ 540 h 631"/>
                <a:gd name="T44" fmla="*/ 495 w 796"/>
                <a:gd name="T45" fmla="*/ 510 h 631"/>
                <a:gd name="T46" fmla="*/ 638 w 796"/>
                <a:gd name="T47" fmla="*/ 428 h 631"/>
                <a:gd name="T48" fmla="*/ 736 w 796"/>
                <a:gd name="T49" fmla="*/ 293 h 631"/>
                <a:gd name="T50" fmla="*/ 781 w 796"/>
                <a:gd name="T51" fmla="*/ 172 h 631"/>
                <a:gd name="T52" fmla="*/ 781 w 796"/>
                <a:gd name="T53" fmla="*/ 127 h 631"/>
                <a:gd name="T54" fmla="*/ 773 w 796"/>
                <a:gd name="T55" fmla="*/ 0 h 631"/>
                <a:gd name="T56" fmla="*/ 788 w 796"/>
                <a:gd name="T57" fmla="*/ 82 h 631"/>
                <a:gd name="T58" fmla="*/ 796 w 796"/>
                <a:gd name="T59" fmla="*/ 172 h 631"/>
                <a:gd name="T60" fmla="*/ 751 w 796"/>
                <a:gd name="T61" fmla="*/ 353 h 631"/>
                <a:gd name="T62" fmla="*/ 661 w 796"/>
                <a:gd name="T63" fmla="*/ 495 h 631"/>
                <a:gd name="T64" fmla="*/ 563 w 796"/>
                <a:gd name="T65" fmla="*/ 578 h 631"/>
                <a:gd name="T66" fmla="*/ 488 w 796"/>
                <a:gd name="T67" fmla="*/ 615 h 631"/>
                <a:gd name="T68" fmla="*/ 405 w 796"/>
                <a:gd name="T69" fmla="*/ 631 h 631"/>
                <a:gd name="T70" fmla="*/ 360 w 796"/>
                <a:gd name="T71"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631">
                  <a:moveTo>
                    <a:pt x="360" y="631"/>
                  </a:moveTo>
                  <a:lnTo>
                    <a:pt x="360" y="631"/>
                  </a:lnTo>
                  <a:lnTo>
                    <a:pt x="293" y="615"/>
                  </a:lnTo>
                  <a:lnTo>
                    <a:pt x="225" y="585"/>
                  </a:lnTo>
                  <a:lnTo>
                    <a:pt x="157" y="548"/>
                  </a:lnTo>
                  <a:lnTo>
                    <a:pt x="97" y="495"/>
                  </a:lnTo>
                  <a:lnTo>
                    <a:pt x="52" y="435"/>
                  </a:lnTo>
                  <a:lnTo>
                    <a:pt x="37" y="398"/>
                  </a:lnTo>
                  <a:lnTo>
                    <a:pt x="22" y="360"/>
                  </a:lnTo>
                  <a:lnTo>
                    <a:pt x="7" y="323"/>
                  </a:lnTo>
                  <a:lnTo>
                    <a:pt x="0" y="277"/>
                  </a:lnTo>
                  <a:lnTo>
                    <a:pt x="0" y="240"/>
                  </a:lnTo>
                  <a:lnTo>
                    <a:pt x="7" y="195"/>
                  </a:lnTo>
                  <a:lnTo>
                    <a:pt x="7" y="195"/>
                  </a:lnTo>
                  <a:lnTo>
                    <a:pt x="22" y="142"/>
                  </a:lnTo>
                  <a:lnTo>
                    <a:pt x="37" y="105"/>
                  </a:lnTo>
                  <a:lnTo>
                    <a:pt x="60" y="82"/>
                  </a:lnTo>
                  <a:lnTo>
                    <a:pt x="82" y="67"/>
                  </a:lnTo>
                  <a:lnTo>
                    <a:pt x="105" y="67"/>
                  </a:lnTo>
                  <a:lnTo>
                    <a:pt x="127" y="67"/>
                  </a:lnTo>
                  <a:lnTo>
                    <a:pt x="142" y="75"/>
                  </a:lnTo>
                  <a:lnTo>
                    <a:pt x="165" y="82"/>
                  </a:lnTo>
                  <a:lnTo>
                    <a:pt x="165" y="82"/>
                  </a:lnTo>
                  <a:lnTo>
                    <a:pt x="187" y="112"/>
                  </a:lnTo>
                  <a:lnTo>
                    <a:pt x="195" y="135"/>
                  </a:lnTo>
                  <a:lnTo>
                    <a:pt x="202" y="157"/>
                  </a:lnTo>
                  <a:lnTo>
                    <a:pt x="195" y="180"/>
                  </a:lnTo>
                  <a:lnTo>
                    <a:pt x="187" y="202"/>
                  </a:lnTo>
                  <a:lnTo>
                    <a:pt x="172" y="225"/>
                  </a:lnTo>
                  <a:lnTo>
                    <a:pt x="150" y="255"/>
                  </a:lnTo>
                  <a:lnTo>
                    <a:pt x="150" y="255"/>
                  </a:lnTo>
                  <a:lnTo>
                    <a:pt x="127" y="285"/>
                  </a:lnTo>
                  <a:lnTo>
                    <a:pt x="105" y="308"/>
                  </a:lnTo>
                  <a:lnTo>
                    <a:pt x="90" y="360"/>
                  </a:lnTo>
                  <a:lnTo>
                    <a:pt x="82" y="405"/>
                  </a:lnTo>
                  <a:lnTo>
                    <a:pt x="90" y="420"/>
                  </a:lnTo>
                  <a:lnTo>
                    <a:pt x="97" y="435"/>
                  </a:lnTo>
                  <a:lnTo>
                    <a:pt x="97" y="435"/>
                  </a:lnTo>
                  <a:lnTo>
                    <a:pt x="142" y="480"/>
                  </a:lnTo>
                  <a:lnTo>
                    <a:pt x="195" y="510"/>
                  </a:lnTo>
                  <a:lnTo>
                    <a:pt x="255" y="525"/>
                  </a:lnTo>
                  <a:lnTo>
                    <a:pt x="323" y="533"/>
                  </a:lnTo>
                  <a:lnTo>
                    <a:pt x="323" y="533"/>
                  </a:lnTo>
                  <a:lnTo>
                    <a:pt x="368" y="540"/>
                  </a:lnTo>
                  <a:lnTo>
                    <a:pt x="413" y="533"/>
                  </a:lnTo>
                  <a:lnTo>
                    <a:pt x="495" y="510"/>
                  </a:lnTo>
                  <a:lnTo>
                    <a:pt x="571" y="480"/>
                  </a:lnTo>
                  <a:lnTo>
                    <a:pt x="638" y="428"/>
                  </a:lnTo>
                  <a:lnTo>
                    <a:pt x="698" y="368"/>
                  </a:lnTo>
                  <a:lnTo>
                    <a:pt x="736" y="293"/>
                  </a:lnTo>
                  <a:lnTo>
                    <a:pt x="766" y="210"/>
                  </a:lnTo>
                  <a:lnTo>
                    <a:pt x="781" y="172"/>
                  </a:lnTo>
                  <a:lnTo>
                    <a:pt x="781" y="127"/>
                  </a:lnTo>
                  <a:lnTo>
                    <a:pt x="781" y="127"/>
                  </a:lnTo>
                  <a:lnTo>
                    <a:pt x="781" y="60"/>
                  </a:lnTo>
                  <a:lnTo>
                    <a:pt x="773" y="0"/>
                  </a:lnTo>
                  <a:lnTo>
                    <a:pt x="773" y="0"/>
                  </a:lnTo>
                  <a:lnTo>
                    <a:pt x="788" y="82"/>
                  </a:lnTo>
                  <a:lnTo>
                    <a:pt x="796" y="172"/>
                  </a:lnTo>
                  <a:lnTo>
                    <a:pt x="796" y="172"/>
                  </a:lnTo>
                  <a:lnTo>
                    <a:pt x="781" y="262"/>
                  </a:lnTo>
                  <a:lnTo>
                    <a:pt x="751" y="353"/>
                  </a:lnTo>
                  <a:lnTo>
                    <a:pt x="713" y="428"/>
                  </a:lnTo>
                  <a:lnTo>
                    <a:pt x="661" y="495"/>
                  </a:lnTo>
                  <a:lnTo>
                    <a:pt x="601" y="555"/>
                  </a:lnTo>
                  <a:lnTo>
                    <a:pt x="563" y="578"/>
                  </a:lnTo>
                  <a:lnTo>
                    <a:pt x="533" y="600"/>
                  </a:lnTo>
                  <a:lnTo>
                    <a:pt x="488" y="615"/>
                  </a:lnTo>
                  <a:lnTo>
                    <a:pt x="450" y="623"/>
                  </a:lnTo>
                  <a:lnTo>
                    <a:pt x="405" y="631"/>
                  </a:lnTo>
                  <a:lnTo>
                    <a:pt x="360" y="631"/>
                  </a:lnTo>
                  <a:lnTo>
                    <a:pt x="360" y="63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4" name="Freeform 30"/>
            <p:cNvSpPr>
              <a:spLocks/>
            </p:cNvSpPr>
            <p:nvPr/>
          </p:nvSpPr>
          <p:spPr bwMode="auto">
            <a:xfrm>
              <a:off x="1058863" y="3440113"/>
              <a:ext cx="3063875" cy="2276475"/>
            </a:xfrm>
            <a:custGeom>
              <a:avLst/>
              <a:gdLst>
                <a:gd name="T0" fmla="*/ 819 w 1930"/>
                <a:gd name="T1" fmla="*/ 1434 h 1434"/>
                <a:gd name="T2" fmla="*/ 669 w 1930"/>
                <a:gd name="T3" fmla="*/ 1412 h 1434"/>
                <a:gd name="T4" fmla="*/ 526 w 1930"/>
                <a:gd name="T5" fmla="*/ 1359 h 1434"/>
                <a:gd name="T6" fmla="*/ 398 w 1930"/>
                <a:gd name="T7" fmla="*/ 1284 h 1434"/>
                <a:gd name="T8" fmla="*/ 285 w 1930"/>
                <a:gd name="T9" fmla="*/ 1186 h 1434"/>
                <a:gd name="T10" fmla="*/ 180 w 1930"/>
                <a:gd name="T11" fmla="*/ 1074 h 1434"/>
                <a:gd name="T12" fmla="*/ 98 w 1930"/>
                <a:gd name="T13" fmla="*/ 946 h 1434"/>
                <a:gd name="T14" fmla="*/ 38 w 1930"/>
                <a:gd name="T15" fmla="*/ 803 h 1434"/>
                <a:gd name="T16" fmla="*/ 0 w 1930"/>
                <a:gd name="T17" fmla="*/ 661 h 1434"/>
                <a:gd name="T18" fmla="*/ 15 w 1930"/>
                <a:gd name="T19" fmla="*/ 728 h 1434"/>
                <a:gd name="T20" fmla="*/ 68 w 1930"/>
                <a:gd name="T21" fmla="*/ 856 h 1434"/>
                <a:gd name="T22" fmla="*/ 143 w 1930"/>
                <a:gd name="T23" fmla="*/ 969 h 1434"/>
                <a:gd name="T24" fmla="*/ 233 w 1930"/>
                <a:gd name="T25" fmla="*/ 1074 h 1434"/>
                <a:gd name="T26" fmla="*/ 338 w 1930"/>
                <a:gd name="T27" fmla="*/ 1164 h 1434"/>
                <a:gd name="T28" fmla="*/ 451 w 1930"/>
                <a:gd name="T29" fmla="*/ 1239 h 1434"/>
                <a:gd name="T30" fmla="*/ 578 w 1930"/>
                <a:gd name="T31" fmla="*/ 1292 h 1434"/>
                <a:gd name="T32" fmla="*/ 721 w 1930"/>
                <a:gd name="T33" fmla="*/ 1322 h 1434"/>
                <a:gd name="T34" fmla="*/ 789 w 1930"/>
                <a:gd name="T35" fmla="*/ 1329 h 1434"/>
                <a:gd name="T36" fmla="*/ 1007 w 1930"/>
                <a:gd name="T37" fmla="*/ 1322 h 1434"/>
                <a:gd name="T38" fmla="*/ 1217 w 1930"/>
                <a:gd name="T39" fmla="*/ 1269 h 1434"/>
                <a:gd name="T40" fmla="*/ 1397 w 1930"/>
                <a:gd name="T41" fmla="*/ 1179 h 1434"/>
                <a:gd name="T42" fmla="*/ 1562 w 1930"/>
                <a:gd name="T43" fmla="*/ 1059 h 1434"/>
                <a:gd name="T44" fmla="*/ 1705 w 1930"/>
                <a:gd name="T45" fmla="*/ 909 h 1434"/>
                <a:gd name="T46" fmla="*/ 1810 w 1930"/>
                <a:gd name="T47" fmla="*/ 736 h 1434"/>
                <a:gd name="T48" fmla="*/ 1885 w 1930"/>
                <a:gd name="T49" fmla="*/ 541 h 1434"/>
                <a:gd name="T50" fmla="*/ 1915 w 1930"/>
                <a:gd name="T51" fmla="*/ 323 h 1434"/>
                <a:gd name="T52" fmla="*/ 1915 w 1930"/>
                <a:gd name="T53" fmla="*/ 240 h 1434"/>
                <a:gd name="T54" fmla="*/ 1908 w 1930"/>
                <a:gd name="T55" fmla="*/ 82 h 1434"/>
                <a:gd name="T56" fmla="*/ 1893 w 1930"/>
                <a:gd name="T57" fmla="*/ 0 h 1434"/>
                <a:gd name="T58" fmla="*/ 1923 w 1930"/>
                <a:gd name="T59" fmla="*/ 180 h 1434"/>
                <a:gd name="T60" fmla="*/ 1930 w 1930"/>
                <a:gd name="T61" fmla="*/ 375 h 1434"/>
                <a:gd name="T62" fmla="*/ 1915 w 1930"/>
                <a:gd name="T63" fmla="*/ 480 h 1434"/>
                <a:gd name="T64" fmla="*/ 1863 w 1930"/>
                <a:gd name="T65" fmla="*/ 691 h 1434"/>
                <a:gd name="T66" fmla="*/ 1773 w 1930"/>
                <a:gd name="T67" fmla="*/ 886 h 1434"/>
                <a:gd name="T68" fmla="*/ 1653 w 1930"/>
                <a:gd name="T69" fmla="*/ 1059 h 1434"/>
                <a:gd name="T70" fmla="*/ 1502 w 1930"/>
                <a:gd name="T71" fmla="*/ 1209 h 1434"/>
                <a:gd name="T72" fmla="*/ 1330 w 1930"/>
                <a:gd name="T73" fmla="*/ 1322 h 1434"/>
                <a:gd name="T74" fmla="*/ 1142 w 1930"/>
                <a:gd name="T75" fmla="*/ 1397 h 1434"/>
                <a:gd name="T76" fmla="*/ 931 w 1930"/>
                <a:gd name="T77" fmla="*/ 1434 h 1434"/>
                <a:gd name="T78" fmla="*/ 819 w 1930"/>
                <a:gd name="T79" fmla="*/ 1434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0" h="1434">
                  <a:moveTo>
                    <a:pt x="819" y="1434"/>
                  </a:moveTo>
                  <a:lnTo>
                    <a:pt x="819" y="1434"/>
                  </a:lnTo>
                  <a:lnTo>
                    <a:pt x="744" y="1427"/>
                  </a:lnTo>
                  <a:lnTo>
                    <a:pt x="669" y="1412"/>
                  </a:lnTo>
                  <a:lnTo>
                    <a:pt x="601" y="1389"/>
                  </a:lnTo>
                  <a:lnTo>
                    <a:pt x="526" y="1359"/>
                  </a:lnTo>
                  <a:lnTo>
                    <a:pt x="466" y="1322"/>
                  </a:lnTo>
                  <a:lnTo>
                    <a:pt x="398" y="1284"/>
                  </a:lnTo>
                  <a:lnTo>
                    <a:pt x="338" y="1239"/>
                  </a:lnTo>
                  <a:lnTo>
                    <a:pt x="285" y="1186"/>
                  </a:lnTo>
                  <a:lnTo>
                    <a:pt x="233" y="1134"/>
                  </a:lnTo>
                  <a:lnTo>
                    <a:pt x="180" y="1074"/>
                  </a:lnTo>
                  <a:lnTo>
                    <a:pt x="135" y="1006"/>
                  </a:lnTo>
                  <a:lnTo>
                    <a:pt x="98" y="946"/>
                  </a:lnTo>
                  <a:lnTo>
                    <a:pt x="68" y="879"/>
                  </a:lnTo>
                  <a:lnTo>
                    <a:pt x="38" y="803"/>
                  </a:lnTo>
                  <a:lnTo>
                    <a:pt x="15" y="736"/>
                  </a:lnTo>
                  <a:lnTo>
                    <a:pt x="0" y="661"/>
                  </a:lnTo>
                  <a:lnTo>
                    <a:pt x="0" y="661"/>
                  </a:lnTo>
                  <a:lnTo>
                    <a:pt x="15" y="728"/>
                  </a:lnTo>
                  <a:lnTo>
                    <a:pt x="45" y="796"/>
                  </a:lnTo>
                  <a:lnTo>
                    <a:pt x="68" y="856"/>
                  </a:lnTo>
                  <a:lnTo>
                    <a:pt x="105" y="916"/>
                  </a:lnTo>
                  <a:lnTo>
                    <a:pt x="143" y="969"/>
                  </a:lnTo>
                  <a:lnTo>
                    <a:pt x="188" y="1029"/>
                  </a:lnTo>
                  <a:lnTo>
                    <a:pt x="233" y="1074"/>
                  </a:lnTo>
                  <a:lnTo>
                    <a:pt x="278" y="1119"/>
                  </a:lnTo>
                  <a:lnTo>
                    <a:pt x="338" y="1164"/>
                  </a:lnTo>
                  <a:lnTo>
                    <a:pt x="391" y="1202"/>
                  </a:lnTo>
                  <a:lnTo>
                    <a:pt x="451" y="1239"/>
                  </a:lnTo>
                  <a:lnTo>
                    <a:pt x="518" y="1262"/>
                  </a:lnTo>
                  <a:lnTo>
                    <a:pt x="578" y="1292"/>
                  </a:lnTo>
                  <a:lnTo>
                    <a:pt x="646" y="1307"/>
                  </a:lnTo>
                  <a:lnTo>
                    <a:pt x="721" y="1322"/>
                  </a:lnTo>
                  <a:lnTo>
                    <a:pt x="789" y="1329"/>
                  </a:lnTo>
                  <a:lnTo>
                    <a:pt x="789" y="1329"/>
                  </a:lnTo>
                  <a:lnTo>
                    <a:pt x="901" y="1329"/>
                  </a:lnTo>
                  <a:lnTo>
                    <a:pt x="1007" y="1322"/>
                  </a:lnTo>
                  <a:lnTo>
                    <a:pt x="1112" y="1299"/>
                  </a:lnTo>
                  <a:lnTo>
                    <a:pt x="1217" y="1269"/>
                  </a:lnTo>
                  <a:lnTo>
                    <a:pt x="1307" y="1232"/>
                  </a:lnTo>
                  <a:lnTo>
                    <a:pt x="1397" y="1179"/>
                  </a:lnTo>
                  <a:lnTo>
                    <a:pt x="1487" y="1126"/>
                  </a:lnTo>
                  <a:lnTo>
                    <a:pt x="1562" y="1059"/>
                  </a:lnTo>
                  <a:lnTo>
                    <a:pt x="1637" y="991"/>
                  </a:lnTo>
                  <a:lnTo>
                    <a:pt x="1705" y="909"/>
                  </a:lnTo>
                  <a:lnTo>
                    <a:pt x="1765" y="826"/>
                  </a:lnTo>
                  <a:lnTo>
                    <a:pt x="1810" y="736"/>
                  </a:lnTo>
                  <a:lnTo>
                    <a:pt x="1855" y="638"/>
                  </a:lnTo>
                  <a:lnTo>
                    <a:pt x="1885" y="541"/>
                  </a:lnTo>
                  <a:lnTo>
                    <a:pt x="1908" y="435"/>
                  </a:lnTo>
                  <a:lnTo>
                    <a:pt x="1915" y="323"/>
                  </a:lnTo>
                  <a:lnTo>
                    <a:pt x="1915" y="323"/>
                  </a:lnTo>
                  <a:lnTo>
                    <a:pt x="1915" y="240"/>
                  </a:lnTo>
                  <a:lnTo>
                    <a:pt x="1915" y="157"/>
                  </a:lnTo>
                  <a:lnTo>
                    <a:pt x="1908" y="82"/>
                  </a:lnTo>
                  <a:lnTo>
                    <a:pt x="1893" y="0"/>
                  </a:lnTo>
                  <a:lnTo>
                    <a:pt x="1893" y="0"/>
                  </a:lnTo>
                  <a:lnTo>
                    <a:pt x="1915" y="90"/>
                  </a:lnTo>
                  <a:lnTo>
                    <a:pt x="1923" y="180"/>
                  </a:lnTo>
                  <a:lnTo>
                    <a:pt x="1930" y="278"/>
                  </a:lnTo>
                  <a:lnTo>
                    <a:pt x="1930" y="375"/>
                  </a:lnTo>
                  <a:lnTo>
                    <a:pt x="1930" y="375"/>
                  </a:lnTo>
                  <a:lnTo>
                    <a:pt x="1915" y="480"/>
                  </a:lnTo>
                  <a:lnTo>
                    <a:pt x="1893" y="586"/>
                  </a:lnTo>
                  <a:lnTo>
                    <a:pt x="1863" y="691"/>
                  </a:lnTo>
                  <a:lnTo>
                    <a:pt x="1818" y="796"/>
                  </a:lnTo>
                  <a:lnTo>
                    <a:pt x="1773" y="886"/>
                  </a:lnTo>
                  <a:lnTo>
                    <a:pt x="1713" y="976"/>
                  </a:lnTo>
                  <a:lnTo>
                    <a:pt x="1653" y="1059"/>
                  </a:lnTo>
                  <a:lnTo>
                    <a:pt x="1577" y="1141"/>
                  </a:lnTo>
                  <a:lnTo>
                    <a:pt x="1502" y="1209"/>
                  </a:lnTo>
                  <a:lnTo>
                    <a:pt x="1420" y="1269"/>
                  </a:lnTo>
                  <a:lnTo>
                    <a:pt x="1330" y="1322"/>
                  </a:lnTo>
                  <a:lnTo>
                    <a:pt x="1239" y="1367"/>
                  </a:lnTo>
                  <a:lnTo>
                    <a:pt x="1142" y="1397"/>
                  </a:lnTo>
                  <a:lnTo>
                    <a:pt x="1037" y="1419"/>
                  </a:lnTo>
                  <a:lnTo>
                    <a:pt x="931" y="1434"/>
                  </a:lnTo>
                  <a:lnTo>
                    <a:pt x="819" y="1434"/>
                  </a:lnTo>
                  <a:lnTo>
                    <a:pt x="819" y="1434"/>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5" name="Freeform 31"/>
            <p:cNvSpPr>
              <a:spLocks/>
            </p:cNvSpPr>
            <p:nvPr/>
          </p:nvSpPr>
          <p:spPr bwMode="auto">
            <a:xfrm>
              <a:off x="2000250" y="3749675"/>
              <a:ext cx="311150" cy="298450"/>
            </a:xfrm>
            <a:custGeom>
              <a:avLst/>
              <a:gdLst>
                <a:gd name="T0" fmla="*/ 166 w 196"/>
                <a:gd name="T1" fmla="*/ 38 h 188"/>
                <a:gd name="T2" fmla="*/ 166 w 196"/>
                <a:gd name="T3" fmla="*/ 38 h 188"/>
                <a:gd name="T4" fmla="*/ 188 w 196"/>
                <a:gd name="T5" fmla="*/ 60 h 188"/>
                <a:gd name="T6" fmla="*/ 196 w 196"/>
                <a:gd name="T7" fmla="*/ 90 h 188"/>
                <a:gd name="T8" fmla="*/ 188 w 196"/>
                <a:gd name="T9" fmla="*/ 113 h 188"/>
                <a:gd name="T10" fmla="*/ 181 w 196"/>
                <a:gd name="T11" fmla="*/ 143 h 188"/>
                <a:gd name="T12" fmla="*/ 166 w 196"/>
                <a:gd name="T13" fmla="*/ 165 h 188"/>
                <a:gd name="T14" fmla="*/ 151 w 196"/>
                <a:gd name="T15" fmla="*/ 180 h 188"/>
                <a:gd name="T16" fmla="*/ 128 w 196"/>
                <a:gd name="T17" fmla="*/ 188 h 188"/>
                <a:gd name="T18" fmla="*/ 98 w 196"/>
                <a:gd name="T19" fmla="*/ 188 h 188"/>
                <a:gd name="T20" fmla="*/ 98 w 196"/>
                <a:gd name="T21" fmla="*/ 188 h 188"/>
                <a:gd name="T22" fmla="*/ 128 w 196"/>
                <a:gd name="T23" fmla="*/ 165 h 188"/>
                <a:gd name="T24" fmla="*/ 143 w 196"/>
                <a:gd name="T25" fmla="*/ 128 h 188"/>
                <a:gd name="T26" fmla="*/ 143 w 196"/>
                <a:gd name="T27" fmla="*/ 105 h 188"/>
                <a:gd name="T28" fmla="*/ 143 w 196"/>
                <a:gd name="T29" fmla="*/ 90 h 188"/>
                <a:gd name="T30" fmla="*/ 136 w 196"/>
                <a:gd name="T31" fmla="*/ 68 h 188"/>
                <a:gd name="T32" fmla="*/ 121 w 196"/>
                <a:gd name="T33" fmla="*/ 45 h 188"/>
                <a:gd name="T34" fmla="*/ 121 w 196"/>
                <a:gd name="T35" fmla="*/ 45 h 188"/>
                <a:gd name="T36" fmla="*/ 98 w 196"/>
                <a:gd name="T37" fmla="*/ 30 h 188"/>
                <a:gd name="T38" fmla="*/ 68 w 196"/>
                <a:gd name="T39" fmla="*/ 23 h 188"/>
                <a:gd name="T40" fmla="*/ 38 w 196"/>
                <a:gd name="T41" fmla="*/ 15 h 188"/>
                <a:gd name="T42" fmla="*/ 0 w 196"/>
                <a:gd name="T43" fmla="*/ 15 h 188"/>
                <a:gd name="T44" fmla="*/ 0 w 196"/>
                <a:gd name="T45" fmla="*/ 15 h 188"/>
                <a:gd name="T46" fmla="*/ 53 w 196"/>
                <a:gd name="T47" fmla="*/ 0 h 188"/>
                <a:gd name="T48" fmla="*/ 98 w 196"/>
                <a:gd name="T49" fmla="*/ 0 h 188"/>
                <a:gd name="T50" fmla="*/ 136 w 196"/>
                <a:gd name="T51" fmla="*/ 15 h 188"/>
                <a:gd name="T52" fmla="*/ 166 w 196"/>
                <a:gd name="T53" fmla="*/ 38 h 188"/>
                <a:gd name="T54" fmla="*/ 166 w 196"/>
                <a:gd name="T55" fmla="*/ 3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6" h="188">
                  <a:moveTo>
                    <a:pt x="166" y="38"/>
                  </a:moveTo>
                  <a:lnTo>
                    <a:pt x="166" y="38"/>
                  </a:lnTo>
                  <a:lnTo>
                    <a:pt x="188" y="60"/>
                  </a:lnTo>
                  <a:lnTo>
                    <a:pt x="196" y="90"/>
                  </a:lnTo>
                  <a:lnTo>
                    <a:pt x="188" y="113"/>
                  </a:lnTo>
                  <a:lnTo>
                    <a:pt x="181" y="143"/>
                  </a:lnTo>
                  <a:lnTo>
                    <a:pt x="166" y="165"/>
                  </a:lnTo>
                  <a:lnTo>
                    <a:pt x="151" y="180"/>
                  </a:lnTo>
                  <a:lnTo>
                    <a:pt x="128" y="188"/>
                  </a:lnTo>
                  <a:lnTo>
                    <a:pt x="98" y="188"/>
                  </a:lnTo>
                  <a:lnTo>
                    <a:pt x="98" y="188"/>
                  </a:lnTo>
                  <a:lnTo>
                    <a:pt x="128" y="165"/>
                  </a:lnTo>
                  <a:lnTo>
                    <a:pt x="143" y="128"/>
                  </a:lnTo>
                  <a:lnTo>
                    <a:pt x="143" y="105"/>
                  </a:lnTo>
                  <a:lnTo>
                    <a:pt x="143" y="90"/>
                  </a:lnTo>
                  <a:lnTo>
                    <a:pt x="136" y="68"/>
                  </a:lnTo>
                  <a:lnTo>
                    <a:pt x="121" y="45"/>
                  </a:lnTo>
                  <a:lnTo>
                    <a:pt x="121" y="45"/>
                  </a:lnTo>
                  <a:lnTo>
                    <a:pt x="98" y="30"/>
                  </a:lnTo>
                  <a:lnTo>
                    <a:pt x="68" y="23"/>
                  </a:lnTo>
                  <a:lnTo>
                    <a:pt x="38" y="15"/>
                  </a:lnTo>
                  <a:lnTo>
                    <a:pt x="0" y="15"/>
                  </a:lnTo>
                  <a:lnTo>
                    <a:pt x="0" y="15"/>
                  </a:lnTo>
                  <a:lnTo>
                    <a:pt x="53" y="0"/>
                  </a:lnTo>
                  <a:lnTo>
                    <a:pt x="98" y="0"/>
                  </a:lnTo>
                  <a:lnTo>
                    <a:pt x="136" y="15"/>
                  </a:lnTo>
                  <a:lnTo>
                    <a:pt x="166" y="38"/>
                  </a:lnTo>
                  <a:lnTo>
                    <a:pt x="166" y="3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6" name="Freeform 32"/>
            <p:cNvSpPr>
              <a:spLocks/>
            </p:cNvSpPr>
            <p:nvPr/>
          </p:nvSpPr>
          <p:spPr bwMode="auto">
            <a:xfrm>
              <a:off x="3194050" y="5848350"/>
              <a:ext cx="249238" cy="238125"/>
            </a:xfrm>
            <a:custGeom>
              <a:avLst/>
              <a:gdLst>
                <a:gd name="T0" fmla="*/ 22 w 157"/>
                <a:gd name="T1" fmla="*/ 23 h 150"/>
                <a:gd name="T2" fmla="*/ 22 w 157"/>
                <a:gd name="T3" fmla="*/ 23 h 150"/>
                <a:gd name="T4" fmla="*/ 7 w 157"/>
                <a:gd name="T5" fmla="*/ 45 h 150"/>
                <a:gd name="T6" fmla="*/ 0 w 157"/>
                <a:gd name="T7" fmla="*/ 68 h 150"/>
                <a:gd name="T8" fmla="*/ 0 w 157"/>
                <a:gd name="T9" fmla="*/ 90 h 150"/>
                <a:gd name="T10" fmla="*/ 7 w 157"/>
                <a:gd name="T11" fmla="*/ 113 h 150"/>
                <a:gd name="T12" fmla="*/ 15 w 157"/>
                <a:gd name="T13" fmla="*/ 128 h 150"/>
                <a:gd name="T14" fmla="*/ 30 w 157"/>
                <a:gd name="T15" fmla="*/ 143 h 150"/>
                <a:gd name="T16" fmla="*/ 52 w 157"/>
                <a:gd name="T17" fmla="*/ 150 h 150"/>
                <a:gd name="T18" fmla="*/ 67 w 157"/>
                <a:gd name="T19" fmla="*/ 150 h 150"/>
                <a:gd name="T20" fmla="*/ 67 w 157"/>
                <a:gd name="T21" fmla="*/ 150 h 150"/>
                <a:gd name="T22" fmla="*/ 45 w 157"/>
                <a:gd name="T23" fmla="*/ 128 h 150"/>
                <a:gd name="T24" fmla="*/ 37 w 157"/>
                <a:gd name="T25" fmla="*/ 98 h 150"/>
                <a:gd name="T26" fmla="*/ 45 w 157"/>
                <a:gd name="T27" fmla="*/ 68 h 150"/>
                <a:gd name="T28" fmla="*/ 52 w 157"/>
                <a:gd name="T29" fmla="*/ 53 h 150"/>
                <a:gd name="T30" fmla="*/ 60 w 157"/>
                <a:gd name="T31" fmla="*/ 38 h 150"/>
                <a:gd name="T32" fmla="*/ 60 w 157"/>
                <a:gd name="T33" fmla="*/ 38 h 150"/>
                <a:gd name="T34" fmla="*/ 82 w 157"/>
                <a:gd name="T35" fmla="*/ 23 h 150"/>
                <a:gd name="T36" fmla="*/ 105 w 157"/>
                <a:gd name="T37" fmla="*/ 15 h 150"/>
                <a:gd name="T38" fmla="*/ 127 w 157"/>
                <a:gd name="T39" fmla="*/ 8 h 150"/>
                <a:gd name="T40" fmla="*/ 157 w 157"/>
                <a:gd name="T41" fmla="*/ 15 h 150"/>
                <a:gd name="T42" fmla="*/ 157 w 157"/>
                <a:gd name="T43" fmla="*/ 15 h 150"/>
                <a:gd name="T44" fmla="*/ 120 w 157"/>
                <a:gd name="T45" fmla="*/ 0 h 150"/>
                <a:gd name="T46" fmla="*/ 82 w 157"/>
                <a:gd name="T47" fmla="*/ 0 h 150"/>
                <a:gd name="T48" fmla="*/ 45 w 157"/>
                <a:gd name="T49" fmla="*/ 8 h 150"/>
                <a:gd name="T50" fmla="*/ 22 w 157"/>
                <a:gd name="T51" fmla="*/ 23 h 150"/>
                <a:gd name="T52" fmla="*/ 22 w 157"/>
                <a:gd name="T53"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 h="150">
                  <a:moveTo>
                    <a:pt x="22" y="23"/>
                  </a:moveTo>
                  <a:lnTo>
                    <a:pt x="22" y="23"/>
                  </a:lnTo>
                  <a:lnTo>
                    <a:pt x="7" y="45"/>
                  </a:lnTo>
                  <a:lnTo>
                    <a:pt x="0" y="68"/>
                  </a:lnTo>
                  <a:lnTo>
                    <a:pt x="0" y="90"/>
                  </a:lnTo>
                  <a:lnTo>
                    <a:pt x="7" y="113"/>
                  </a:lnTo>
                  <a:lnTo>
                    <a:pt x="15" y="128"/>
                  </a:lnTo>
                  <a:lnTo>
                    <a:pt x="30" y="143"/>
                  </a:lnTo>
                  <a:lnTo>
                    <a:pt x="52" y="150"/>
                  </a:lnTo>
                  <a:lnTo>
                    <a:pt x="67" y="150"/>
                  </a:lnTo>
                  <a:lnTo>
                    <a:pt x="67" y="150"/>
                  </a:lnTo>
                  <a:lnTo>
                    <a:pt x="45" y="128"/>
                  </a:lnTo>
                  <a:lnTo>
                    <a:pt x="37" y="98"/>
                  </a:lnTo>
                  <a:lnTo>
                    <a:pt x="45" y="68"/>
                  </a:lnTo>
                  <a:lnTo>
                    <a:pt x="52" y="53"/>
                  </a:lnTo>
                  <a:lnTo>
                    <a:pt x="60" y="38"/>
                  </a:lnTo>
                  <a:lnTo>
                    <a:pt x="60" y="38"/>
                  </a:lnTo>
                  <a:lnTo>
                    <a:pt x="82" y="23"/>
                  </a:lnTo>
                  <a:lnTo>
                    <a:pt x="105" y="15"/>
                  </a:lnTo>
                  <a:lnTo>
                    <a:pt x="127" y="8"/>
                  </a:lnTo>
                  <a:lnTo>
                    <a:pt x="157" y="15"/>
                  </a:lnTo>
                  <a:lnTo>
                    <a:pt x="157" y="15"/>
                  </a:lnTo>
                  <a:lnTo>
                    <a:pt x="120" y="0"/>
                  </a:lnTo>
                  <a:lnTo>
                    <a:pt x="82" y="0"/>
                  </a:lnTo>
                  <a:lnTo>
                    <a:pt x="45" y="8"/>
                  </a:lnTo>
                  <a:lnTo>
                    <a:pt x="22" y="23"/>
                  </a:lnTo>
                  <a:lnTo>
                    <a:pt x="22" y="2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7" name="Freeform 33"/>
            <p:cNvSpPr>
              <a:spLocks/>
            </p:cNvSpPr>
            <p:nvPr/>
          </p:nvSpPr>
          <p:spPr bwMode="auto">
            <a:xfrm>
              <a:off x="2859088" y="4762500"/>
              <a:ext cx="238125" cy="274638"/>
            </a:xfrm>
            <a:custGeom>
              <a:avLst/>
              <a:gdLst>
                <a:gd name="T0" fmla="*/ 8 w 150"/>
                <a:gd name="T1" fmla="*/ 128 h 173"/>
                <a:gd name="T2" fmla="*/ 8 w 150"/>
                <a:gd name="T3" fmla="*/ 128 h 173"/>
                <a:gd name="T4" fmla="*/ 23 w 150"/>
                <a:gd name="T5" fmla="*/ 151 h 173"/>
                <a:gd name="T6" fmla="*/ 38 w 150"/>
                <a:gd name="T7" fmla="*/ 166 h 173"/>
                <a:gd name="T8" fmla="*/ 60 w 150"/>
                <a:gd name="T9" fmla="*/ 173 h 173"/>
                <a:gd name="T10" fmla="*/ 83 w 150"/>
                <a:gd name="T11" fmla="*/ 173 h 173"/>
                <a:gd name="T12" fmla="*/ 105 w 150"/>
                <a:gd name="T13" fmla="*/ 173 h 173"/>
                <a:gd name="T14" fmla="*/ 128 w 150"/>
                <a:gd name="T15" fmla="*/ 166 h 173"/>
                <a:gd name="T16" fmla="*/ 143 w 150"/>
                <a:gd name="T17" fmla="*/ 151 h 173"/>
                <a:gd name="T18" fmla="*/ 150 w 150"/>
                <a:gd name="T19" fmla="*/ 128 h 173"/>
                <a:gd name="T20" fmla="*/ 150 w 150"/>
                <a:gd name="T21" fmla="*/ 128 h 173"/>
                <a:gd name="T22" fmla="*/ 120 w 150"/>
                <a:gd name="T23" fmla="*/ 143 h 173"/>
                <a:gd name="T24" fmla="*/ 83 w 150"/>
                <a:gd name="T25" fmla="*/ 143 h 173"/>
                <a:gd name="T26" fmla="*/ 53 w 150"/>
                <a:gd name="T27" fmla="*/ 128 h 173"/>
                <a:gd name="T28" fmla="*/ 45 w 150"/>
                <a:gd name="T29" fmla="*/ 113 h 173"/>
                <a:gd name="T30" fmla="*/ 38 w 150"/>
                <a:gd name="T31" fmla="*/ 98 h 173"/>
                <a:gd name="T32" fmla="*/ 38 w 150"/>
                <a:gd name="T33" fmla="*/ 98 h 173"/>
                <a:gd name="T34" fmla="*/ 30 w 150"/>
                <a:gd name="T35" fmla="*/ 76 h 173"/>
                <a:gd name="T36" fmla="*/ 30 w 150"/>
                <a:gd name="T37" fmla="*/ 53 h 173"/>
                <a:gd name="T38" fmla="*/ 38 w 150"/>
                <a:gd name="T39" fmla="*/ 23 h 173"/>
                <a:gd name="T40" fmla="*/ 45 w 150"/>
                <a:gd name="T41" fmla="*/ 0 h 173"/>
                <a:gd name="T42" fmla="*/ 45 w 150"/>
                <a:gd name="T43" fmla="*/ 0 h 173"/>
                <a:gd name="T44" fmla="*/ 23 w 150"/>
                <a:gd name="T45" fmla="*/ 31 h 173"/>
                <a:gd name="T46" fmla="*/ 8 w 150"/>
                <a:gd name="T47" fmla="*/ 68 h 173"/>
                <a:gd name="T48" fmla="*/ 0 w 150"/>
                <a:gd name="T49" fmla="*/ 98 h 173"/>
                <a:gd name="T50" fmla="*/ 8 w 150"/>
                <a:gd name="T51" fmla="*/ 128 h 173"/>
                <a:gd name="T52" fmla="*/ 8 w 150"/>
                <a:gd name="T53" fmla="*/ 12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73">
                  <a:moveTo>
                    <a:pt x="8" y="128"/>
                  </a:moveTo>
                  <a:lnTo>
                    <a:pt x="8" y="128"/>
                  </a:lnTo>
                  <a:lnTo>
                    <a:pt x="23" y="151"/>
                  </a:lnTo>
                  <a:lnTo>
                    <a:pt x="38" y="166"/>
                  </a:lnTo>
                  <a:lnTo>
                    <a:pt x="60" y="173"/>
                  </a:lnTo>
                  <a:lnTo>
                    <a:pt x="83" y="173"/>
                  </a:lnTo>
                  <a:lnTo>
                    <a:pt x="105" y="173"/>
                  </a:lnTo>
                  <a:lnTo>
                    <a:pt x="128" y="166"/>
                  </a:lnTo>
                  <a:lnTo>
                    <a:pt x="143" y="151"/>
                  </a:lnTo>
                  <a:lnTo>
                    <a:pt x="150" y="128"/>
                  </a:lnTo>
                  <a:lnTo>
                    <a:pt x="150" y="128"/>
                  </a:lnTo>
                  <a:lnTo>
                    <a:pt x="120" y="143"/>
                  </a:lnTo>
                  <a:lnTo>
                    <a:pt x="83" y="143"/>
                  </a:lnTo>
                  <a:lnTo>
                    <a:pt x="53" y="128"/>
                  </a:lnTo>
                  <a:lnTo>
                    <a:pt x="45" y="113"/>
                  </a:lnTo>
                  <a:lnTo>
                    <a:pt x="38" y="98"/>
                  </a:lnTo>
                  <a:lnTo>
                    <a:pt x="38" y="98"/>
                  </a:lnTo>
                  <a:lnTo>
                    <a:pt x="30" y="76"/>
                  </a:lnTo>
                  <a:lnTo>
                    <a:pt x="30" y="53"/>
                  </a:lnTo>
                  <a:lnTo>
                    <a:pt x="38" y="23"/>
                  </a:lnTo>
                  <a:lnTo>
                    <a:pt x="45" y="0"/>
                  </a:lnTo>
                  <a:lnTo>
                    <a:pt x="45" y="0"/>
                  </a:lnTo>
                  <a:lnTo>
                    <a:pt x="23" y="31"/>
                  </a:lnTo>
                  <a:lnTo>
                    <a:pt x="8" y="68"/>
                  </a:lnTo>
                  <a:lnTo>
                    <a:pt x="0" y="98"/>
                  </a:lnTo>
                  <a:lnTo>
                    <a:pt x="8" y="128"/>
                  </a:lnTo>
                  <a:lnTo>
                    <a:pt x="8" y="12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8" name="Freeform 34"/>
            <p:cNvSpPr>
              <a:spLocks/>
            </p:cNvSpPr>
            <p:nvPr/>
          </p:nvSpPr>
          <p:spPr bwMode="auto">
            <a:xfrm>
              <a:off x="3038475" y="4703763"/>
              <a:ext cx="119063" cy="166688"/>
            </a:xfrm>
            <a:custGeom>
              <a:avLst/>
              <a:gdLst>
                <a:gd name="T0" fmla="*/ 75 w 75"/>
                <a:gd name="T1" fmla="*/ 83 h 105"/>
                <a:gd name="T2" fmla="*/ 75 w 75"/>
                <a:gd name="T3" fmla="*/ 83 h 105"/>
                <a:gd name="T4" fmla="*/ 67 w 75"/>
                <a:gd name="T5" fmla="*/ 75 h 105"/>
                <a:gd name="T6" fmla="*/ 60 w 75"/>
                <a:gd name="T7" fmla="*/ 68 h 105"/>
                <a:gd name="T8" fmla="*/ 37 w 75"/>
                <a:gd name="T9" fmla="*/ 68 h 105"/>
                <a:gd name="T10" fmla="*/ 37 w 75"/>
                <a:gd name="T11" fmla="*/ 68 h 105"/>
                <a:gd name="T12" fmla="*/ 30 w 75"/>
                <a:gd name="T13" fmla="*/ 75 h 105"/>
                <a:gd name="T14" fmla="*/ 30 w 75"/>
                <a:gd name="T15" fmla="*/ 75 h 105"/>
                <a:gd name="T16" fmla="*/ 22 w 75"/>
                <a:gd name="T17" fmla="*/ 60 h 105"/>
                <a:gd name="T18" fmla="*/ 22 w 75"/>
                <a:gd name="T19" fmla="*/ 37 h 105"/>
                <a:gd name="T20" fmla="*/ 30 w 75"/>
                <a:gd name="T21" fmla="*/ 15 h 105"/>
                <a:gd name="T22" fmla="*/ 45 w 75"/>
                <a:gd name="T23" fmla="*/ 0 h 105"/>
                <a:gd name="T24" fmla="*/ 45 w 75"/>
                <a:gd name="T25" fmla="*/ 0 h 105"/>
                <a:gd name="T26" fmla="*/ 15 w 75"/>
                <a:gd name="T27" fmla="*/ 22 h 105"/>
                <a:gd name="T28" fmla="*/ 0 w 75"/>
                <a:gd name="T29" fmla="*/ 52 h 105"/>
                <a:gd name="T30" fmla="*/ 7 w 75"/>
                <a:gd name="T31" fmla="*/ 75 h 105"/>
                <a:gd name="T32" fmla="*/ 7 w 75"/>
                <a:gd name="T33" fmla="*/ 90 h 105"/>
                <a:gd name="T34" fmla="*/ 15 w 75"/>
                <a:gd name="T35" fmla="*/ 98 h 105"/>
                <a:gd name="T36" fmla="*/ 15 w 75"/>
                <a:gd name="T37" fmla="*/ 98 h 105"/>
                <a:gd name="T38" fmla="*/ 22 w 75"/>
                <a:gd name="T39" fmla="*/ 98 h 105"/>
                <a:gd name="T40" fmla="*/ 22 w 75"/>
                <a:gd name="T41" fmla="*/ 98 h 105"/>
                <a:gd name="T42" fmla="*/ 37 w 75"/>
                <a:gd name="T43" fmla="*/ 105 h 105"/>
                <a:gd name="T44" fmla="*/ 37 w 75"/>
                <a:gd name="T45" fmla="*/ 105 h 105"/>
                <a:gd name="T46" fmla="*/ 52 w 75"/>
                <a:gd name="T47" fmla="*/ 105 h 105"/>
                <a:gd name="T48" fmla="*/ 67 w 75"/>
                <a:gd name="T49" fmla="*/ 98 h 105"/>
                <a:gd name="T50" fmla="*/ 75 w 75"/>
                <a:gd name="T51" fmla="*/ 83 h 105"/>
                <a:gd name="T52" fmla="*/ 75 w 75"/>
                <a:gd name="T5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5" h="105">
                  <a:moveTo>
                    <a:pt x="75" y="83"/>
                  </a:moveTo>
                  <a:lnTo>
                    <a:pt x="75" y="83"/>
                  </a:lnTo>
                  <a:lnTo>
                    <a:pt x="67" y="75"/>
                  </a:lnTo>
                  <a:lnTo>
                    <a:pt x="60" y="68"/>
                  </a:lnTo>
                  <a:lnTo>
                    <a:pt x="37" y="68"/>
                  </a:lnTo>
                  <a:lnTo>
                    <a:pt x="37" y="68"/>
                  </a:lnTo>
                  <a:lnTo>
                    <a:pt x="30" y="75"/>
                  </a:lnTo>
                  <a:lnTo>
                    <a:pt x="30" y="75"/>
                  </a:lnTo>
                  <a:lnTo>
                    <a:pt x="22" y="60"/>
                  </a:lnTo>
                  <a:lnTo>
                    <a:pt x="22" y="37"/>
                  </a:lnTo>
                  <a:lnTo>
                    <a:pt x="30" y="15"/>
                  </a:lnTo>
                  <a:lnTo>
                    <a:pt x="45" y="0"/>
                  </a:lnTo>
                  <a:lnTo>
                    <a:pt x="45" y="0"/>
                  </a:lnTo>
                  <a:lnTo>
                    <a:pt x="15" y="22"/>
                  </a:lnTo>
                  <a:lnTo>
                    <a:pt x="0" y="52"/>
                  </a:lnTo>
                  <a:lnTo>
                    <a:pt x="7" y="75"/>
                  </a:lnTo>
                  <a:lnTo>
                    <a:pt x="7" y="90"/>
                  </a:lnTo>
                  <a:lnTo>
                    <a:pt x="15" y="98"/>
                  </a:lnTo>
                  <a:lnTo>
                    <a:pt x="15" y="98"/>
                  </a:lnTo>
                  <a:lnTo>
                    <a:pt x="22" y="98"/>
                  </a:lnTo>
                  <a:lnTo>
                    <a:pt x="22" y="98"/>
                  </a:lnTo>
                  <a:lnTo>
                    <a:pt x="37" y="105"/>
                  </a:lnTo>
                  <a:lnTo>
                    <a:pt x="37" y="105"/>
                  </a:lnTo>
                  <a:lnTo>
                    <a:pt x="52" y="105"/>
                  </a:lnTo>
                  <a:lnTo>
                    <a:pt x="67" y="98"/>
                  </a:lnTo>
                  <a:lnTo>
                    <a:pt x="75" y="83"/>
                  </a:lnTo>
                  <a:lnTo>
                    <a:pt x="75" y="8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9" name="Freeform 35"/>
            <p:cNvSpPr>
              <a:spLocks/>
            </p:cNvSpPr>
            <p:nvPr/>
          </p:nvSpPr>
          <p:spPr bwMode="auto">
            <a:xfrm>
              <a:off x="2895600" y="4679950"/>
              <a:ext cx="417513" cy="858838"/>
            </a:xfrm>
            <a:custGeom>
              <a:avLst/>
              <a:gdLst>
                <a:gd name="T0" fmla="*/ 188 w 263"/>
                <a:gd name="T1" fmla="*/ 345 h 541"/>
                <a:gd name="T2" fmla="*/ 188 w 263"/>
                <a:gd name="T3" fmla="*/ 345 h 541"/>
                <a:gd name="T4" fmla="*/ 233 w 263"/>
                <a:gd name="T5" fmla="*/ 255 h 541"/>
                <a:gd name="T6" fmla="*/ 255 w 263"/>
                <a:gd name="T7" fmla="*/ 188 h 541"/>
                <a:gd name="T8" fmla="*/ 263 w 263"/>
                <a:gd name="T9" fmla="*/ 128 h 541"/>
                <a:gd name="T10" fmla="*/ 255 w 263"/>
                <a:gd name="T11" fmla="*/ 75 h 541"/>
                <a:gd name="T12" fmla="*/ 240 w 263"/>
                <a:gd name="T13" fmla="*/ 37 h 541"/>
                <a:gd name="T14" fmla="*/ 225 w 263"/>
                <a:gd name="T15" fmla="*/ 15 h 541"/>
                <a:gd name="T16" fmla="*/ 195 w 263"/>
                <a:gd name="T17" fmla="*/ 0 h 541"/>
                <a:gd name="T18" fmla="*/ 173 w 263"/>
                <a:gd name="T19" fmla="*/ 0 h 541"/>
                <a:gd name="T20" fmla="*/ 173 w 263"/>
                <a:gd name="T21" fmla="*/ 0 h 541"/>
                <a:gd name="T22" fmla="*/ 150 w 263"/>
                <a:gd name="T23" fmla="*/ 0 h 541"/>
                <a:gd name="T24" fmla="*/ 135 w 263"/>
                <a:gd name="T25" fmla="*/ 15 h 541"/>
                <a:gd name="T26" fmla="*/ 135 w 263"/>
                <a:gd name="T27" fmla="*/ 15 h 541"/>
                <a:gd name="T28" fmla="*/ 150 w 263"/>
                <a:gd name="T29" fmla="*/ 7 h 541"/>
                <a:gd name="T30" fmla="*/ 150 w 263"/>
                <a:gd name="T31" fmla="*/ 7 h 541"/>
                <a:gd name="T32" fmla="*/ 180 w 263"/>
                <a:gd name="T33" fmla="*/ 15 h 541"/>
                <a:gd name="T34" fmla="*/ 203 w 263"/>
                <a:gd name="T35" fmla="*/ 30 h 541"/>
                <a:gd name="T36" fmla="*/ 225 w 263"/>
                <a:gd name="T37" fmla="*/ 52 h 541"/>
                <a:gd name="T38" fmla="*/ 240 w 263"/>
                <a:gd name="T39" fmla="*/ 90 h 541"/>
                <a:gd name="T40" fmla="*/ 240 w 263"/>
                <a:gd name="T41" fmla="*/ 143 h 541"/>
                <a:gd name="T42" fmla="*/ 233 w 263"/>
                <a:gd name="T43" fmla="*/ 203 h 541"/>
                <a:gd name="T44" fmla="*/ 210 w 263"/>
                <a:gd name="T45" fmla="*/ 270 h 541"/>
                <a:gd name="T46" fmla="*/ 165 w 263"/>
                <a:gd name="T47" fmla="*/ 353 h 541"/>
                <a:gd name="T48" fmla="*/ 165 w 263"/>
                <a:gd name="T49" fmla="*/ 353 h 541"/>
                <a:gd name="T50" fmla="*/ 127 w 263"/>
                <a:gd name="T51" fmla="*/ 413 h 541"/>
                <a:gd name="T52" fmla="*/ 90 w 263"/>
                <a:gd name="T53" fmla="*/ 458 h 541"/>
                <a:gd name="T54" fmla="*/ 45 w 263"/>
                <a:gd name="T55" fmla="*/ 503 h 541"/>
                <a:gd name="T56" fmla="*/ 0 w 263"/>
                <a:gd name="T57" fmla="*/ 541 h 541"/>
                <a:gd name="T58" fmla="*/ 15 w 263"/>
                <a:gd name="T59" fmla="*/ 526 h 541"/>
                <a:gd name="T60" fmla="*/ 15 w 263"/>
                <a:gd name="T61" fmla="*/ 526 h 541"/>
                <a:gd name="T62" fmla="*/ 67 w 263"/>
                <a:gd name="T63" fmla="*/ 488 h 541"/>
                <a:gd name="T64" fmla="*/ 112 w 263"/>
                <a:gd name="T65" fmla="*/ 443 h 541"/>
                <a:gd name="T66" fmla="*/ 150 w 263"/>
                <a:gd name="T67" fmla="*/ 398 h 541"/>
                <a:gd name="T68" fmla="*/ 188 w 263"/>
                <a:gd name="T69" fmla="*/ 345 h 541"/>
                <a:gd name="T70" fmla="*/ 188 w 263"/>
                <a:gd name="T71" fmla="*/ 345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3" h="541">
                  <a:moveTo>
                    <a:pt x="188" y="345"/>
                  </a:moveTo>
                  <a:lnTo>
                    <a:pt x="188" y="345"/>
                  </a:lnTo>
                  <a:lnTo>
                    <a:pt x="233" y="255"/>
                  </a:lnTo>
                  <a:lnTo>
                    <a:pt x="255" y="188"/>
                  </a:lnTo>
                  <a:lnTo>
                    <a:pt x="263" y="128"/>
                  </a:lnTo>
                  <a:lnTo>
                    <a:pt x="255" y="75"/>
                  </a:lnTo>
                  <a:lnTo>
                    <a:pt x="240" y="37"/>
                  </a:lnTo>
                  <a:lnTo>
                    <a:pt x="225" y="15"/>
                  </a:lnTo>
                  <a:lnTo>
                    <a:pt x="195" y="0"/>
                  </a:lnTo>
                  <a:lnTo>
                    <a:pt x="173" y="0"/>
                  </a:lnTo>
                  <a:lnTo>
                    <a:pt x="173" y="0"/>
                  </a:lnTo>
                  <a:lnTo>
                    <a:pt x="150" y="0"/>
                  </a:lnTo>
                  <a:lnTo>
                    <a:pt x="135" y="15"/>
                  </a:lnTo>
                  <a:lnTo>
                    <a:pt x="135" y="15"/>
                  </a:lnTo>
                  <a:lnTo>
                    <a:pt x="150" y="7"/>
                  </a:lnTo>
                  <a:lnTo>
                    <a:pt x="150" y="7"/>
                  </a:lnTo>
                  <a:lnTo>
                    <a:pt x="180" y="15"/>
                  </a:lnTo>
                  <a:lnTo>
                    <a:pt x="203" y="30"/>
                  </a:lnTo>
                  <a:lnTo>
                    <a:pt x="225" y="52"/>
                  </a:lnTo>
                  <a:lnTo>
                    <a:pt x="240" y="90"/>
                  </a:lnTo>
                  <a:lnTo>
                    <a:pt x="240" y="143"/>
                  </a:lnTo>
                  <a:lnTo>
                    <a:pt x="233" y="203"/>
                  </a:lnTo>
                  <a:lnTo>
                    <a:pt x="210" y="270"/>
                  </a:lnTo>
                  <a:lnTo>
                    <a:pt x="165" y="353"/>
                  </a:lnTo>
                  <a:lnTo>
                    <a:pt x="165" y="353"/>
                  </a:lnTo>
                  <a:lnTo>
                    <a:pt x="127" y="413"/>
                  </a:lnTo>
                  <a:lnTo>
                    <a:pt x="90" y="458"/>
                  </a:lnTo>
                  <a:lnTo>
                    <a:pt x="45" y="503"/>
                  </a:lnTo>
                  <a:lnTo>
                    <a:pt x="0" y="541"/>
                  </a:lnTo>
                  <a:lnTo>
                    <a:pt x="15" y="526"/>
                  </a:lnTo>
                  <a:lnTo>
                    <a:pt x="15" y="526"/>
                  </a:lnTo>
                  <a:lnTo>
                    <a:pt x="67" y="488"/>
                  </a:lnTo>
                  <a:lnTo>
                    <a:pt x="112" y="443"/>
                  </a:lnTo>
                  <a:lnTo>
                    <a:pt x="150" y="398"/>
                  </a:lnTo>
                  <a:lnTo>
                    <a:pt x="188" y="345"/>
                  </a:lnTo>
                  <a:lnTo>
                    <a:pt x="188" y="34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0" name="Freeform 36"/>
            <p:cNvSpPr>
              <a:spLocks/>
            </p:cNvSpPr>
            <p:nvPr/>
          </p:nvSpPr>
          <p:spPr bwMode="auto">
            <a:xfrm>
              <a:off x="3348038" y="4178300"/>
              <a:ext cx="155575" cy="239713"/>
            </a:xfrm>
            <a:custGeom>
              <a:avLst/>
              <a:gdLst>
                <a:gd name="T0" fmla="*/ 98 w 98"/>
                <a:gd name="T1" fmla="*/ 121 h 151"/>
                <a:gd name="T2" fmla="*/ 98 w 98"/>
                <a:gd name="T3" fmla="*/ 121 h 151"/>
                <a:gd name="T4" fmla="*/ 98 w 98"/>
                <a:gd name="T5" fmla="*/ 113 h 151"/>
                <a:gd name="T6" fmla="*/ 90 w 98"/>
                <a:gd name="T7" fmla="*/ 106 h 151"/>
                <a:gd name="T8" fmla="*/ 75 w 98"/>
                <a:gd name="T9" fmla="*/ 106 h 151"/>
                <a:gd name="T10" fmla="*/ 53 w 98"/>
                <a:gd name="T11" fmla="*/ 106 h 151"/>
                <a:gd name="T12" fmla="*/ 53 w 98"/>
                <a:gd name="T13" fmla="*/ 106 h 151"/>
                <a:gd name="T14" fmla="*/ 38 w 98"/>
                <a:gd name="T15" fmla="*/ 106 h 151"/>
                <a:gd name="T16" fmla="*/ 38 w 98"/>
                <a:gd name="T17" fmla="*/ 106 h 151"/>
                <a:gd name="T18" fmla="*/ 30 w 98"/>
                <a:gd name="T19" fmla="*/ 83 h 151"/>
                <a:gd name="T20" fmla="*/ 30 w 98"/>
                <a:gd name="T21" fmla="*/ 61 h 151"/>
                <a:gd name="T22" fmla="*/ 38 w 98"/>
                <a:gd name="T23" fmla="*/ 30 h 151"/>
                <a:gd name="T24" fmla="*/ 53 w 98"/>
                <a:gd name="T25" fmla="*/ 0 h 151"/>
                <a:gd name="T26" fmla="*/ 53 w 98"/>
                <a:gd name="T27" fmla="*/ 0 h 151"/>
                <a:gd name="T28" fmla="*/ 38 w 98"/>
                <a:gd name="T29" fmla="*/ 15 h 151"/>
                <a:gd name="T30" fmla="*/ 15 w 98"/>
                <a:gd name="T31" fmla="*/ 30 h 151"/>
                <a:gd name="T32" fmla="*/ 8 w 98"/>
                <a:gd name="T33" fmla="*/ 53 h 151"/>
                <a:gd name="T34" fmla="*/ 0 w 98"/>
                <a:gd name="T35" fmla="*/ 76 h 151"/>
                <a:gd name="T36" fmla="*/ 0 w 98"/>
                <a:gd name="T37" fmla="*/ 98 h 151"/>
                <a:gd name="T38" fmla="*/ 0 w 98"/>
                <a:gd name="T39" fmla="*/ 113 h 151"/>
                <a:gd name="T40" fmla="*/ 8 w 98"/>
                <a:gd name="T41" fmla="*/ 128 h 151"/>
                <a:gd name="T42" fmla="*/ 23 w 98"/>
                <a:gd name="T43" fmla="*/ 143 h 151"/>
                <a:gd name="T44" fmla="*/ 23 w 98"/>
                <a:gd name="T45" fmla="*/ 143 h 151"/>
                <a:gd name="T46" fmla="*/ 23 w 98"/>
                <a:gd name="T47" fmla="*/ 143 h 151"/>
                <a:gd name="T48" fmla="*/ 23 w 98"/>
                <a:gd name="T49" fmla="*/ 143 h 151"/>
                <a:gd name="T50" fmla="*/ 45 w 98"/>
                <a:gd name="T51" fmla="*/ 151 h 151"/>
                <a:gd name="T52" fmla="*/ 45 w 98"/>
                <a:gd name="T53" fmla="*/ 151 h 151"/>
                <a:gd name="T54" fmla="*/ 75 w 98"/>
                <a:gd name="T55" fmla="*/ 151 h 151"/>
                <a:gd name="T56" fmla="*/ 90 w 98"/>
                <a:gd name="T57" fmla="*/ 143 h 151"/>
                <a:gd name="T58" fmla="*/ 98 w 98"/>
                <a:gd name="T59" fmla="*/ 136 h 151"/>
                <a:gd name="T60" fmla="*/ 98 w 98"/>
                <a:gd name="T61" fmla="*/ 121 h 151"/>
                <a:gd name="T62" fmla="*/ 98 w 98"/>
                <a:gd name="T63"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151">
                  <a:moveTo>
                    <a:pt x="98" y="121"/>
                  </a:moveTo>
                  <a:lnTo>
                    <a:pt x="98" y="121"/>
                  </a:lnTo>
                  <a:lnTo>
                    <a:pt x="98" y="113"/>
                  </a:lnTo>
                  <a:lnTo>
                    <a:pt x="90" y="106"/>
                  </a:lnTo>
                  <a:lnTo>
                    <a:pt x="75" y="106"/>
                  </a:lnTo>
                  <a:lnTo>
                    <a:pt x="53" y="106"/>
                  </a:lnTo>
                  <a:lnTo>
                    <a:pt x="53" y="106"/>
                  </a:lnTo>
                  <a:lnTo>
                    <a:pt x="38" y="106"/>
                  </a:lnTo>
                  <a:lnTo>
                    <a:pt x="38" y="106"/>
                  </a:lnTo>
                  <a:lnTo>
                    <a:pt x="30" y="83"/>
                  </a:lnTo>
                  <a:lnTo>
                    <a:pt x="30" y="61"/>
                  </a:lnTo>
                  <a:lnTo>
                    <a:pt x="38" y="30"/>
                  </a:lnTo>
                  <a:lnTo>
                    <a:pt x="53" y="0"/>
                  </a:lnTo>
                  <a:lnTo>
                    <a:pt x="53" y="0"/>
                  </a:lnTo>
                  <a:lnTo>
                    <a:pt x="38" y="15"/>
                  </a:lnTo>
                  <a:lnTo>
                    <a:pt x="15" y="30"/>
                  </a:lnTo>
                  <a:lnTo>
                    <a:pt x="8" y="53"/>
                  </a:lnTo>
                  <a:lnTo>
                    <a:pt x="0" y="76"/>
                  </a:lnTo>
                  <a:lnTo>
                    <a:pt x="0" y="98"/>
                  </a:lnTo>
                  <a:lnTo>
                    <a:pt x="0" y="113"/>
                  </a:lnTo>
                  <a:lnTo>
                    <a:pt x="8" y="128"/>
                  </a:lnTo>
                  <a:lnTo>
                    <a:pt x="23" y="143"/>
                  </a:lnTo>
                  <a:lnTo>
                    <a:pt x="23" y="143"/>
                  </a:lnTo>
                  <a:lnTo>
                    <a:pt x="23" y="143"/>
                  </a:lnTo>
                  <a:lnTo>
                    <a:pt x="23" y="143"/>
                  </a:lnTo>
                  <a:lnTo>
                    <a:pt x="45" y="151"/>
                  </a:lnTo>
                  <a:lnTo>
                    <a:pt x="45" y="151"/>
                  </a:lnTo>
                  <a:lnTo>
                    <a:pt x="75" y="151"/>
                  </a:lnTo>
                  <a:lnTo>
                    <a:pt x="90" y="143"/>
                  </a:lnTo>
                  <a:lnTo>
                    <a:pt x="98" y="136"/>
                  </a:lnTo>
                  <a:lnTo>
                    <a:pt x="98" y="121"/>
                  </a:lnTo>
                  <a:lnTo>
                    <a:pt x="98" y="12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1" name="Freeform 37"/>
            <p:cNvSpPr>
              <a:spLocks/>
            </p:cNvSpPr>
            <p:nvPr/>
          </p:nvSpPr>
          <p:spPr bwMode="auto">
            <a:xfrm>
              <a:off x="3144838" y="4130675"/>
              <a:ext cx="596900" cy="1289050"/>
            </a:xfrm>
            <a:custGeom>
              <a:avLst/>
              <a:gdLst>
                <a:gd name="T0" fmla="*/ 271 w 376"/>
                <a:gd name="T1" fmla="*/ 511 h 812"/>
                <a:gd name="T2" fmla="*/ 271 w 376"/>
                <a:gd name="T3" fmla="*/ 511 h 812"/>
                <a:gd name="T4" fmla="*/ 308 w 376"/>
                <a:gd name="T5" fmla="*/ 444 h 812"/>
                <a:gd name="T6" fmla="*/ 331 w 376"/>
                <a:gd name="T7" fmla="*/ 383 h 812"/>
                <a:gd name="T8" fmla="*/ 354 w 376"/>
                <a:gd name="T9" fmla="*/ 331 h 812"/>
                <a:gd name="T10" fmla="*/ 369 w 376"/>
                <a:gd name="T11" fmla="*/ 278 h 812"/>
                <a:gd name="T12" fmla="*/ 376 w 376"/>
                <a:gd name="T13" fmla="*/ 233 h 812"/>
                <a:gd name="T14" fmla="*/ 376 w 376"/>
                <a:gd name="T15" fmla="*/ 188 h 812"/>
                <a:gd name="T16" fmla="*/ 376 w 376"/>
                <a:gd name="T17" fmla="*/ 151 h 812"/>
                <a:gd name="T18" fmla="*/ 369 w 376"/>
                <a:gd name="T19" fmla="*/ 121 h 812"/>
                <a:gd name="T20" fmla="*/ 361 w 376"/>
                <a:gd name="T21" fmla="*/ 91 h 812"/>
                <a:gd name="T22" fmla="*/ 346 w 376"/>
                <a:gd name="T23" fmla="*/ 60 h 812"/>
                <a:gd name="T24" fmla="*/ 331 w 376"/>
                <a:gd name="T25" fmla="*/ 45 h 812"/>
                <a:gd name="T26" fmla="*/ 316 w 376"/>
                <a:gd name="T27" fmla="*/ 23 h 812"/>
                <a:gd name="T28" fmla="*/ 278 w 376"/>
                <a:gd name="T29" fmla="*/ 8 h 812"/>
                <a:gd name="T30" fmla="*/ 241 w 376"/>
                <a:gd name="T31" fmla="*/ 0 h 812"/>
                <a:gd name="T32" fmla="*/ 241 w 376"/>
                <a:gd name="T33" fmla="*/ 0 h 812"/>
                <a:gd name="T34" fmla="*/ 203 w 376"/>
                <a:gd name="T35" fmla="*/ 15 h 812"/>
                <a:gd name="T36" fmla="*/ 181 w 376"/>
                <a:gd name="T37" fmla="*/ 30 h 812"/>
                <a:gd name="T38" fmla="*/ 181 w 376"/>
                <a:gd name="T39" fmla="*/ 30 h 812"/>
                <a:gd name="T40" fmla="*/ 211 w 376"/>
                <a:gd name="T41" fmla="*/ 23 h 812"/>
                <a:gd name="T42" fmla="*/ 211 w 376"/>
                <a:gd name="T43" fmla="*/ 23 h 812"/>
                <a:gd name="T44" fmla="*/ 248 w 376"/>
                <a:gd name="T45" fmla="*/ 30 h 812"/>
                <a:gd name="T46" fmla="*/ 286 w 376"/>
                <a:gd name="T47" fmla="*/ 45 h 812"/>
                <a:gd name="T48" fmla="*/ 301 w 376"/>
                <a:gd name="T49" fmla="*/ 60 h 812"/>
                <a:gd name="T50" fmla="*/ 316 w 376"/>
                <a:gd name="T51" fmla="*/ 83 h 812"/>
                <a:gd name="T52" fmla="*/ 331 w 376"/>
                <a:gd name="T53" fmla="*/ 113 h 812"/>
                <a:gd name="T54" fmla="*/ 339 w 376"/>
                <a:gd name="T55" fmla="*/ 136 h 812"/>
                <a:gd name="T56" fmla="*/ 346 w 376"/>
                <a:gd name="T57" fmla="*/ 173 h 812"/>
                <a:gd name="T58" fmla="*/ 346 w 376"/>
                <a:gd name="T59" fmla="*/ 211 h 812"/>
                <a:gd name="T60" fmla="*/ 346 w 376"/>
                <a:gd name="T61" fmla="*/ 256 h 812"/>
                <a:gd name="T62" fmla="*/ 339 w 376"/>
                <a:gd name="T63" fmla="*/ 301 h 812"/>
                <a:gd name="T64" fmla="*/ 323 w 376"/>
                <a:gd name="T65" fmla="*/ 353 h 812"/>
                <a:gd name="T66" fmla="*/ 301 w 376"/>
                <a:gd name="T67" fmla="*/ 406 h 812"/>
                <a:gd name="T68" fmla="*/ 278 w 376"/>
                <a:gd name="T69" fmla="*/ 466 h 812"/>
                <a:gd name="T70" fmla="*/ 241 w 376"/>
                <a:gd name="T71" fmla="*/ 534 h 812"/>
                <a:gd name="T72" fmla="*/ 241 w 376"/>
                <a:gd name="T73" fmla="*/ 534 h 812"/>
                <a:gd name="T74" fmla="*/ 188 w 376"/>
                <a:gd name="T75" fmla="*/ 609 h 812"/>
                <a:gd name="T76" fmla="*/ 136 w 376"/>
                <a:gd name="T77" fmla="*/ 684 h 812"/>
                <a:gd name="T78" fmla="*/ 68 w 376"/>
                <a:gd name="T79" fmla="*/ 751 h 812"/>
                <a:gd name="T80" fmla="*/ 0 w 376"/>
                <a:gd name="T81" fmla="*/ 812 h 812"/>
                <a:gd name="T82" fmla="*/ 31 w 376"/>
                <a:gd name="T83" fmla="*/ 789 h 812"/>
                <a:gd name="T84" fmla="*/ 31 w 376"/>
                <a:gd name="T85" fmla="*/ 789 h 812"/>
                <a:gd name="T86" fmla="*/ 98 w 376"/>
                <a:gd name="T87" fmla="*/ 729 h 812"/>
                <a:gd name="T88" fmla="*/ 158 w 376"/>
                <a:gd name="T89" fmla="*/ 661 h 812"/>
                <a:gd name="T90" fmla="*/ 218 w 376"/>
                <a:gd name="T91" fmla="*/ 594 h 812"/>
                <a:gd name="T92" fmla="*/ 271 w 376"/>
                <a:gd name="T93" fmla="*/ 511 h 812"/>
                <a:gd name="T94" fmla="*/ 271 w 376"/>
                <a:gd name="T95" fmla="*/ 511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 h="812">
                  <a:moveTo>
                    <a:pt x="271" y="511"/>
                  </a:moveTo>
                  <a:lnTo>
                    <a:pt x="271" y="511"/>
                  </a:lnTo>
                  <a:lnTo>
                    <a:pt x="308" y="444"/>
                  </a:lnTo>
                  <a:lnTo>
                    <a:pt x="331" y="383"/>
                  </a:lnTo>
                  <a:lnTo>
                    <a:pt x="354" y="331"/>
                  </a:lnTo>
                  <a:lnTo>
                    <a:pt x="369" y="278"/>
                  </a:lnTo>
                  <a:lnTo>
                    <a:pt x="376" y="233"/>
                  </a:lnTo>
                  <a:lnTo>
                    <a:pt x="376" y="188"/>
                  </a:lnTo>
                  <a:lnTo>
                    <a:pt x="376" y="151"/>
                  </a:lnTo>
                  <a:lnTo>
                    <a:pt x="369" y="121"/>
                  </a:lnTo>
                  <a:lnTo>
                    <a:pt x="361" y="91"/>
                  </a:lnTo>
                  <a:lnTo>
                    <a:pt x="346" y="60"/>
                  </a:lnTo>
                  <a:lnTo>
                    <a:pt x="331" y="45"/>
                  </a:lnTo>
                  <a:lnTo>
                    <a:pt x="316" y="23"/>
                  </a:lnTo>
                  <a:lnTo>
                    <a:pt x="278" y="8"/>
                  </a:lnTo>
                  <a:lnTo>
                    <a:pt x="241" y="0"/>
                  </a:lnTo>
                  <a:lnTo>
                    <a:pt x="241" y="0"/>
                  </a:lnTo>
                  <a:lnTo>
                    <a:pt x="203" y="15"/>
                  </a:lnTo>
                  <a:lnTo>
                    <a:pt x="181" y="30"/>
                  </a:lnTo>
                  <a:lnTo>
                    <a:pt x="181" y="30"/>
                  </a:lnTo>
                  <a:lnTo>
                    <a:pt x="211" y="23"/>
                  </a:lnTo>
                  <a:lnTo>
                    <a:pt x="211" y="23"/>
                  </a:lnTo>
                  <a:lnTo>
                    <a:pt x="248" y="30"/>
                  </a:lnTo>
                  <a:lnTo>
                    <a:pt x="286" y="45"/>
                  </a:lnTo>
                  <a:lnTo>
                    <a:pt x="301" y="60"/>
                  </a:lnTo>
                  <a:lnTo>
                    <a:pt x="316" y="83"/>
                  </a:lnTo>
                  <a:lnTo>
                    <a:pt x="331" y="113"/>
                  </a:lnTo>
                  <a:lnTo>
                    <a:pt x="339" y="136"/>
                  </a:lnTo>
                  <a:lnTo>
                    <a:pt x="346" y="173"/>
                  </a:lnTo>
                  <a:lnTo>
                    <a:pt x="346" y="211"/>
                  </a:lnTo>
                  <a:lnTo>
                    <a:pt x="346" y="256"/>
                  </a:lnTo>
                  <a:lnTo>
                    <a:pt x="339" y="301"/>
                  </a:lnTo>
                  <a:lnTo>
                    <a:pt x="323" y="353"/>
                  </a:lnTo>
                  <a:lnTo>
                    <a:pt x="301" y="406"/>
                  </a:lnTo>
                  <a:lnTo>
                    <a:pt x="278" y="466"/>
                  </a:lnTo>
                  <a:lnTo>
                    <a:pt x="241" y="534"/>
                  </a:lnTo>
                  <a:lnTo>
                    <a:pt x="241" y="534"/>
                  </a:lnTo>
                  <a:lnTo>
                    <a:pt x="188" y="609"/>
                  </a:lnTo>
                  <a:lnTo>
                    <a:pt x="136" y="684"/>
                  </a:lnTo>
                  <a:lnTo>
                    <a:pt x="68" y="751"/>
                  </a:lnTo>
                  <a:lnTo>
                    <a:pt x="0" y="812"/>
                  </a:lnTo>
                  <a:lnTo>
                    <a:pt x="31" y="789"/>
                  </a:lnTo>
                  <a:lnTo>
                    <a:pt x="31" y="789"/>
                  </a:lnTo>
                  <a:lnTo>
                    <a:pt x="98" y="729"/>
                  </a:lnTo>
                  <a:lnTo>
                    <a:pt x="158" y="661"/>
                  </a:lnTo>
                  <a:lnTo>
                    <a:pt x="218" y="594"/>
                  </a:lnTo>
                  <a:lnTo>
                    <a:pt x="271" y="511"/>
                  </a:lnTo>
                  <a:lnTo>
                    <a:pt x="271" y="51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2" name="Freeform 38"/>
            <p:cNvSpPr>
              <a:spLocks/>
            </p:cNvSpPr>
            <p:nvPr/>
          </p:nvSpPr>
          <p:spPr bwMode="auto">
            <a:xfrm>
              <a:off x="3265488" y="3321050"/>
              <a:ext cx="201613" cy="190500"/>
            </a:xfrm>
            <a:custGeom>
              <a:avLst/>
              <a:gdLst>
                <a:gd name="T0" fmla="*/ 120 w 127"/>
                <a:gd name="T1" fmla="*/ 60 h 120"/>
                <a:gd name="T2" fmla="*/ 120 w 127"/>
                <a:gd name="T3" fmla="*/ 60 h 120"/>
                <a:gd name="T4" fmla="*/ 112 w 127"/>
                <a:gd name="T5" fmla="*/ 52 h 120"/>
                <a:gd name="T6" fmla="*/ 97 w 127"/>
                <a:gd name="T7" fmla="*/ 52 h 120"/>
                <a:gd name="T8" fmla="*/ 90 w 127"/>
                <a:gd name="T9" fmla="*/ 60 h 120"/>
                <a:gd name="T10" fmla="*/ 75 w 127"/>
                <a:gd name="T11" fmla="*/ 75 h 120"/>
                <a:gd name="T12" fmla="*/ 75 w 127"/>
                <a:gd name="T13" fmla="*/ 75 h 120"/>
                <a:gd name="T14" fmla="*/ 67 w 127"/>
                <a:gd name="T15" fmla="*/ 90 h 120"/>
                <a:gd name="T16" fmla="*/ 67 w 127"/>
                <a:gd name="T17" fmla="*/ 90 h 120"/>
                <a:gd name="T18" fmla="*/ 45 w 127"/>
                <a:gd name="T19" fmla="*/ 75 h 120"/>
                <a:gd name="T20" fmla="*/ 22 w 127"/>
                <a:gd name="T21" fmla="*/ 60 h 120"/>
                <a:gd name="T22" fmla="*/ 7 w 127"/>
                <a:gd name="T23" fmla="*/ 30 h 120"/>
                <a:gd name="T24" fmla="*/ 7 w 127"/>
                <a:gd name="T25" fmla="*/ 0 h 120"/>
                <a:gd name="T26" fmla="*/ 7 w 127"/>
                <a:gd name="T27" fmla="*/ 0 h 120"/>
                <a:gd name="T28" fmla="*/ 0 w 127"/>
                <a:gd name="T29" fmla="*/ 22 h 120"/>
                <a:gd name="T30" fmla="*/ 0 w 127"/>
                <a:gd name="T31" fmla="*/ 45 h 120"/>
                <a:gd name="T32" fmla="*/ 7 w 127"/>
                <a:gd name="T33" fmla="*/ 67 h 120"/>
                <a:gd name="T34" fmla="*/ 15 w 127"/>
                <a:gd name="T35" fmla="*/ 90 h 120"/>
                <a:gd name="T36" fmla="*/ 30 w 127"/>
                <a:gd name="T37" fmla="*/ 105 h 120"/>
                <a:gd name="T38" fmla="*/ 45 w 127"/>
                <a:gd name="T39" fmla="*/ 120 h 120"/>
                <a:gd name="T40" fmla="*/ 60 w 127"/>
                <a:gd name="T41" fmla="*/ 120 h 120"/>
                <a:gd name="T42" fmla="*/ 75 w 127"/>
                <a:gd name="T43" fmla="*/ 120 h 120"/>
                <a:gd name="T44" fmla="*/ 75 w 127"/>
                <a:gd name="T45" fmla="*/ 120 h 120"/>
                <a:gd name="T46" fmla="*/ 75 w 127"/>
                <a:gd name="T47" fmla="*/ 120 h 120"/>
                <a:gd name="T48" fmla="*/ 75 w 127"/>
                <a:gd name="T49" fmla="*/ 120 h 120"/>
                <a:gd name="T50" fmla="*/ 105 w 127"/>
                <a:gd name="T51" fmla="*/ 112 h 120"/>
                <a:gd name="T52" fmla="*/ 105 w 127"/>
                <a:gd name="T53" fmla="*/ 112 h 120"/>
                <a:gd name="T54" fmla="*/ 120 w 127"/>
                <a:gd name="T55" fmla="*/ 97 h 120"/>
                <a:gd name="T56" fmla="*/ 127 w 127"/>
                <a:gd name="T57" fmla="*/ 82 h 120"/>
                <a:gd name="T58" fmla="*/ 127 w 127"/>
                <a:gd name="T59" fmla="*/ 67 h 120"/>
                <a:gd name="T60" fmla="*/ 120 w 127"/>
                <a:gd name="T61" fmla="*/ 60 h 120"/>
                <a:gd name="T62" fmla="*/ 120 w 127"/>
                <a:gd name="T63"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20">
                  <a:moveTo>
                    <a:pt x="120" y="60"/>
                  </a:moveTo>
                  <a:lnTo>
                    <a:pt x="120" y="60"/>
                  </a:lnTo>
                  <a:lnTo>
                    <a:pt x="112" y="52"/>
                  </a:lnTo>
                  <a:lnTo>
                    <a:pt x="97" y="52"/>
                  </a:lnTo>
                  <a:lnTo>
                    <a:pt x="90" y="60"/>
                  </a:lnTo>
                  <a:lnTo>
                    <a:pt x="75" y="75"/>
                  </a:lnTo>
                  <a:lnTo>
                    <a:pt x="75" y="75"/>
                  </a:lnTo>
                  <a:lnTo>
                    <a:pt x="67" y="90"/>
                  </a:lnTo>
                  <a:lnTo>
                    <a:pt x="67" y="90"/>
                  </a:lnTo>
                  <a:lnTo>
                    <a:pt x="45" y="75"/>
                  </a:lnTo>
                  <a:lnTo>
                    <a:pt x="22" y="60"/>
                  </a:lnTo>
                  <a:lnTo>
                    <a:pt x="7" y="30"/>
                  </a:lnTo>
                  <a:lnTo>
                    <a:pt x="7" y="0"/>
                  </a:lnTo>
                  <a:lnTo>
                    <a:pt x="7" y="0"/>
                  </a:lnTo>
                  <a:lnTo>
                    <a:pt x="0" y="22"/>
                  </a:lnTo>
                  <a:lnTo>
                    <a:pt x="0" y="45"/>
                  </a:lnTo>
                  <a:lnTo>
                    <a:pt x="7" y="67"/>
                  </a:lnTo>
                  <a:lnTo>
                    <a:pt x="15" y="90"/>
                  </a:lnTo>
                  <a:lnTo>
                    <a:pt x="30" y="105"/>
                  </a:lnTo>
                  <a:lnTo>
                    <a:pt x="45" y="120"/>
                  </a:lnTo>
                  <a:lnTo>
                    <a:pt x="60" y="120"/>
                  </a:lnTo>
                  <a:lnTo>
                    <a:pt x="75" y="120"/>
                  </a:lnTo>
                  <a:lnTo>
                    <a:pt x="75" y="120"/>
                  </a:lnTo>
                  <a:lnTo>
                    <a:pt x="75" y="120"/>
                  </a:lnTo>
                  <a:lnTo>
                    <a:pt x="75" y="120"/>
                  </a:lnTo>
                  <a:lnTo>
                    <a:pt x="105" y="112"/>
                  </a:lnTo>
                  <a:lnTo>
                    <a:pt x="105" y="112"/>
                  </a:lnTo>
                  <a:lnTo>
                    <a:pt x="120" y="97"/>
                  </a:lnTo>
                  <a:lnTo>
                    <a:pt x="127" y="82"/>
                  </a:lnTo>
                  <a:lnTo>
                    <a:pt x="127" y="67"/>
                  </a:lnTo>
                  <a:lnTo>
                    <a:pt x="120" y="60"/>
                  </a:lnTo>
                  <a:lnTo>
                    <a:pt x="120" y="6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3" name="Freeform 39"/>
            <p:cNvSpPr>
              <a:spLocks/>
            </p:cNvSpPr>
            <p:nvPr/>
          </p:nvSpPr>
          <p:spPr bwMode="auto">
            <a:xfrm>
              <a:off x="3276600" y="3165475"/>
              <a:ext cx="644525" cy="1263650"/>
            </a:xfrm>
            <a:custGeom>
              <a:avLst/>
              <a:gdLst>
                <a:gd name="T0" fmla="*/ 383 w 406"/>
                <a:gd name="T1" fmla="*/ 391 h 796"/>
                <a:gd name="T2" fmla="*/ 383 w 406"/>
                <a:gd name="T3" fmla="*/ 391 h 796"/>
                <a:gd name="T4" fmla="*/ 368 w 406"/>
                <a:gd name="T5" fmla="*/ 323 h 796"/>
                <a:gd name="T6" fmla="*/ 346 w 406"/>
                <a:gd name="T7" fmla="*/ 263 h 796"/>
                <a:gd name="T8" fmla="*/ 323 w 406"/>
                <a:gd name="T9" fmla="*/ 203 h 796"/>
                <a:gd name="T10" fmla="*/ 301 w 406"/>
                <a:gd name="T11" fmla="*/ 158 h 796"/>
                <a:gd name="T12" fmla="*/ 278 w 406"/>
                <a:gd name="T13" fmla="*/ 120 h 796"/>
                <a:gd name="T14" fmla="*/ 248 w 406"/>
                <a:gd name="T15" fmla="*/ 83 h 796"/>
                <a:gd name="T16" fmla="*/ 225 w 406"/>
                <a:gd name="T17" fmla="*/ 53 h 796"/>
                <a:gd name="T18" fmla="*/ 195 w 406"/>
                <a:gd name="T19" fmla="*/ 38 h 796"/>
                <a:gd name="T20" fmla="*/ 165 w 406"/>
                <a:gd name="T21" fmla="*/ 23 h 796"/>
                <a:gd name="T22" fmla="*/ 143 w 406"/>
                <a:gd name="T23" fmla="*/ 7 h 796"/>
                <a:gd name="T24" fmla="*/ 120 w 406"/>
                <a:gd name="T25" fmla="*/ 0 h 796"/>
                <a:gd name="T26" fmla="*/ 90 w 406"/>
                <a:gd name="T27" fmla="*/ 0 h 796"/>
                <a:gd name="T28" fmla="*/ 53 w 406"/>
                <a:gd name="T29" fmla="*/ 15 h 796"/>
                <a:gd name="T30" fmla="*/ 23 w 406"/>
                <a:gd name="T31" fmla="*/ 38 h 796"/>
                <a:gd name="T32" fmla="*/ 23 w 406"/>
                <a:gd name="T33" fmla="*/ 38 h 796"/>
                <a:gd name="T34" fmla="*/ 8 w 406"/>
                <a:gd name="T35" fmla="*/ 68 h 796"/>
                <a:gd name="T36" fmla="*/ 0 w 406"/>
                <a:gd name="T37" fmla="*/ 98 h 796"/>
                <a:gd name="T38" fmla="*/ 0 w 406"/>
                <a:gd name="T39" fmla="*/ 98 h 796"/>
                <a:gd name="T40" fmla="*/ 15 w 406"/>
                <a:gd name="T41" fmla="*/ 75 h 796"/>
                <a:gd name="T42" fmla="*/ 15 w 406"/>
                <a:gd name="T43" fmla="*/ 75 h 796"/>
                <a:gd name="T44" fmla="*/ 45 w 406"/>
                <a:gd name="T45" fmla="*/ 45 h 796"/>
                <a:gd name="T46" fmla="*/ 83 w 406"/>
                <a:gd name="T47" fmla="*/ 38 h 796"/>
                <a:gd name="T48" fmla="*/ 113 w 406"/>
                <a:gd name="T49" fmla="*/ 38 h 796"/>
                <a:gd name="T50" fmla="*/ 135 w 406"/>
                <a:gd name="T51" fmla="*/ 45 h 796"/>
                <a:gd name="T52" fmla="*/ 158 w 406"/>
                <a:gd name="T53" fmla="*/ 53 h 796"/>
                <a:gd name="T54" fmla="*/ 188 w 406"/>
                <a:gd name="T55" fmla="*/ 68 h 796"/>
                <a:gd name="T56" fmla="*/ 218 w 406"/>
                <a:gd name="T57" fmla="*/ 90 h 796"/>
                <a:gd name="T58" fmla="*/ 240 w 406"/>
                <a:gd name="T59" fmla="*/ 120 h 796"/>
                <a:gd name="T60" fmla="*/ 271 w 406"/>
                <a:gd name="T61" fmla="*/ 150 h 796"/>
                <a:gd name="T62" fmla="*/ 293 w 406"/>
                <a:gd name="T63" fmla="*/ 195 h 796"/>
                <a:gd name="T64" fmla="*/ 316 w 406"/>
                <a:gd name="T65" fmla="*/ 240 h 796"/>
                <a:gd name="T66" fmla="*/ 338 w 406"/>
                <a:gd name="T67" fmla="*/ 293 h 796"/>
                <a:gd name="T68" fmla="*/ 361 w 406"/>
                <a:gd name="T69" fmla="*/ 361 h 796"/>
                <a:gd name="T70" fmla="*/ 376 w 406"/>
                <a:gd name="T71" fmla="*/ 428 h 796"/>
                <a:gd name="T72" fmla="*/ 376 w 406"/>
                <a:gd name="T73" fmla="*/ 428 h 796"/>
                <a:gd name="T74" fmla="*/ 391 w 406"/>
                <a:gd name="T75" fmla="*/ 518 h 796"/>
                <a:gd name="T76" fmla="*/ 398 w 406"/>
                <a:gd name="T77" fmla="*/ 616 h 796"/>
                <a:gd name="T78" fmla="*/ 398 w 406"/>
                <a:gd name="T79" fmla="*/ 706 h 796"/>
                <a:gd name="T80" fmla="*/ 383 w 406"/>
                <a:gd name="T81" fmla="*/ 796 h 796"/>
                <a:gd name="T82" fmla="*/ 391 w 406"/>
                <a:gd name="T83" fmla="*/ 766 h 796"/>
                <a:gd name="T84" fmla="*/ 391 w 406"/>
                <a:gd name="T85" fmla="*/ 766 h 796"/>
                <a:gd name="T86" fmla="*/ 406 w 406"/>
                <a:gd name="T87" fmla="*/ 668 h 796"/>
                <a:gd name="T88" fmla="*/ 406 w 406"/>
                <a:gd name="T89" fmla="*/ 578 h 796"/>
                <a:gd name="T90" fmla="*/ 398 w 406"/>
                <a:gd name="T91" fmla="*/ 488 h 796"/>
                <a:gd name="T92" fmla="*/ 383 w 406"/>
                <a:gd name="T93" fmla="*/ 391 h 796"/>
                <a:gd name="T94" fmla="*/ 383 w 406"/>
                <a:gd name="T95" fmla="*/ 39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6" h="796">
                  <a:moveTo>
                    <a:pt x="383" y="391"/>
                  </a:moveTo>
                  <a:lnTo>
                    <a:pt x="383" y="391"/>
                  </a:lnTo>
                  <a:lnTo>
                    <a:pt x="368" y="323"/>
                  </a:lnTo>
                  <a:lnTo>
                    <a:pt x="346" y="263"/>
                  </a:lnTo>
                  <a:lnTo>
                    <a:pt x="323" y="203"/>
                  </a:lnTo>
                  <a:lnTo>
                    <a:pt x="301" y="158"/>
                  </a:lnTo>
                  <a:lnTo>
                    <a:pt x="278" y="120"/>
                  </a:lnTo>
                  <a:lnTo>
                    <a:pt x="248" y="83"/>
                  </a:lnTo>
                  <a:lnTo>
                    <a:pt x="225" y="53"/>
                  </a:lnTo>
                  <a:lnTo>
                    <a:pt x="195" y="38"/>
                  </a:lnTo>
                  <a:lnTo>
                    <a:pt x="165" y="23"/>
                  </a:lnTo>
                  <a:lnTo>
                    <a:pt x="143" y="7"/>
                  </a:lnTo>
                  <a:lnTo>
                    <a:pt x="120" y="0"/>
                  </a:lnTo>
                  <a:lnTo>
                    <a:pt x="90" y="0"/>
                  </a:lnTo>
                  <a:lnTo>
                    <a:pt x="53" y="15"/>
                  </a:lnTo>
                  <a:lnTo>
                    <a:pt x="23" y="38"/>
                  </a:lnTo>
                  <a:lnTo>
                    <a:pt x="23" y="38"/>
                  </a:lnTo>
                  <a:lnTo>
                    <a:pt x="8" y="68"/>
                  </a:lnTo>
                  <a:lnTo>
                    <a:pt x="0" y="98"/>
                  </a:lnTo>
                  <a:lnTo>
                    <a:pt x="0" y="98"/>
                  </a:lnTo>
                  <a:lnTo>
                    <a:pt x="15" y="75"/>
                  </a:lnTo>
                  <a:lnTo>
                    <a:pt x="15" y="75"/>
                  </a:lnTo>
                  <a:lnTo>
                    <a:pt x="45" y="45"/>
                  </a:lnTo>
                  <a:lnTo>
                    <a:pt x="83" y="38"/>
                  </a:lnTo>
                  <a:lnTo>
                    <a:pt x="113" y="38"/>
                  </a:lnTo>
                  <a:lnTo>
                    <a:pt x="135" y="45"/>
                  </a:lnTo>
                  <a:lnTo>
                    <a:pt x="158" y="53"/>
                  </a:lnTo>
                  <a:lnTo>
                    <a:pt x="188" y="68"/>
                  </a:lnTo>
                  <a:lnTo>
                    <a:pt x="218" y="90"/>
                  </a:lnTo>
                  <a:lnTo>
                    <a:pt x="240" y="120"/>
                  </a:lnTo>
                  <a:lnTo>
                    <a:pt x="271" y="150"/>
                  </a:lnTo>
                  <a:lnTo>
                    <a:pt x="293" y="195"/>
                  </a:lnTo>
                  <a:lnTo>
                    <a:pt x="316" y="240"/>
                  </a:lnTo>
                  <a:lnTo>
                    <a:pt x="338" y="293"/>
                  </a:lnTo>
                  <a:lnTo>
                    <a:pt x="361" y="361"/>
                  </a:lnTo>
                  <a:lnTo>
                    <a:pt x="376" y="428"/>
                  </a:lnTo>
                  <a:lnTo>
                    <a:pt x="376" y="428"/>
                  </a:lnTo>
                  <a:lnTo>
                    <a:pt x="391" y="518"/>
                  </a:lnTo>
                  <a:lnTo>
                    <a:pt x="398" y="616"/>
                  </a:lnTo>
                  <a:lnTo>
                    <a:pt x="398" y="706"/>
                  </a:lnTo>
                  <a:lnTo>
                    <a:pt x="383" y="796"/>
                  </a:lnTo>
                  <a:lnTo>
                    <a:pt x="391" y="766"/>
                  </a:lnTo>
                  <a:lnTo>
                    <a:pt x="391" y="766"/>
                  </a:lnTo>
                  <a:lnTo>
                    <a:pt x="406" y="668"/>
                  </a:lnTo>
                  <a:lnTo>
                    <a:pt x="406" y="578"/>
                  </a:lnTo>
                  <a:lnTo>
                    <a:pt x="398" y="488"/>
                  </a:lnTo>
                  <a:lnTo>
                    <a:pt x="383" y="391"/>
                  </a:lnTo>
                  <a:lnTo>
                    <a:pt x="383" y="39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4" name="Freeform 40"/>
            <p:cNvSpPr>
              <a:spLocks/>
            </p:cNvSpPr>
            <p:nvPr/>
          </p:nvSpPr>
          <p:spPr bwMode="auto">
            <a:xfrm>
              <a:off x="3408363" y="5932488"/>
              <a:ext cx="130175" cy="142875"/>
            </a:xfrm>
            <a:custGeom>
              <a:avLst/>
              <a:gdLst>
                <a:gd name="T0" fmla="*/ 52 w 82"/>
                <a:gd name="T1" fmla="*/ 7 h 90"/>
                <a:gd name="T2" fmla="*/ 52 w 82"/>
                <a:gd name="T3" fmla="*/ 7 h 90"/>
                <a:gd name="T4" fmla="*/ 52 w 82"/>
                <a:gd name="T5" fmla="*/ 15 h 90"/>
                <a:gd name="T6" fmla="*/ 52 w 82"/>
                <a:gd name="T7" fmla="*/ 22 h 90"/>
                <a:gd name="T8" fmla="*/ 37 w 82"/>
                <a:gd name="T9" fmla="*/ 37 h 90"/>
                <a:gd name="T10" fmla="*/ 37 w 82"/>
                <a:gd name="T11" fmla="*/ 37 h 90"/>
                <a:gd name="T12" fmla="*/ 30 w 82"/>
                <a:gd name="T13" fmla="*/ 45 h 90"/>
                <a:gd name="T14" fmla="*/ 30 w 82"/>
                <a:gd name="T15" fmla="*/ 45 h 90"/>
                <a:gd name="T16" fmla="*/ 30 w 82"/>
                <a:gd name="T17" fmla="*/ 60 h 90"/>
                <a:gd name="T18" fmla="*/ 45 w 82"/>
                <a:gd name="T19" fmla="*/ 75 h 90"/>
                <a:gd name="T20" fmla="*/ 60 w 82"/>
                <a:gd name="T21" fmla="*/ 82 h 90"/>
                <a:gd name="T22" fmla="*/ 82 w 82"/>
                <a:gd name="T23" fmla="*/ 90 h 90"/>
                <a:gd name="T24" fmla="*/ 82 w 82"/>
                <a:gd name="T25" fmla="*/ 90 h 90"/>
                <a:gd name="T26" fmla="*/ 52 w 82"/>
                <a:gd name="T27" fmla="*/ 90 h 90"/>
                <a:gd name="T28" fmla="*/ 22 w 82"/>
                <a:gd name="T29" fmla="*/ 75 h 90"/>
                <a:gd name="T30" fmla="*/ 7 w 82"/>
                <a:gd name="T31" fmla="*/ 52 h 90"/>
                <a:gd name="T32" fmla="*/ 0 w 82"/>
                <a:gd name="T33" fmla="*/ 45 h 90"/>
                <a:gd name="T34" fmla="*/ 7 w 82"/>
                <a:gd name="T35" fmla="*/ 30 h 90"/>
                <a:gd name="T36" fmla="*/ 7 w 82"/>
                <a:gd name="T37" fmla="*/ 30 h 90"/>
                <a:gd name="T38" fmla="*/ 7 w 82"/>
                <a:gd name="T39" fmla="*/ 30 h 90"/>
                <a:gd name="T40" fmla="*/ 7 w 82"/>
                <a:gd name="T41" fmla="*/ 30 h 90"/>
                <a:gd name="T42" fmla="*/ 15 w 82"/>
                <a:gd name="T43" fmla="*/ 15 h 90"/>
                <a:gd name="T44" fmla="*/ 15 w 82"/>
                <a:gd name="T45" fmla="*/ 15 h 90"/>
                <a:gd name="T46" fmla="*/ 30 w 82"/>
                <a:gd name="T47" fmla="*/ 7 h 90"/>
                <a:gd name="T48" fmla="*/ 37 w 82"/>
                <a:gd name="T49" fmla="*/ 0 h 90"/>
                <a:gd name="T50" fmla="*/ 52 w 82"/>
                <a:gd name="T51" fmla="*/ 7 h 90"/>
                <a:gd name="T52" fmla="*/ 52 w 82"/>
                <a:gd name="T53"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90">
                  <a:moveTo>
                    <a:pt x="52" y="7"/>
                  </a:moveTo>
                  <a:lnTo>
                    <a:pt x="52" y="7"/>
                  </a:lnTo>
                  <a:lnTo>
                    <a:pt x="52" y="15"/>
                  </a:lnTo>
                  <a:lnTo>
                    <a:pt x="52" y="22"/>
                  </a:lnTo>
                  <a:lnTo>
                    <a:pt x="37" y="37"/>
                  </a:lnTo>
                  <a:lnTo>
                    <a:pt x="37" y="37"/>
                  </a:lnTo>
                  <a:lnTo>
                    <a:pt x="30" y="45"/>
                  </a:lnTo>
                  <a:lnTo>
                    <a:pt x="30" y="45"/>
                  </a:lnTo>
                  <a:lnTo>
                    <a:pt x="30" y="60"/>
                  </a:lnTo>
                  <a:lnTo>
                    <a:pt x="45" y="75"/>
                  </a:lnTo>
                  <a:lnTo>
                    <a:pt x="60" y="82"/>
                  </a:lnTo>
                  <a:lnTo>
                    <a:pt x="82" y="90"/>
                  </a:lnTo>
                  <a:lnTo>
                    <a:pt x="82" y="90"/>
                  </a:lnTo>
                  <a:lnTo>
                    <a:pt x="52" y="90"/>
                  </a:lnTo>
                  <a:lnTo>
                    <a:pt x="22" y="75"/>
                  </a:lnTo>
                  <a:lnTo>
                    <a:pt x="7" y="52"/>
                  </a:lnTo>
                  <a:lnTo>
                    <a:pt x="0" y="45"/>
                  </a:lnTo>
                  <a:lnTo>
                    <a:pt x="7" y="30"/>
                  </a:lnTo>
                  <a:lnTo>
                    <a:pt x="7" y="30"/>
                  </a:lnTo>
                  <a:lnTo>
                    <a:pt x="7" y="30"/>
                  </a:lnTo>
                  <a:lnTo>
                    <a:pt x="7" y="30"/>
                  </a:lnTo>
                  <a:lnTo>
                    <a:pt x="15" y="15"/>
                  </a:lnTo>
                  <a:lnTo>
                    <a:pt x="15" y="15"/>
                  </a:lnTo>
                  <a:lnTo>
                    <a:pt x="30" y="7"/>
                  </a:lnTo>
                  <a:lnTo>
                    <a:pt x="37" y="0"/>
                  </a:lnTo>
                  <a:lnTo>
                    <a:pt x="52" y="7"/>
                  </a:lnTo>
                  <a:lnTo>
                    <a:pt x="52" y="7"/>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5" name="Freeform 41"/>
            <p:cNvSpPr>
              <a:spLocks/>
            </p:cNvSpPr>
            <p:nvPr/>
          </p:nvSpPr>
          <p:spPr bwMode="auto">
            <a:xfrm>
              <a:off x="2835275" y="5573713"/>
              <a:ext cx="811213" cy="501650"/>
            </a:xfrm>
            <a:custGeom>
              <a:avLst/>
              <a:gdLst>
                <a:gd name="T0" fmla="*/ 271 w 511"/>
                <a:gd name="T1" fmla="*/ 30 h 316"/>
                <a:gd name="T2" fmla="*/ 271 w 511"/>
                <a:gd name="T3" fmla="*/ 30 h 316"/>
                <a:gd name="T4" fmla="*/ 361 w 511"/>
                <a:gd name="T5" fmla="*/ 68 h 316"/>
                <a:gd name="T6" fmla="*/ 428 w 511"/>
                <a:gd name="T7" fmla="*/ 105 h 316"/>
                <a:gd name="T8" fmla="*/ 473 w 511"/>
                <a:gd name="T9" fmla="*/ 150 h 316"/>
                <a:gd name="T10" fmla="*/ 503 w 511"/>
                <a:gd name="T11" fmla="*/ 188 h 316"/>
                <a:gd name="T12" fmla="*/ 511 w 511"/>
                <a:gd name="T13" fmla="*/ 226 h 316"/>
                <a:gd name="T14" fmla="*/ 511 w 511"/>
                <a:gd name="T15" fmla="*/ 256 h 316"/>
                <a:gd name="T16" fmla="*/ 503 w 511"/>
                <a:gd name="T17" fmla="*/ 286 h 316"/>
                <a:gd name="T18" fmla="*/ 481 w 511"/>
                <a:gd name="T19" fmla="*/ 308 h 316"/>
                <a:gd name="T20" fmla="*/ 481 w 511"/>
                <a:gd name="T21" fmla="*/ 308 h 316"/>
                <a:gd name="T22" fmla="*/ 466 w 511"/>
                <a:gd name="T23" fmla="*/ 316 h 316"/>
                <a:gd name="T24" fmla="*/ 443 w 511"/>
                <a:gd name="T25" fmla="*/ 316 h 316"/>
                <a:gd name="T26" fmla="*/ 443 w 511"/>
                <a:gd name="T27" fmla="*/ 316 h 316"/>
                <a:gd name="T28" fmla="*/ 458 w 511"/>
                <a:gd name="T29" fmla="*/ 308 h 316"/>
                <a:gd name="T30" fmla="*/ 458 w 511"/>
                <a:gd name="T31" fmla="*/ 308 h 316"/>
                <a:gd name="T32" fmla="*/ 481 w 511"/>
                <a:gd name="T33" fmla="*/ 286 h 316"/>
                <a:gd name="T34" fmla="*/ 488 w 511"/>
                <a:gd name="T35" fmla="*/ 263 h 316"/>
                <a:gd name="T36" fmla="*/ 488 w 511"/>
                <a:gd name="T37" fmla="*/ 226 h 316"/>
                <a:gd name="T38" fmla="*/ 473 w 511"/>
                <a:gd name="T39" fmla="*/ 188 h 316"/>
                <a:gd name="T40" fmla="*/ 443 w 511"/>
                <a:gd name="T41" fmla="*/ 150 h 316"/>
                <a:gd name="T42" fmla="*/ 398 w 511"/>
                <a:gd name="T43" fmla="*/ 105 h 316"/>
                <a:gd name="T44" fmla="*/ 338 w 511"/>
                <a:gd name="T45" fmla="*/ 68 h 316"/>
                <a:gd name="T46" fmla="*/ 248 w 511"/>
                <a:gd name="T47" fmla="*/ 30 h 316"/>
                <a:gd name="T48" fmla="*/ 248 w 511"/>
                <a:gd name="T49" fmla="*/ 30 h 316"/>
                <a:gd name="T50" fmla="*/ 188 w 511"/>
                <a:gd name="T51" fmla="*/ 15 h 316"/>
                <a:gd name="T52" fmla="*/ 120 w 511"/>
                <a:gd name="T53" fmla="*/ 8 h 316"/>
                <a:gd name="T54" fmla="*/ 60 w 511"/>
                <a:gd name="T55" fmla="*/ 0 h 316"/>
                <a:gd name="T56" fmla="*/ 0 w 511"/>
                <a:gd name="T57" fmla="*/ 0 h 316"/>
                <a:gd name="T58" fmla="*/ 23 w 511"/>
                <a:gd name="T59" fmla="*/ 0 h 316"/>
                <a:gd name="T60" fmla="*/ 23 w 511"/>
                <a:gd name="T61" fmla="*/ 0 h 316"/>
                <a:gd name="T62" fmla="*/ 83 w 511"/>
                <a:gd name="T63" fmla="*/ 0 h 316"/>
                <a:gd name="T64" fmla="*/ 150 w 511"/>
                <a:gd name="T65" fmla="*/ 0 h 316"/>
                <a:gd name="T66" fmla="*/ 211 w 511"/>
                <a:gd name="T67" fmla="*/ 15 h 316"/>
                <a:gd name="T68" fmla="*/ 271 w 511"/>
                <a:gd name="T69" fmla="*/ 30 h 316"/>
                <a:gd name="T70" fmla="*/ 271 w 511"/>
                <a:gd name="T71" fmla="*/ 3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1" h="316">
                  <a:moveTo>
                    <a:pt x="271" y="30"/>
                  </a:moveTo>
                  <a:lnTo>
                    <a:pt x="271" y="30"/>
                  </a:lnTo>
                  <a:lnTo>
                    <a:pt x="361" y="68"/>
                  </a:lnTo>
                  <a:lnTo>
                    <a:pt x="428" y="105"/>
                  </a:lnTo>
                  <a:lnTo>
                    <a:pt x="473" y="150"/>
                  </a:lnTo>
                  <a:lnTo>
                    <a:pt x="503" y="188"/>
                  </a:lnTo>
                  <a:lnTo>
                    <a:pt x="511" y="226"/>
                  </a:lnTo>
                  <a:lnTo>
                    <a:pt x="511" y="256"/>
                  </a:lnTo>
                  <a:lnTo>
                    <a:pt x="503" y="286"/>
                  </a:lnTo>
                  <a:lnTo>
                    <a:pt x="481" y="308"/>
                  </a:lnTo>
                  <a:lnTo>
                    <a:pt x="481" y="308"/>
                  </a:lnTo>
                  <a:lnTo>
                    <a:pt x="466" y="316"/>
                  </a:lnTo>
                  <a:lnTo>
                    <a:pt x="443" y="316"/>
                  </a:lnTo>
                  <a:lnTo>
                    <a:pt x="443" y="316"/>
                  </a:lnTo>
                  <a:lnTo>
                    <a:pt x="458" y="308"/>
                  </a:lnTo>
                  <a:lnTo>
                    <a:pt x="458" y="308"/>
                  </a:lnTo>
                  <a:lnTo>
                    <a:pt x="481" y="286"/>
                  </a:lnTo>
                  <a:lnTo>
                    <a:pt x="488" y="263"/>
                  </a:lnTo>
                  <a:lnTo>
                    <a:pt x="488" y="226"/>
                  </a:lnTo>
                  <a:lnTo>
                    <a:pt x="473" y="188"/>
                  </a:lnTo>
                  <a:lnTo>
                    <a:pt x="443" y="150"/>
                  </a:lnTo>
                  <a:lnTo>
                    <a:pt x="398" y="105"/>
                  </a:lnTo>
                  <a:lnTo>
                    <a:pt x="338" y="68"/>
                  </a:lnTo>
                  <a:lnTo>
                    <a:pt x="248" y="30"/>
                  </a:lnTo>
                  <a:lnTo>
                    <a:pt x="248" y="30"/>
                  </a:lnTo>
                  <a:lnTo>
                    <a:pt x="188" y="15"/>
                  </a:lnTo>
                  <a:lnTo>
                    <a:pt x="120" y="8"/>
                  </a:lnTo>
                  <a:lnTo>
                    <a:pt x="60" y="0"/>
                  </a:lnTo>
                  <a:lnTo>
                    <a:pt x="0" y="0"/>
                  </a:lnTo>
                  <a:lnTo>
                    <a:pt x="23" y="0"/>
                  </a:lnTo>
                  <a:lnTo>
                    <a:pt x="23" y="0"/>
                  </a:lnTo>
                  <a:lnTo>
                    <a:pt x="83" y="0"/>
                  </a:lnTo>
                  <a:lnTo>
                    <a:pt x="150" y="0"/>
                  </a:lnTo>
                  <a:lnTo>
                    <a:pt x="211" y="15"/>
                  </a:lnTo>
                  <a:lnTo>
                    <a:pt x="271" y="30"/>
                  </a:lnTo>
                  <a:lnTo>
                    <a:pt x="271" y="3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6" name="Freeform 42"/>
            <p:cNvSpPr>
              <a:spLocks/>
            </p:cNvSpPr>
            <p:nvPr/>
          </p:nvSpPr>
          <p:spPr bwMode="auto">
            <a:xfrm>
              <a:off x="4027488" y="5956300"/>
              <a:ext cx="192088" cy="201613"/>
            </a:xfrm>
            <a:custGeom>
              <a:avLst/>
              <a:gdLst>
                <a:gd name="T0" fmla="*/ 68 w 121"/>
                <a:gd name="T1" fmla="*/ 7 h 127"/>
                <a:gd name="T2" fmla="*/ 68 w 121"/>
                <a:gd name="T3" fmla="*/ 7 h 127"/>
                <a:gd name="T4" fmla="*/ 75 w 121"/>
                <a:gd name="T5" fmla="*/ 15 h 127"/>
                <a:gd name="T6" fmla="*/ 75 w 121"/>
                <a:gd name="T7" fmla="*/ 30 h 127"/>
                <a:gd name="T8" fmla="*/ 60 w 121"/>
                <a:gd name="T9" fmla="*/ 37 h 127"/>
                <a:gd name="T10" fmla="*/ 45 w 121"/>
                <a:gd name="T11" fmla="*/ 52 h 127"/>
                <a:gd name="T12" fmla="*/ 45 w 121"/>
                <a:gd name="T13" fmla="*/ 52 h 127"/>
                <a:gd name="T14" fmla="*/ 38 w 121"/>
                <a:gd name="T15" fmla="*/ 60 h 127"/>
                <a:gd name="T16" fmla="*/ 38 w 121"/>
                <a:gd name="T17" fmla="*/ 60 h 127"/>
                <a:gd name="T18" fmla="*/ 45 w 121"/>
                <a:gd name="T19" fmla="*/ 82 h 127"/>
                <a:gd name="T20" fmla="*/ 68 w 121"/>
                <a:gd name="T21" fmla="*/ 105 h 127"/>
                <a:gd name="T22" fmla="*/ 90 w 121"/>
                <a:gd name="T23" fmla="*/ 120 h 127"/>
                <a:gd name="T24" fmla="*/ 121 w 121"/>
                <a:gd name="T25" fmla="*/ 120 h 127"/>
                <a:gd name="T26" fmla="*/ 121 w 121"/>
                <a:gd name="T27" fmla="*/ 120 h 127"/>
                <a:gd name="T28" fmla="*/ 98 w 121"/>
                <a:gd name="T29" fmla="*/ 127 h 127"/>
                <a:gd name="T30" fmla="*/ 75 w 121"/>
                <a:gd name="T31" fmla="*/ 127 h 127"/>
                <a:gd name="T32" fmla="*/ 53 w 121"/>
                <a:gd name="T33" fmla="*/ 120 h 127"/>
                <a:gd name="T34" fmla="*/ 30 w 121"/>
                <a:gd name="T35" fmla="*/ 112 h 127"/>
                <a:gd name="T36" fmla="*/ 15 w 121"/>
                <a:gd name="T37" fmla="*/ 97 h 127"/>
                <a:gd name="T38" fmla="*/ 8 w 121"/>
                <a:gd name="T39" fmla="*/ 82 h 127"/>
                <a:gd name="T40" fmla="*/ 0 w 121"/>
                <a:gd name="T41" fmla="*/ 67 h 127"/>
                <a:gd name="T42" fmla="*/ 0 w 121"/>
                <a:gd name="T43" fmla="*/ 52 h 127"/>
                <a:gd name="T44" fmla="*/ 0 w 121"/>
                <a:gd name="T45" fmla="*/ 52 h 127"/>
                <a:gd name="T46" fmla="*/ 0 w 121"/>
                <a:gd name="T47" fmla="*/ 45 h 127"/>
                <a:gd name="T48" fmla="*/ 0 w 121"/>
                <a:gd name="T49" fmla="*/ 45 h 127"/>
                <a:gd name="T50" fmla="*/ 15 w 121"/>
                <a:gd name="T51" fmla="*/ 22 h 127"/>
                <a:gd name="T52" fmla="*/ 15 w 121"/>
                <a:gd name="T53" fmla="*/ 22 h 127"/>
                <a:gd name="T54" fmla="*/ 30 w 121"/>
                <a:gd name="T55" fmla="*/ 7 h 127"/>
                <a:gd name="T56" fmla="*/ 45 w 121"/>
                <a:gd name="T57" fmla="*/ 0 h 127"/>
                <a:gd name="T58" fmla="*/ 60 w 121"/>
                <a:gd name="T59" fmla="*/ 0 h 127"/>
                <a:gd name="T60" fmla="*/ 68 w 121"/>
                <a:gd name="T61" fmla="*/ 7 h 127"/>
                <a:gd name="T62" fmla="*/ 68 w 121"/>
                <a:gd name="T63"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27">
                  <a:moveTo>
                    <a:pt x="68" y="7"/>
                  </a:moveTo>
                  <a:lnTo>
                    <a:pt x="68" y="7"/>
                  </a:lnTo>
                  <a:lnTo>
                    <a:pt x="75" y="15"/>
                  </a:lnTo>
                  <a:lnTo>
                    <a:pt x="75" y="30"/>
                  </a:lnTo>
                  <a:lnTo>
                    <a:pt x="60" y="37"/>
                  </a:lnTo>
                  <a:lnTo>
                    <a:pt x="45" y="52"/>
                  </a:lnTo>
                  <a:lnTo>
                    <a:pt x="45" y="52"/>
                  </a:lnTo>
                  <a:lnTo>
                    <a:pt x="38" y="60"/>
                  </a:lnTo>
                  <a:lnTo>
                    <a:pt x="38" y="60"/>
                  </a:lnTo>
                  <a:lnTo>
                    <a:pt x="45" y="82"/>
                  </a:lnTo>
                  <a:lnTo>
                    <a:pt x="68" y="105"/>
                  </a:lnTo>
                  <a:lnTo>
                    <a:pt x="90" y="120"/>
                  </a:lnTo>
                  <a:lnTo>
                    <a:pt x="121" y="120"/>
                  </a:lnTo>
                  <a:lnTo>
                    <a:pt x="121" y="120"/>
                  </a:lnTo>
                  <a:lnTo>
                    <a:pt x="98" y="127"/>
                  </a:lnTo>
                  <a:lnTo>
                    <a:pt x="75" y="127"/>
                  </a:lnTo>
                  <a:lnTo>
                    <a:pt x="53" y="120"/>
                  </a:lnTo>
                  <a:lnTo>
                    <a:pt x="30" y="112"/>
                  </a:lnTo>
                  <a:lnTo>
                    <a:pt x="15" y="97"/>
                  </a:lnTo>
                  <a:lnTo>
                    <a:pt x="8" y="82"/>
                  </a:lnTo>
                  <a:lnTo>
                    <a:pt x="0" y="67"/>
                  </a:lnTo>
                  <a:lnTo>
                    <a:pt x="0" y="52"/>
                  </a:lnTo>
                  <a:lnTo>
                    <a:pt x="0" y="52"/>
                  </a:lnTo>
                  <a:lnTo>
                    <a:pt x="0" y="45"/>
                  </a:lnTo>
                  <a:lnTo>
                    <a:pt x="0" y="45"/>
                  </a:lnTo>
                  <a:lnTo>
                    <a:pt x="15" y="22"/>
                  </a:lnTo>
                  <a:lnTo>
                    <a:pt x="15" y="22"/>
                  </a:lnTo>
                  <a:lnTo>
                    <a:pt x="30" y="7"/>
                  </a:lnTo>
                  <a:lnTo>
                    <a:pt x="45" y="0"/>
                  </a:lnTo>
                  <a:lnTo>
                    <a:pt x="60" y="0"/>
                  </a:lnTo>
                  <a:lnTo>
                    <a:pt x="68" y="7"/>
                  </a:lnTo>
                  <a:lnTo>
                    <a:pt x="68" y="7"/>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7" name="Freeform 43"/>
            <p:cNvSpPr>
              <a:spLocks/>
            </p:cNvSpPr>
            <p:nvPr/>
          </p:nvSpPr>
          <p:spPr bwMode="auto">
            <a:xfrm>
              <a:off x="3133725" y="5478463"/>
              <a:ext cx="1239838" cy="668338"/>
            </a:xfrm>
            <a:custGeom>
              <a:avLst/>
              <a:gdLst>
                <a:gd name="T0" fmla="*/ 406 w 781"/>
                <a:gd name="T1" fmla="*/ 30 h 421"/>
                <a:gd name="T2" fmla="*/ 406 w 781"/>
                <a:gd name="T3" fmla="*/ 30 h 421"/>
                <a:gd name="T4" fmla="*/ 473 w 781"/>
                <a:gd name="T5" fmla="*/ 45 h 421"/>
                <a:gd name="T6" fmla="*/ 533 w 781"/>
                <a:gd name="T7" fmla="*/ 68 h 421"/>
                <a:gd name="T8" fmla="*/ 593 w 781"/>
                <a:gd name="T9" fmla="*/ 98 h 421"/>
                <a:gd name="T10" fmla="*/ 638 w 781"/>
                <a:gd name="T11" fmla="*/ 120 h 421"/>
                <a:gd name="T12" fmla="*/ 676 w 781"/>
                <a:gd name="T13" fmla="*/ 150 h 421"/>
                <a:gd name="T14" fmla="*/ 706 w 781"/>
                <a:gd name="T15" fmla="*/ 173 h 421"/>
                <a:gd name="T16" fmla="*/ 736 w 781"/>
                <a:gd name="T17" fmla="*/ 203 h 421"/>
                <a:gd name="T18" fmla="*/ 759 w 781"/>
                <a:gd name="T19" fmla="*/ 233 h 421"/>
                <a:gd name="T20" fmla="*/ 766 w 781"/>
                <a:gd name="T21" fmla="*/ 256 h 421"/>
                <a:gd name="T22" fmla="*/ 781 w 781"/>
                <a:gd name="T23" fmla="*/ 286 h 421"/>
                <a:gd name="T24" fmla="*/ 781 w 781"/>
                <a:gd name="T25" fmla="*/ 308 h 421"/>
                <a:gd name="T26" fmla="*/ 781 w 781"/>
                <a:gd name="T27" fmla="*/ 331 h 421"/>
                <a:gd name="T28" fmla="*/ 774 w 781"/>
                <a:gd name="T29" fmla="*/ 376 h 421"/>
                <a:gd name="T30" fmla="*/ 744 w 781"/>
                <a:gd name="T31" fmla="*/ 406 h 421"/>
                <a:gd name="T32" fmla="*/ 744 w 781"/>
                <a:gd name="T33" fmla="*/ 406 h 421"/>
                <a:gd name="T34" fmla="*/ 714 w 781"/>
                <a:gd name="T35" fmla="*/ 421 h 421"/>
                <a:gd name="T36" fmla="*/ 684 w 781"/>
                <a:gd name="T37" fmla="*/ 421 h 421"/>
                <a:gd name="T38" fmla="*/ 684 w 781"/>
                <a:gd name="T39" fmla="*/ 421 h 421"/>
                <a:gd name="T40" fmla="*/ 706 w 781"/>
                <a:gd name="T41" fmla="*/ 413 h 421"/>
                <a:gd name="T42" fmla="*/ 706 w 781"/>
                <a:gd name="T43" fmla="*/ 413 h 421"/>
                <a:gd name="T44" fmla="*/ 736 w 781"/>
                <a:gd name="T45" fmla="*/ 383 h 421"/>
                <a:gd name="T46" fmla="*/ 751 w 781"/>
                <a:gd name="T47" fmla="*/ 338 h 421"/>
                <a:gd name="T48" fmla="*/ 751 w 781"/>
                <a:gd name="T49" fmla="*/ 316 h 421"/>
                <a:gd name="T50" fmla="*/ 744 w 781"/>
                <a:gd name="T51" fmla="*/ 293 h 421"/>
                <a:gd name="T52" fmla="*/ 736 w 781"/>
                <a:gd name="T53" fmla="*/ 263 h 421"/>
                <a:gd name="T54" fmla="*/ 721 w 781"/>
                <a:gd name="T55" fmla="*/ 233 h 421"/>
                <a:gd name="T56" fmla="*/ 699 w 781"/>
                <a:gd name="T57" fmla="*/ 210 h 421"/>
                <a:gd name="T58" fmla="*/ 676 w 781"/>
                <a:gd name="T59" fmla="*/ 180 h 421"/>
                <a:gd name="T60" fmla="*/ 638 w 781"/>
                <a:gd name="T61" fmla="*/ 150 h 421"/>
                <a:gd name="T62" fmla="*/ 601 w 781"/>
                <a:gd name="T63" fmla="*/ 128 h 421"/>
                <a:gd name="T64" fmla="*/ 556 w 781"/>
                <a:gd name="T65" fmla="*/ 98 h 421"/>
                <a:gd name="T66" fmla="*/ 503 w 781"/>
                <a:gd name="T67" fmla="*/ 75 h 421"/>
                <a:gd name="T68" fmla="*/ 436 w 781"/>
                <a:gd name="T69" fmla="*/ 53 h 421"/>
                <a:gd name="T70" fmla="*/ 368 w 781"/>
                <a:gd name="T71" fmla="*/ 30 h 421"/>
                <a:gd name="T72" fmla="*/ 368 w 781"/>
                <a:gd name="T73" fmla="*/ 30 h 421"/>
                <a:gd name="T74" fmla="*/ 278 w 781"/>
                <a:gd name="T75" fmla="*/ 15 h 421"/>
                <a:gd name="T76" fmla="*/ 180 w 781"/>
                <a:gd name="T77" fmla="*/ 8 h 421"/>
                <a:gd name="T78" fmla="*/ 90 w 781"/>
                <a:gd name="T79" fmla="*/ 8 h 421"/>
                <a:gd name="T80" fmla="*/ 0 w 781"/>
                <a:gd name="T81" fmla="*/ 15 h 421"/>
                <a:gd name="T82" fmla="*/ 38 w 781"/>
                <a:gd name="T83" fmla="*/ 8 h 421"/>
                <a:gd name="T84" fmla="*/ 38 w 781"/>
                <a:gd name="T85" fmla="*/ 8 h 421"/>
                <a:gd name="T86" fmla="*/ 128 w 781"/>
                <a:gd name="T87" fmla="*/ 0 h 421"/>
                <a:gd name="T88" fmla="*/ 218 w 781"/>
                <a:gd name="T89" fmla="*/ 0 h 421"/>
                <a:gd name="T90" fmla="*/ 315 w 781"/>
                <a:gd name="T91" fmla="*/ 8 h 421"/>
                <a:gd name="T92" fmla="*/ 406 w 781"/>
                <a:gd name="T93" fmla="*/ 30 h 421"/>
                <a:gd name="T94" fmla="*/ 406 w 781"/>
                <a:gd name="T95" fmla="*/ 3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1" h="421">
                  <a:moveTo>
                    <a:pt x="406" y="30"/>
                  </a:moveTo>
                  <a:lnTo>
                    <a:pt x="406" y="30"/>
                  </a:lnTo>
                  <a:lnTo>
                    <a:pt x="473" y="45"/>
                  </a:lnTo>
                  <a:lnTo>
                    <a:pt x="533" y="68"/>
                  </a:lnTo>
                  <a:lnTo>
                    <a:pt x="593" y="98"/>
                  </a:lnTo>
                  <a:lnTo>
                    <a:pt x="638" y="120"/>
                  </a:lnTo>
                  <a:lnTo>
                    <a:pt x="676" y="150"/>
                  </a:lnTo>
                  <a:lnTo>
                    <a:pt x="706" y="173"/>
                  </a:lnTo>
                  <a:lnTo>
                    <a:pt x="736" y="203"/>
                  </a:lnTo>
                  <a:lnTo>
                    <a:pt x="759" y="233"/>
                  </a:lnTo>
                  <a:lnTo>
                    <a:pt x="766" y="256"/>
                  </a:lnTo>
                  <a:lnTo>
                    <a:pt x="781" y="286"/>
                  </a:lnTo>
                  <a:lnTo>
                    <a:pt x="781" y="308"/>
                  </a:lnTo>
                  <a:lnTo>
                    <a:pt x="781" y="331"/>
                  </a:lnTo>
                  <a:lnTo>
                    <a:pt x="774" y="376"/>
                  </a:lnTo>
                  <a:lnTo>
                    <a:pt x="744" y="406"/>
                  </a:lnTo>
                  <a:lnTo>
                    <a:pt x="744" y="406"/>
                  </a:lnTo>
                  <a:lnTo>
                    <a:pt x="714" y="421"/>
                  </a:lnTo>
                  <a:lnTo>
                    <a:pt x="684" y="421"/>
                  </a:lnTo>
                  <a:lnTo>
                    <a:pt x="684" y="421"/>
                  </a:lnTo>
                  <a:lnTo>
                    <a:pt x="706" y="413"/>
                  </a:lnTo>
                  <a:lnTo>
                    <a:pt x="706" y="413"/>
                  </a:lnTo>
                  <a:lnTo>
                    <a:pt x="736" y="383"/>
                  </a:lnTo>
                  <a:lnTo>
                    <a:pt x="751" y="338"/>
                  </a:lnTo>
                  <a:lnTo>
                    <a:pt x="751" y="316"/>
                  </a:lnTo>
                  <a:lnTo>
                    <a:pt x="744" y="293"/>
                  </a:lnTo>
                  <a:lnTo>
                    <a:pt x="736" y="263"/>
                  </a:lnTo>
                  <a:lnTo>
                    <a:pt x="721" y="233"/>
                  </a:lnTo>
                  <a:lnTo>
                    <a:pt x="699" y="210"/>
                  </a:lnTo>
                  <a:lnTo>
                    <a:pt x="676" y="180"/>
                  </a:lnTo>
                  <a:lnTo>
                    <a:pt x="638" y="150"/>
                  </a:lnTo>
                  <a:lnTo>
                    <a:pt x="601" y="128"/>
                  </a:lnTo>
                  <a:lnTo>
                    <a:pt x="556" y="98"/>
                  </a:lnTo>
                  <a:lnTo>
                    <a:pt x="503" y="75"/>
                  </a:lnTo>
                  <a:lnTo>
                    <a:pt x="436" y="53"/>
                  </a:lnTo>
                  <a:lnTo>
                    <a:pt x="368" y="30"/>
                  </a:lnTo>
                  <a:lnTo>
                    <a:pt x="368" y="30"/>
                  </a:lnTo>
                  <a:lnTo>
                    <a:pt x="278" y="15"/>
                  </a:lnTo>
                  <a:lnTo>
                    <a:pt x="180" y="8"/>
                  </a:lnTo>
                  <a:lnTo>
                    <a:pt x="90" y="8"/>
                  </a:lnTo>
                  <a:lnTo>
                    <a:pt x="0" y="15"/>
                  </a:lnTo>
                  <a:lnTo>
                    <a:pt x="38" y="8"/>
                  </a:lnTo>
                  <a:lnTo>
                    <a:pt x="38" y="8"/>
                  </a:lnTo>
                  <a:lnTo>
                    <a:pt x="128" y="0"/>
                  </a:lnTo>
                  <a:lnTo>
                    <a:pt x="218" y="0"/>
                  </a:lnTo>
                  <a:lnTo>
                    <a:pt x="315" y="8"/>
                  </a:lnTo>
                  <a:lnTo>
                    <a:pt x="406" y="30"/>
                  </a:lnTo>
                  <a:lnTo>
                    <a:pt x="406" y="3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2" name="Freeform 48"/>
            <p:cNvSpPr>
              <a:spLocks/>
            </p:cNvSpPr>
            <p:nvPr/>
          </p:nvSpPr>
          <p:spPr bwMode="auto">
            <a:xfrm>
              <a:off x="-2381" y="2092325"/>
              <a:ext cx="643732" cy="1728788"/>
            </a:xfrm>
            <a:custGeom>
              <a:avLst/>
              <a:gdLst/>
              <a:ahLst/>
              <a:cxnLst/>
              <a:rect l="l" t="t" r="r" b="b"/>
              <a:pathLst>
                <a:path w="643732" h="1728788">
                  <a:moveTo>
                    <a:pt x="24607" y="0"/>
                  </a:moveTo>
                  <a:lnTo>
                    <a:pt x="72232" y="11113"/>
                  </a:lnTo>
                  <a:lnTo>
                    <a:pt x="143669" y="47625"/>
                  </a:lnTo>
                  <a:lnTo>
                    <a:pt x="215107" y="95250"/>
                  </a:lnTo>
                  <a:lnTo>
                    <a:pt x="310357" y="179388"/>
                  </a:lnTo>
                  <a:lnTo>
                    <a:pt x="405607" y="285750"/>
                  </a:lnTo>
                  <a:lnTo>
                    <a:pt x="488157" y="428625"/>
                  </a:lnTo>
                  <a:lnTo>
                    <a:pt x="537369" y="523875"/>
                  </a:lnTo>
                  <a:lnTo>
                    <a:pt x="572294" y="620713"/>
                  </a:lnTo>
                  <a:lnTo>
                    <a:pt x="596107" y="715963"/>
                  </a:lnTo>
                  <a:lnTo>
                    <a:pt x="619920" y="811213"/>
                  </a:lnTo>
                  <a:lnTo>
                    <a:pt x="643732" y="1001713"/>
                  </a:lnTo>
                  <a:lnTo>
                    <a:pt x="643732" y="1181101"/>
                  </a:lnTo>
                  <a:lnTo>
                    <a:pt x="632620" y="1358901"/>
                  </a:lnTo>
                  <a:lnTo>
                    <a:pt x="619920" y="1514476"/>
                  </a:lnTo>
                  <a:lnTo>
                    <a:pt x="596107" y="1633538"/>
                  </a:lnTo>
                  <a:lnTo>
                    <a:pt x="572294" y="1728788"/>
                  </a:lnTo>
                  <a:lnTo>
                    <a:pt x="584995" y="1443038"/>
                  </a:lnTo>
                  <a:lnTo>
                    <a:pt x="572294" y="1204913"/>
                  </a:lnTo>
                  <a:lnTo>
                    <a:pt x="561182" y="1096963"/>
                  </a:lnTo>
                  <a:lnTo>
                    <a:pt x="537369" y="1025525"/>
                  </a:lnTo>
                  <a:lnTo>
                    <a:pt x="488157" y="954088"/>
                  </a:lnTo>
                  <a:lnTo>
                    <a:pt x="440532" y="906463"/>
                  </a:lnTo>
                  <a:lnTo>
                    <a:pt x="392907" y="882650"/>
                  </a:lnTo>
                  <a:lnTo>
                    <a:pt x="334169" y="882650"/>
                  </a:lnTo>
                  <a:lnTo>
                    <a:pt x="310357" y="882650"/>
                  </a:lnTo>
                  <a:lnTo>
                    <a:pt x="286544" y="893763"/>
                  </a:lnTo>
                  <a:lnTo>
                    <a:pt x="238919" y="930275"/>
                  </a:lnTo>
                  <a:lnTo>
                    <a:pt x="191294" y="965200"/>
                  </a:lnTo>
                  <a:lnTo>
                    <a:pt x="167482" y="977900"/>
                  </a:lnTo>
                  <a:lnTo>
                    <a:pt x="83344" y="954088"/>
                  </a:lnTo>
                  <a:lnTo>
                    <a:pt x="794" y="930275"/>
                  </a:lnTo>
                  <a:lnTo>
                    <a:pt x="0" y="929758"/>
                  </a:lnTo>
                  <a:lnTo>
                    <a:pt x="0" y="735358"/>
                  </a:lnTo>
                  <a:lnTo>
                    <a:pt x="24607" y="703263"/>
                  </a:lnTo>
                  <a:lnTo>
                    <a:pt x="72232" y="668338"/>
                  </a:lnTo>
                  <a:lnTo>
                    <a:pt x="119857" y="631825"/>
                  </a:lnTo>
                  <a:lnTo>
                    <a:pt x="178594" y="620713"/>
                  </a:lnTo>
                  <a:lnTo>
                    <a:pt x="250032" y="631825"/>
                  </a:lnTo>
                  <a:lnTo>
                    <a:pt x="310357" y="655638"/>
                  </a:lnTo>
                  <a:lnTo>
                    <a:pt x="357982" y="692150"/>
                  </a:lnTo>
                  <a:lnTo>
                    <a:pt x="405607" y="727075"/>
                  </a:lnTo>
                  <a:lnTo>
                    <a:pt x="488157" y="811213"/>
                  </a:lnTo>
                  <a:lnTo>
                    <a:pt x="537369" y="882650"/>
                  </a:lnTo>
                  <a:lnTo>
                    <a:pt x="561182" y="893763"/>
                  </a:lnTo>
                  <a:lnTo>
                    <a:pt x="561182" y="882650"/>
                  </a:lnTo>
                  <a:lnTo>
                    <a:pt x="561182" y="822325"/>
                  </a:lnTo>
                  <a:lnTo>
                    <a:pt x="524670" y="739775"/>
                  </a:lnTo>
                  <a:lnTo>
                    <a:pt x="500857" y="655638"/>
                  </a:lnTo>
                  <a:lnTo>
                    <a:pt x="453232" y="584200"/>
                  </a:lnTo>
                  <a:lnTo>
                    <a:pt x="405607" y="536575"/>
                  </a:lnTo>
                  <a:lnTo>
                    <a:pt x="357982" y="512763"/>
                  </a:lnTo>
                  <a:lnTo>
                    <a:pt x="310357" y="488950"/>
                  </a:lnTo>
                  <a:lnTo>
                    <a:pt x="273844" y="488950"/>
                  </a:lnTo>
                  <a:lnTo>
                    <a:pt x="250032" y="500063"/>
                  </a:lnTo>
                  <a:lnTo>
                    <a:pt x="215107" y="512763"/>
                  </a:lnTo>
                  <a:lnTo>
                    <a:pt x="226219" y="417513"/>
                  </a:lnTo>
                  <a:lnTo>
                    <a:pt x="226219" y="333375"/>
                  </a:lnTo>
                  <a:lnTo>
                    <a:pt x="215107" y="238125"/>
                  </a:lnTo>
                  <a:lnTo>
                    <a:pt x="202407" y="190500"/>
                  </a:lnTo>
                  <a:lnTo>
                    <a:pt x="167482" y="142875"/>
                  </a:lnTo>
                  <a:lnTo>
                    <a:pt x="107157" y="71438"/>
                  </a:lnTo>
                  <a:lnTo>
                    <a:pt x="48419" y="1111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3" name="Freeform 49"/>
            <p:cNvSpPr>
              <a:spLocks/>
            </p:cNvSpPr>
            <p:nvPr/>
          </p:nvSpPr>
          <p:spPr bwMode="auto">
            <a:xfrm>
              <a:off x="2000250" y="5740400"/>
              <a:ext cx="573088" cy="739775"/>
            </a:xfrm>
            <a:custGeom>
              <a:avLst/>
              <a:gdLst>
                <a:gd name="T0" fmla="*/ 0 w 361"/>
                <a:gd name="T1" fmla="*/ 0 h 466"/>
                <a:gd name="T2" fmla="*/ 0 w 361"/>
                <a:gd name="T3" fmla="*/ 0 h 466"/>
                <a:gd name="T4" fmla="*/ 68 w 361"/>
                <a:gd name="T5" fmla="*/ 60 h 466"/>
                <a:gd name="T6" fmla="*/ 113 w 361"/>
                <a:gd name="T7" fmla="*/ 113 h 466"/>
                <a:gd name="T8" fmla="*/ 136 w 361"/>
                <a:gd name="T9" fmla="*/ 143 h 466"/>
                <a:gd name="T10" fmla="*/ 151 w 361"/>
                <a:gd name="T11" fmla="*/ 173 h 466"/>
                <a:gd name="T12" fmla="*/ 151 w 361"/>
                <a:gd name="T13" fmla="*/ 173 h 466"/>
                <a:gd name="T14" fmla="*/ 158 w 361"/>
                <a:gd name="T15" fmla="*/ 211 h 466"/>
                <a:gd name="T16" fmla="*/ 158 w 361"/>
                <a:gd name="T17" fmla="*/ 256 h 466"/>
                <a:gd name="T18" fmla="*/ 151 w 361"/>
                <a:gd name="T19" fmla="*/ 293 h 466"/>
                <a:gd name="T20" fmla="*/ 151 w 361"/>
                <a:gd name="T21" fmla="*/ 293 h 466"/>
                <a:gd name="T22" fmla="*/ 188 w 361"/>
                <a:gd name="T23" fmla="*/ 293 h 466"/>
                <a:gd name="T24" fmla="*/ 226 w 361"/>
                <a:gd name="T25" fmla="*/ 301 h 466"/>
                <a:gd name="T26" fmla="*/ 248 w 361"/>
                <a:gd name="T27" fmla="*/ 308 h 466"/>
                <a:gd name="T28" fmla="*/ 248 w 361"/>
                <a:gd name="T29" fmla="*/ 308 h 466"/>
                <a:gd name="T30" fmla="*/ 278 w 361"/>
                <a:gd name="T31" fmla="*/ 331 h 466"/>
                <a:gd name="T32" fmla="*/ 301 w 361"/>
                <a:gd name="T33" fmla="*/ 353 h 466"/>
                <a:gd name="T34" fmla="*/ 338 w 361"/>
                <a:gd name="T35" fmla="*/ 406 h 466"/>
                <a:gd name="T36" fmla="*/ 353 w 361"/>
                <a:gd name="T37" fmla="*/ 444 h 466"/>
                <a:gd name="T38" fmla="*/ 361 w 361"/>
                <a:gd name="T39" fmla="*/ 466 h 466"/>
                <a:gd name="T40" fmla="*/ 361 w 361"/>
                <a:gd name="T41" fmla="*/ 466 h 466"/>
                <a:gd name="T42" fmla="*/ 361 w 361"/>
                <a:gd name="T43" fmla="*/ 263 h 466"/>
                <a:gd name="T44" fmla="*/ 361 w 361"/>
                <a:gd name="T45" fmla="*/ 263 h 466"/>
                <a:gd name="T46" fmla="*/ 353 w 361"/>
                <a:gd name="T47" fmla="*/ 181 h 466"/>
                <a:gd name="T48" fmla="*/ 346 w 361"/>
                <a:gd name="T49" fmla="*/ 151 h 466"/>
                <a:gd name="T50" fmla="*/ 346 w 361"/>
                <a:gd name="T51" fmla="*/ 151 h 466"/>
                <a:gd name="T52" fmla="*/ 286 w 361"/>
                <a:gd name="T53" fmla="*/ 128 h 466"/>
                <a:gd name="T54" fmla="*/ 286 w 361"/>
                <a:gd name="T55" fmla="*/ 128 h 466"/>
                <a:gd name="T56" fmla="*/ 248 w 361"/>
                <a:gd name="T57" fmla="*/ 113 h 466"/>
                <a:gd name="T58" fmla="*/ 203 w 361"/>
                <a:gd name="T59" fmla="*/ 98 h 466"/>
                <a:gd name="T60" fmla="*/ 151 w 361"/>
                <a:gd name="T61" fmla="*/ 68 h 466"/>
                <a:gd name="T62" fmla="*/ 151 w 361"/>
                <a:gd name="T63" fmla="*/ 68 h 466"/>
                <a:gd name="T64" fmla="*/ 203 w 361"/>
                <a:gd name="T65" fmla="*/ 106 h 466"/>
                <a:gd name="T66" fmla="*/ 241 w 361"/>
                <a:gd name="T67" fmla="*/ 143 h 466"/>
                <a:gd name="T68" fmla="*/ 271 w 361"/>
                <a:gd name="T69" fmla="*/ 181 h 466"/>
                <a:gd name="T70" fmla="*/ 271 w 361"/>
                <a:gd name="T71" fmla="*/ 181 h 466"/>
                <a:gd name="T72" fmla="*/ 293 w 361"/>
                <a:gd name="T73" fmla="*/ 218 h 466"/>
                <a:gd name="T74" fmla="*/ 308 w 361"/>
                <a:gd name="T75" fmla="*/ 248 h 466"/>
                <a:gd name="T76" fmla="*/ 316 w 361"/>
                <a:gd name="T77" fmla="*/ 293 h 466"/>
                <a:gd name="T78" fmla="*/ 316 w 361"/>
                <a:gd name="T79" fmla="*/ 293 h 466"/>
                <a:gd name="T80" fmla="*/ 293 w 361"/>
                <a:gd name="T81" fmla="*/ 248 h 466"/>
                <a:gd name="T82" fmla="*/ 271 w 361"/>
                <a:gd name="T83" fmla="*/ 218 h 466"/>
                <a:gd name="T84" fmla="*/ 241 w 361"/>
                <a:gd name="T85" fmla="*/ 173 h 466"/>
                <a:gd name="T86" fmla="*/ 241 w 361"/>
                <a:gd name="T87" fmla="*/ 173 h 466"/>
                <a:gd name="T88" fmla="*/ 181 w 361"/>
                <a:gd name="T89" fmla="*/ 121 h 466"/>
                <a:gd name="T90" fmla="*/ 106 w 361"/>
                <a:gd name="T91" fmla="*/ 68 h 466"/>
                <a:gd name="T92" fmla="*/ 0 w 361"/>
                <a:gd name="T93" fmla="*/ 0 h 466"/>
                <a:gd name="T94" fmla="*/ 0 w 361"/>
                <a:gd name="T95"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1" h="466">
                  <a:moveTo>
                    <a:pt x="0" y="0"/>
                  </a:moveTo>
                  <a:lnTo>
                    <a:pt x="0" y="0"/>
                  </a:lnTo>
                  <a:lnTo>
                    <a:pt x="68" y="60"/>
                  </a:lnTo>
                  <a:lnTo>
                    <a:pt x="113" y="113"/>
                  </a:lnTo>
                  <a:lnTo>
                    <a:pt x="136" y="143"/>
                  </a:lnTo>
                  <a:lnTo>
                    <a:pt x="151" y="173"/>
                  </a:lnTo>
                  <a:lnTo>
                    <a:pt x="151" y="173"/>
                  </a:lnTo>
                  <a:lnTo>
                    <a:pt x="158" y="211"/>
                  </a:lnTo>
                  <a:lnTo>
                    <a:pt x="158" y="256"/>
                  </a:lnTo>
                  <a:lnTo>
                    <a:pt x="151" y="293"/>
                  </a:lnTo>
                  <a:lnTo>
                    <a:pt x="151" y="293"/>
                  </a:lnTo>
                  <a:lnTo>
                    <a:pt x="188" y="293"/>
                  </a:lnTo>
                  <a:lnTo>
                    <a:pt x="226" y="301"/>
                  </a:lnTo>
                  <a:lnTo>
                    <a:pt x="248" y="308"/>
                  </a:lnTo>
                  <a:lnTo>
                    <a:pt x="248" y="308"/>
                  </a:lnTo>
                  <a:lnTo>
                    <a:pt x="278" y="331"/>
                  </a:lnTo>
                  <a:lnTo>
                    <a:pt x="301" y="353"/>
                  </a:lnTo>
                  <a:lnTo>
                    <a:pt x="338" y="406"/>
                  </a:lnTo>
                  <a:lnTo>
                    <a:pt x="353" y="444"/>
                  </a:lnTo>
                  <a:lnTo>
                    <a:pt x="361" y="466"/>
                  </a:lnTo>
                  <a:lnTo>
                    <a:pt x="361" y="466"/>
                  </a:lnTo>
                  <a:lnTo>
                    <a:pt x="361" y="263"/>
                  </a:lnTo>
                  <a:lnTo>
                    <a:pt x="361" y="263"/>
                  </a:lnTo>
                  <a:lnTo>
                    <a:pt x="353" y="181"/>
                  </a:lnTo>
                  <a:lnTo>
                    <a:pt x="346" y="151"/>
                  </a:lnTo>
                  <a:lnTo>
                    <a:pt x="346" y="151"/>
                  </a:lnTo>
                  <a:lnTo>
                    <a:pt x="286" y="128"/>
                  </a:lnTo>
                  <a:lnTo>
                    <a:pt x="286" y="128"/>
                  </a:lnTo>
                  <a:lnTo>
                    <a:pt x="248" y="113"/>
                  </a:lnTo>
                  <a:lnTo>
                    <a:pt x="203" y="98"/>
                  </a:lnTo>
                  <a:lnTo>
                    <a:pt x="151" y="68"/>
                  </a:lnTo>
                  <a:lnTo>
                    <a:pt x="151" y="68"/>
                  </a:lnTo>
                  <a:lnTo>
                    <a:pt x="203" y="106"/>
                  </a:lnTo>
                  <a:lnTo>
                    <a:pt x="241" y="143"/>
                  </a:lnTo>
                  <a:lnTo>
                    <a:pt x="271" y="181"/>
                  </a:lnTo>
                  <a:lnTo>
                    <a:pt x="271" y="181"/>
                  </a:lnTo>
                  <a:lnTo>
                    <a:pt x="293" y="218"/>
                  </a:lnTo>
                  <a:lnTo>
                    <a:pt x="308" y="248"/>
                  </a:lnTo>
                  <a:lnTo>
                    <a:pt x="316" y="293"/>
                  </a:lnTo>
                  <a:lnTo>
                    <a:pt x="316" y="293"/>
                  </a:lnTo>
                  <a:lnTo>
                    <a:pt x="293" y="248"/>
                  </a:lnTo>
                  <a:lnTo>
                    <a:pt x="271" y="218"/>
                  </a:lnTo>
                  <a:lnTo>
                    <a:pt x="241" y="173"/>
                  </a:lnTo>
                  <a:lnTo>
                    <a:pt x="241" y="173"/>
                  </a:lnTo>
                  <a:lnTo>
                    <a:pt x="181" y="121"/>
                  </a:lnTo>
                  <a:lnTo>
                    <a:pt x="106" y="68"/>
                  </a:lnTo>
                  <a:lnTo>
                    <a:pt x="0" y="0"/>
                  </a:lnTo>
                  <a:lnTo>
                    <a:pt x="0" y="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4" name="Freeform 50"/>
            <p:cNvSpPr>
              <a:spLocks/>
            </p:cNvSpPr>
            <p:nvPr/>
          </p:nvSpPr>
          <p:spPr bwMode="auto">
            <a:xfrm>
              <a:off x="450850" y="6099175"/>
              <a:ext cx="1012825" cy="608013"/>
            </a:xfrm>
            <a:custGeom>
              <a:avLst/>
              <a:gdLst>
                <a:gd name="T0" fmla="*/ 218 w 638"/>
                <a:gd name="T1" fmla="*/ 308 h 383"/>
                <a:gd name="T2" fmla="*/ 218 w 638"/>
                <a:gd name="T3" fmla="*/ 308 h 383"/>
                <a:gd name="T4" fmla="*/ 270 w 638"/>
                <a:gd name="T5" fmla="*/ 330 h 383"/>
                <a:gd name="T6" fmla="*/ 330 w 638"/>
                <a:gd name="T7" fmla="*/ 338 h 383"/>
                <a:gd name="T8" fmla="*/ 391 w 638"/>
                <a:gd name="T9" fmla="*/ 330 h 383"/>
                <a:gd name="T10" fmla="*/ 451 w 638"/>
                <a:gd name="T11" fmla="*/ 315 h 383"/>
                <a:gd name="T12" fmla="*/ 503 w 638"/>
                <a:gd name="T13" fmla="*/ 285 h 383"/>
                <a:gd name="T14" fmla="*/ 548 w 638"/>
                <a:gd name="T15" fmla="*/ 248 h 383"/>
                <a:gd name="T16" fmla="*/ 586 w 638"/>
                <a:gd name="T17" fmla="*/ 203 h 383"/>
                <a:gd name="T18" fmla="*/ 616 w 638"/>
                <a:gd name="T19" fmla="*/ 150 h 383"/>
                <a:gd name="T20" fmla="*/ 616 w 638"/>
                <a:gd name="T21" fmla="*/ 150 h 383"/>
                <a:gd name="T22" fmla="*/ 623 w 638"/>
                <a:gd name="T23" fmla="*/ 112 h 383"/>
                <a:gd name="T24" fmla="*/ 631 w 638"/>
                <a:gd name="T25" fmla="*/ 75 h 383"/>
                <a:gd name="T26" fmla="*/ 631 w 638"/>
                <a:gd name="T27" fmla="*/ 37 h 383"/>
                <a:gd name="T28" fmla="*/ 631 w 638"/>
                <a:gd name="T29" fmla="*/ 0 h 383"/>
                <a:gd name="T30" fmla="*/ 631 w 638"/>
                <a:gd name="T31" fmla="*/ 0 h 383"/>
                <a:gd name="T32" fmla="*/ 638 w 638"/>
                <a:gd name="T33" fmla="*/ 45 h 383"/>
                <a:gd name="T34" fmla="*/ 638 w 638"/>
                <a:gd name="T35" fmla="*/ 90 h 383"/>
                <a:gd name="T36" fmla="*/ 638 w 638"/>
                <a:gd name="T37" fmla="*/ 135 h 383"/>
                <a:gd name="T38" fmla="*/ 623 w 638"/>
                <a:gd name="T39" fmla="*/ 180 h 383"/>
                <a:gd name="T40" fmla="*/ 623 w 638"/>
                <a:gd name="T41" fmla="*/ 180 h 383"/>
                <a:gd name="T42" fmla="*/ 593 w 638"/>
                <a:gd name="T43" fmla="*/ 233 h 383"/>
                <a:gd name="T44" fmla="*/ 556 w 638"/>
                <a:gd name="T45" fmla="*/ 285 h 383"/>
                <a:gd name="T46" fmla="*/ 518 w 638"/>
                <a:gd name="T47" fmla="*/ 323 h 383"/>
                <a:gd name="T48" fmla="*/ 466 w 638"/>
                <a:gd name="T49" fmla="*/ 353 h 383"/>
                <a:gd name="T50" fmla="*/ 413 w 638"/>
                <a:gd name="T51" fmla="*/ 375 h 383"/>
                <a:gd name="T52" fmla="*/ 353 w 638"/>
                <a:gd name="T53" fmla="*/ 383 h 383"/>
                <a:gd name="T54" fmla="*/ 293 w 638"/>
                <a:gd name="T55" fmla="*/ 375 h 383"/>
                <a:gd name="T56" fmla="*/ 225 w 638"/>
                <a:gd name="T57" fmla="*/ 360 h 383"/>
                <a:gd name="T58" fmla="*/ 225 w 638"/>
                <a:gd name="T59" fmla="*/ 360 h 383"/>
                <a:gd name="T60" fmla="*/ 180 w 638"/>
                <a:gd name="T61" fmla="*/ 338 h 383"/>
                <a:gd name="T62" fmla="*/ 143 w 638"/>
                <a:gd name="T63" fmla="*/ 315 h 383"/>
                <a:gd name="T64" fmla="*/ 113 w 638"/>
                <a:gd name="T65" fmla="*/ 285 h 383"/>
                <a:gd name="T66" fmla="*/ 83 w 638"/>
                <a:gd name="T67" fmla="*/ 248 h 383"/>
                <a:gd name="T68" fmla="*/ 53 w 638"/>
                <a:gd name="T69" fmla="*/ 203 h 383"/>
                <a:gd name="T70" fmla="*/ 30 w 638"/>
                <a:gd name="T71" fmla="*/ 165 h 383"/>
                <a:gd name="T72" fmla="*/ 15 w 638"/>
                <a:gd name="T73" fmla="*/ 120 h 383"/>
                <a:gd name="T74" fmla="*/ 0 w 638"/>
                <a:gd name="T75" fmla="*/ 75 h 383"/>
                <a:gd name="T76" fmla="*/ 0 w 638"/>
                <a:gd name="T77" fmla="*/ 75 h 383"/>
                <a:gd name="T78" fmla="*/ 38 w 638"/>
                <a:gd name="T79" fmla="*/ 150 h 383"/>
                <a:gd name="T80" fmla="*/ 83 w 638"/>
                <a:gd name="T81" fmla="*/ 218 h 383"/>
                <a:gd name="T82" fmla="*/ 143 w 638"/>
                <a:gd name="T83" fmla="*/ 270 h 383"/>
                <a:gd name="T84" fmla="*/ 180 w 638"/>
                <a:gd name="T85" fmla="*/ 293 h 383"/>
                <a:gd name="T86" fmla="*/ 218 w 638"/>
                <a:gd name="T87" fmla="*/ 308 h 383"/>
                <a:gd name="T88" fmla="*/ 218 w 638"/>
                <a:gd name="T89" fmla="*/ 308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383">
                  <a:moveTo>
                    <a:pt x="218" y="308"/>
                  </a:moveTo>
                  <a:lnTo>
                    <a:pt x="218" y="308"/>
                  </a:lnTo>
                  <a:lnTo>
                    <a:pt x="270" y="330"/>
                  </a:lnTo>
                  <a:lnTo>
                    <a:pt x="330" y="338"/>
                  </a:lnTo>
                  <a:lnTo>
                    <a:pt x="391" y="330"/>
                  </a:lnTo>
                  <a:lnTo>
                    <a:pt x="451" y="315"/>
                  </a:lnTo>
                  <a:lnTo>
                    <a:pt x="503" y="285"/>
                  </a:lnTo>
                  <a:lnTo>
                    <a:pt x="548" y="248"/>
                  </a:lnTo>
                  <a:lnTo>
                    <a:pt x="586" y="203"/>
                  </a:lnTo>
                  <a:lnTo>
                    <a:pt x="616" y="150"/>
                  </a:lnTo>
                  <a:lnTo>
                    <a:pt x="616" y="150"/>
                  </a:lnTo>
                  <a:lnTo>
                    <a:pt x="623" y="112"/>
                  </a:lnTo>
                  <a:lnTo>
                    <a:pt x="631" y="75"/>
                  </a:lnTo>
                  <a:lnTo>
                    <a:pt x="631" y="37"/>
                  </a:lnTo>
                  <a:lnTo>
                    <a:pt x="631" y="0"/>
                  </a:lnTo>
                  <a:lnTo>
                    <a:pt x="631" y="0"/>
                  </a:lnTo>
                  <a:lnTo>
                    <a:pt x="638" y="45"/>
                  </a:lnTo>
                  <a:lnTo>
                    <a:pt x="638" y="90"/>
                  </a:lnTo>
                  <a:lnTo>
                    <a:pt x="638" y="135"/>
                  </a:lnTo>
                  <a:lnTo>
                    <a:pt x="623" y="180"/>
                  </a:lnTo>
                  <a:lnTo>
                    <a:pt x="623" y="180"/>
                  </a:lnTo>
                  <a:lnTo>
                    <a:pt x="593" y="233"/>
                  </a:lnTo>
                  <a:lnTo>
                    <a:pt x="556" y="285"/>
                  </a:lnTo>
                  <a:lnTo>
                    <a:pt x="518" y="323"/>
                  </a:lnTo>
                  <a:lnTo>
                    <a:pt x="466" y="353"/>
                  </a:lnTo>
                  <a:lnTo>
                    <a:pt x="413" y="375"/>
                  </a:lnTo>
                  <a:lnTo>
                    <a:pt x="353" y="383"/>
                  </a:lnTo>
                  <a:lnTo>
                    <a:pt x="293" y="375"/>
                  </a:lnTo>
                  <a:lnTo>
                    <a:pt x="225" y="360"/>
                  </a:lnTo>
                  <a:lnTo>
                    <a:pt x="225" y="360"/>
                  </a:lnTo>
                  <a:lnTo>
                    <a:pt x="180" y="338"/>
                  </a:lnTo>
                  <a:lnTo>
                    <a:pt x="143" y="315"/>
                  </a:lnTo>
                  <a:lnTo>
                    <a:pt x="113" y="285"/>
                  </a:lnTo>
                  <a:lnTo>
                    <a:pt x="83" y="248"/>
                  </a:lnTo>
                  <a:lnTo>
                    <a:pt x="53" y="203"/>
                  </a:lnTo>
                  <a:lnTo>
                    <a:pt x="30" y="165"/>
                  </a:lnTo>
                  <a:lnTo>
                    <a:pt x="15" y="120"/>
                  </a:lnTo>
                  <a:lnTo>
                    <a:pt x="0" y="75"/>
                  </a:lnTo>
                  <a:lnTo>
                    <a:pt x="0" y="75"/>
                  </a:lnTo>
                  <a:lnTo>
                    <a:pt x="38" y="150"/>
                  </a:lnTo>
                  <a:lnTo>
                    <a:pt x="83" y="218"/>
                  </a:lnTo>
                  <a:lnTo>
                    <a:pt x="143" y="270"/>
                  </a:lnTo>
                  <a:lnTo>
                    <a:pt x="180" y="293"/>
                  </a:lnTo>
                  <a:lnTo>
                    <a:pt x="218" y="308"/>
                  </a:lnTo>
                  <a:lnTo>
                    <a:pt x="218" y="30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5" name="Freeform 51"/>
            <p:cNvSpPr>
              <a:spLocks/>
            </p:cNvSpPr>
            <p:nvPr/>
          </p:nvSpPr>
          <p:spPr bwMode="auto">
            <a:xfrm>
              <a:off x="773113" y="5788025"/>
              <a:ext cx="679450" cy="525463"/>
            </a:xfrm>
            <a:custGeom>
              <a:avLst/>
              <a:gdLst>
                <a:gd name="T0" fmla="*/ 293 w 428"/>
                <a:gd name="T1" fmla="*/ 53 h 331"/>
                <a:gd name="T2" fmla="*/ 293 w 428"/>
                <a:gd name="T3" fmla="*/ 53 h 331"/>
                <a:gd name="T4" fmla="*/ 255 w 428"/>
                <a:gd name="T5" fmla="*/ 46 h 331"/>
                <a:gd name="T6" fmla="*/ 225 w 428"/>
                <a:gd name="T7" fmla="*/ 38 h 331"/>
                <a:gd name="T8" fmla="*/ 195 w 428"/>
                <a:gd name="T9" fmla="*/ 46 h 331"/>
                <a:gd name="T10" fmla="*/ 165 w 428"/>
                <a:gd name="T11" fmla="*/ 46 h 331"/>
                <a:gd name="T12" fmla="*/ 135 w 428"/>
                <a:gd name="T13" fmla="*/ 61 h 331"/>
                <a:gd name="T14" fmla="*/ 105 w 428"/>
                <a:gd name="T15" fmla="*/ 76 h 331"/>
                <a:gd name="T16" fmla="*/ 82 w 428"/>
                <a:gd name="T17" fmla="*/ 98 h 331"/>
                <a:gd name="T18" fmla="*/ 60 w 428"/>
                <a:gd name="T19" fmla="*/ 121 h 331"/>
                <a:gd name="T20" fmla="*/ 60 w 428"/>
                <a:gd name="T21" fmla="*/ 121 h 331"/>
                <a:gd name="T22" fmla="*/ 45 w 428"/>
                <a:gd name="T23" fmla="*/ 143 h 331"/>
                <a:gd name="T24" fmla="*/ 45 w 428"/>
                <a:gd name="T25" fmla="*/ 166 h 331"/>
                <a:gd name="T26" fmla="*/ 45 w 428"/>
                <a:gd name="T27" fmla="*/ 181 h 331"/>
                <a:gd name="T28" fmla="*/ 45 w 428"/>
                <a:gd name="T29" fmla="*/ 181 h 331"/>
                <a:gd name="T30" fmla="*/ 52 w 428"/>
                <a:gd name="T31" fmla="*/ 196 h 331"/>
                <a:gd name="T32" fmla="*/ 67 w 428"/>
                <a:gd name="T33" fmla="*/ 203 h 331"/>
                <a:gd name="T34" fmla="*/ 90 w 428"/>
                <a:gd name="T35" fmla="*/ 218 h 331"/>
                <a:gd name="T36" fmla="*/ 90 w 428"/>
                <a:gd name="T37" fmla="*/ 218 h 331"/>
                <a:gd name="T38" fmla="*/ 120 w 428"/>
                <a:gd name="T39" fmla="*/ 248 h 331"/>
                <a:gd name="T40" fmla="*/ 127 w 428"/>
                <a:gd name="T41" fmla="*/ 278 h 331"/>
                <a:gd name="T42" fmla="*/ 127 w 428"/>
                <a:gd name="T43" fmla="*/ 301 h 331"/>
                <a:gd name="T44" fmla="*/ 120 w 428"/>
                <a:gd name="T45" fmla="*/ 316 h 331"/>
                <a:gd name="T46" fmla="*/ 120 w 428"/>
                <a:gd name="T47" fmla="*/ 316 h 331"/>
                <a:gd name="T48" fmla="*/ 105 w 428"/>
                <a:gd name="T49" fmla="*/ 331 h 331"/>
                <a:gd name="T50" fmla="*/ 75 w 428"/>
                <a:gd name="T51" fmla="*/ 331 h 331"/>
                <a:gd name="T52" fmla="*/ 60 w 428"/>
                <a:gd name="T53" fmla="*/ 331 h 331"/>
                <a:gd name="T54" fmla="*/ 45 w 428"/>
                <a:gd name="T55" fmla="*/ 316 h 331"/>
                <a:gd name="T56" fmla="*/ 30 w 428"/>
                <a:gd name="T57" fmla="*/ 301 h 331"/>
                <a:gd name="T58" fmla="*/ 15 w 428"/>
                <a:gd name="T59" fmla="*/ 278 h 331"/>
                <a:gd name="T60" fmla="*/ 15 w 428"/>
                <a:gd name="T61" fmla="*/ 278 h 331"/>
                <a:gd name="T62" fmla="*/ 7 w 428"/>
                <a:gd name="T63" fmla="*/ 256 h 331"/>
                <a:gd name="T64" fmla="*/ 0 w 428"/>
                <a:gd name="T65" fmla="*/ 226 h 331"/>
                <a:gd name="T66" fmla="*/ 7 w 428"/>
                <a:gd name="T67" fmla="*/ 181 h 331"/>
                <a:gd name="T68" fmla="*/ 15 w 428"/>
                <a:gd name="T69" fmla="*/ 143 h 331"/>
                <a:gd name="T70" fmla="*/ 22 w 428"/>
                <a:gd name="T71" fmla="*/ 128 h 331"/>
                <a:gd name="T72" fmla="*/ 22 w 428"/>
                <a:gd name="T73" fmla="*/ 128 h 331"/>
                <a:gd name="T74" fmla="*/ 45 w 428"/>
                <a:gd name="T75" fmla="*/ 91 h 331"/>
                <a:gd name="T76" fmla="*/ 67 w 428"/>
                <a:gd name="T77" fmla="*/ 61 h 331"/>
                <a:gd name="T78" fmla="*/ 97 w 428"/>
                <a:gd name="T79" fmla="*/ 38 h 331"/>
                <a:gd name="T80" fmla="*/ 135 w 428"/>
                <a:gd name="T81" fmla="*/ 23 h 331"/>
                <a:gd name="T82" fmla="*/ 165 w 428"/>
                <a:gd name="T83" fmla="*/ 8 h 331"/>
                <a:gd name="T84" fmla="*/ 203 w 428"/>
                <a:gd name="T85" fmla="*/ 0 h 331"/>
                <a:gd name="T86" fmla="*/ 240 w 428"/>
                <a:gd name="T87" fmla="*/ 0 h 331"/>
                <a:gd name="T88" fmla="*/ 285 w 428"/>
                <a:gd name="T89" fmla="*/ 15 h 331"/>
                <a:gd name="T90" fmla="*/ 285 w 428"/>
                <a:gd name="T91" fmla="*/ 15 h 331"/>
                <a:gd name="T92" fmla="*/ 308 w 428"/>
                <a:gd name="T93" fmla="*/ 30 h 331"/>
                <a:gd name="T94" fmla="*/ 330 w 428"/>
                <a:gd name="T95" fmla="*/ 46 h 331"/>
                <a:gd name="T96" fmla="*/ 375 w 428"/>
                <a:gd name="T97" fmla="*/ 91 h 331"/>
                <a:gd name="T98" fmla="*/ 405 w 428"/>
                <a:gd name="T99" fmla="*/ 143 h 331"/>
                <a:gd name="T100" fmla="*/ 428 w 428"/>
                <a:gd name="T101" fmla="*/ 196 h 331"/>
                <a:gd name="T102" fmla="*/ 428 w 428"/>
                <a:gd name="T103" fmla="*/ 196 h 331"/>
                <a:gd name="T104" fmla="*/ 405 w 428"/>
                <a:gd name="T105" fmla="*/ 158 h 331"/>
                <a:gd name="T106" fmla="*/ 375 w 428"/>
                <a:gd name="T107" fmla="*/ 113 h 331"/>
                <a:gd name="T108" fmla="*/ 338 w 428"/>
                <a:gd name="T109" fmla="*/ 83 h 331"/>
                <a:gd name="T110" fmla="*/ 293 w 428"/>
                <a:gd name="T111" fmla="*/ 53 h 331"/>
                <a:gd name="T112" fmla="*/ 293 w 428"/>
                <a:gd name="T113" fmla="*/ 5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331">
                  <a:moveTo>
                    <a:pt x="293" y="53"/>
                  </a:moveTo>
                  <a:lnTo>
                    <a:pt x="293" y="53"/>
                  </a:lnTo>
                  <a:lnTo>
                    <a:pt x="255" y="46"/>
                  </a:lnTo>
                  <a:lnTo>
                    <a:pt x="225" y="38"/>
                  </a:lnTo>
                  <a:lnTo>
                    <a:pt x="195" y="46"/>
                  </a:lnTo>
                  <a:lnTo>
                    <a:pt x="165" y="46"/>
                  </a:lnTo>
                  <a:lnTo>
                    <a:pt x="135" y="61"/>
                  </a:lnTo>
                  <a:lnTo>
                    <a:pt x="105" y="76"/>
                  </a:lnTo>
                  <a:lnTo>
                    <a:pt x="82" y="98"/>
                  </a:lnTo>
                  <a:lnTo>
                    <a:pt x="60" y="121"/>
                  </a:lnTo>
                  <a:lnTo>
                    <a:pt x="60" y="121"/>
                  </a:lnTo>
                  <a:lnTo>
                    <a:pt x="45" y="143"/>
                  </a:lnTo>
                  <a:lnTo>
                    <a:pt x="45" y="166"/>
                  </a:lnTo>
                  <a:lnTo>
                    <a:pt x="45" y="181"/>
                  </a:lnTo>
                  <a:lnTo>
                    <a:pt x="45" y="181"/>
                  </a:lnTo>
                  <a:lnTo>
                    <a:pt x="52" y="196"/>
                  </a:lnTo>
                  <a:lnTo>
                    <a:pt x="67" y="203"/>
                  </a:lnTo>
                  <a:lnTo>
                    <a:pt x="90" y="218"/>
                  </a:lnTo>
                  <a:lnTo>
                    <a:pt x="90" y="218"/>
                  </a:lnTo>
                  <a:lnTo>
                    <a:pt x="120" y="248"/>
                  </a:lnTo>
                  <a:lnTo>
                    <a:pt x="127" y="278"/>
                  </a:lnTo>
                  <a:lnTo>
                    <a:pt x="127" y="301"/>
                  </a:lnTo>
                  <a:lnTo>
                    <a:pt x="120" y="316"/>
                  </a:lnTo>
                  <a:lnTo>
                    <a:pt x="120" y="316"/>
                  </a:lnTo>
                  <a:lnTo>
                    <a:pt x="105" y="331"/>
                  </a:lnTo>
                  <a:lnTo>
                    <a:pt x="75" y="331"/>
                  </a:lnTo>
                  <a:lnTo>
                    <a:pt x="60" y="331"/>
                  </a:lnTo>
                  <a:lnTo>
                    <a:pt x="45" y="316"/>
                  </a:lnTo>
                  <a:lnTo>
                    <a:pt x="30" y="301"/>
                  </a:lnTo>
                  <a:lnTo>
                    <a:pt x="15" y="278"/>
                  </a:lnTo>
                  <a:lnTo>
                    <a:pt x="15" y="278"/>
                  </a:lnTo>
                  <a:lnTo>
                    <a:pt x="7" y="256"/>
                  </a:lnTo>
                  <a:lnTo>
                    <a:pt x="0" y="226"/>
                  </a:lnTo>
                  <a:lnTo>
                    <a:pt x="7" y="181"/>
                  </a:lnTo>
                  <a:lnTo>
                    <a:pt x="15" y="143"/>
                  </a:lnTo>
                  <a:lnTo>
                    <a:pt x="22" y="128"/>
                  </a:lnTo>
                  <a:lnTo>
                    <a:pt x="22" y="128"/>
                  </a:lnTo>
                  <a:lnTo>
                    <a:pt x="45" y="91"/>
                  </a:lnTo>
                  <a:lnTo>
                    <a:pt x="67" y="61"/>
                  </a:lnTo>
                  <a:lnTo>
                    <a:pt x="97" y="38"/>
                  </a:lnTo>
                  <a:lnTo>
                    <a:pt x="135" y="23"/>
                  </a:lnTo>
                  <a:lnTo>
                    <a:pt x="165" y="8"/>
                  </a:lnTo>
                  <a:lnTo>
                    <a:pt x="203" y="0"/>
                  </a:lnTo>
                  <a:lnTo>
                    <a:pt x="240" y="0"/>
                  </a:lnTo>
                  <a:lnTo>
                    <a:pt x="285" y="15"/>
                  </a:lnTo>
                  <a:lnTo>
                    <a:pt x="285" y="15"/>
                  </a:lnTo>
                  <a:lnTo>
                    <a:pt x="308" y="30"/>
                  </a:lnTo>
                  <a:lnTo>
                    <a:pt x="330" y="46"/>
                  </a:lnTo>
                  <a:lnTo>
                    <a:pt x="375" y="91"/>
                  </a:lnTo>
                  <a:lnTo>
                    <a:pt x="405" y="143"/>
                  </a:lnTo>
                  <a:lnTo>
                    <a:pt x="428" y="196"/>
                  </a:lnTo>
                  <a:lnTo>
                    <a:pt x="428" y="196"/>
                  </a:lnTo>
                  <a:lnTo>
                    <a:pt x="405" y="158"/>
                  </a:lnTo>
                  <a:lnTo>
                    <a:pt x="375" y="113"/>
                  </a:lnTo>
                  <a:lnTo>
                    <a:pt x="338" y="83"/>
                  </a:lnTo>
                  <a:lnTo>
                    <a:pt x="293" y="53"/>
                  </a:lnTo>
                  <a:lnTo>
                    <a:pt x="293" y="5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7" name="Freeform 52"/>
            <p:cNvSpPr>
              <a:spLocks/>
            </p:cNvSpPr>
            <p:nvPr/>
          </p:nvSpPr>
          <p:spPr bwMode="auto">
            <a:xfrm>
              <a:off x="414338" y="5287963"/>
              <a:ext cx="1562100" cy="930275"/>
            </a:xfrm>
            <a:custGeom>
              <a:avLst/>
              <a:gdLst>
                <a:gd name="T0" fmla="*/ 669 w 984"/>
                <a:gd name="T1" fmla="*/ 98 h 586"/>
                <a:gd name="T2" fmla="*/ 669 w 984"/>
                <a:gd name="T3" fmla="*/ 98 h 586"/>
                <a:gd name="T4" fmla="*/ 624 w 984"/>
                <a:gd name="T5" fmla="*/ 83 h 586"/>
                <a:gd name="T6" fmla="*/ 571 w 984"/>
                <a:gd name="T7" fmla="*/ 75 h 586"/>
                <a:gd name="T8" fmla="*/ 526 w 984"/>
                <a:gd name="T9" fmla="*/ 68 h 586"/>
                <a:gd name="T10" fmla="*/ 481 w 984"/>
                <a:gd name="T11" fmla="*/ 60 h 586"/>
                <a:gd name="T12" fmla="*/ 391 w 984"/>
                <a:gd name="T13" fmla="*/ 75 h 586"/>
                <a:gd name="T14" fmla="*/ 301 w 984"/>
                <a:gd name="T15" fmla="*/ 98 h 586"/>
                <a:gd name="T16" fmla="*/ 226 w 984"/>
                <a:gd name="T17" fmla="*/ 143 h 586"/>
                <a:gd name="T18" fmla="*/ 151 w 984"/>
                <a:gd name="T19" fmla="*/ 195 h 586"/>
                <a:gd name="T20" fmla="*/ 121 w 984"/>
                <a:gd name="T21" fmla="*/ 233 h 586"/>
                <a:gd name="T22" fmla="*/ 91 w 984"/>
                <a:gd name="T23" fmla="*/ 270 h 586"/>
                <a:gd name="T24" fmla="*/ 68 w 984"/>
                <a:gd name="T25" fmla="*/ 308 h 586"/>
                <a:gd name="T26" fmla="*/ 45 w 984"/>
                <a:gd name="T27" fmla="*/ 353 h 586"/>
                <a:gd name="T28" fmla="*/ 45 w 984"/>
                <a:gd name="T29" fmla="*/ 353 h 586"/>
                <a:gd name="T30" fmla="*/ 23 w 984"/>
                <a:gd name="T31" fmla="*/ 413 h 586"/>
                <a:gd name="T32" fmla="*/ 15 w 984"/>
                <a:gd name="T33" fmla="*/ 473 h 586"/>
                <a:gd name="T34" fmla="*/ 15 w 984"/>
                <a:gd name="T35" fmla="*/ 533 h 586"/>
                <a:gd name="T36" fmla="*/ 23 w 984"/>
                <a:gd name="T37" fmla="*/ 586 h 586"/>
                <a:gd name="T38" fmla="*/ 23 w 984"/>
                <a:gd name="T39" fmla="*/ 586 h 586"/>
                <a:gd name="T40" fmla="*/ 8 w 984"/>
                <a:gd name="T41" fmla="*/ 518 h 586"/>
                <a:gd name="T42" fmla="*/ 0 w 984"/>
                <a:gd name="T43" fmla="*/ 451 h 586"/>
                <a:gd name="T44" fmla="*/ 8 w 984"/>
                <a:gd name="T45" fmla="*/ 376 h 586"/>
                <a:gd name="T46" fmla="*/ 30 w 984"/>
                <a:gd name="T47" fmla="*/ 300 h 586"/>
                <a:gd name="T48" fmla="*/ 30 w 984"/>
                <a:gd name="T49" fmla="*/ 300 h 586"/>
                <a:gd name="T50" fmla="*/ 76 w 984"/>
                <a:gd name="T51" fmla="*/ 218 h 586"/>
                <a:gd name="T52" fmla="*/ 98 w 984"/>
                <a:gd name="T53" fmla="*/ 180 h 586"/>
                <a:gd name="T54" fmla="*/ 128 w 984"/>
                <a:gd name="T55" fmla="*/ 143 h 586"/>
                <a:gd name="T56" fmla="*/ 166 w 984"/>
                <a:gd name="T57" fmla="*/ 105 h 586"/>
                <a:gd name="T58" fmla="*/ 203 w 984"/>
                <a:gd name="T59" fmla="*/ 75 h 586"/>
                <a:gd name="T60" fmla="*/ 248 w 984"/>
                <a:gd name="T61" fmla="*/ 45 h 586"/>
                <a:gd name="T62" fmla="*/ 293 w 984"/>
                <a:gd name="T63" fmla="*/ 22 h 586"/>
                <a:gd name="T64" fmla="*/ 293 w 984"/>
                <a:gd name="T65" fmla="*/ 22 h 586"/>
                <a:gd name="T66" fmla="*/ 338 w 984"/>
                <a:gd name="T67" fmla="*/ 7 h 586"/>
                <a:gd name="T68" fmla="*/ 383 w 984"/>
                <a:gd name="T69" fmla="*/ 0 h 586"/>
                <a:gd name="T70" fmla="*/ 429 w 984"/>
                <a:gd name="T71" fmla="*/ 0 h 586"/>
                <a:gd name="T72" fmla="*/ 481 w 984"/>
                <a:gd name="T73" fmla="*/ 0 h 586"/>
                <a:gd name="T74" fmla="*/ 579 w 984"/>
                <a:gd name="T75" fmla="*/ 15 h 586"/>
                <a:gd name="T76" fmla="*/ 669 w 984"/>
                <a:gd name="T77" fmla="*/ 53 h 586"/>
                <a:gd name="T78" fmla="*/ 669 w 984"/>
                <a:gd name="T79" fmla="*/ 53 h 586"/>
                <a:gd name="T80" fmla="*/ 737 w 984"/>
                <a:gd name="T81" fmla="*/ 83 h 586"/>
                <a:gd name="T82" fmla="*/ 789 w 984"/>
                <a:gd name="T83" fmla="*/ 120 h 586"/>
                <a:gd name="T84" fmla="*/ 834 w 984"/>
                <a:gd name="T85" fmla="*/ 158 h 586"/>
                <a:gd name="T86" fmla="*/ 872 w 984"/>
                <a:gd name="T87" fmla="*/ 203 h 586"/>
                <a:gd name="T88" fmla="*/ 909 w 984"/>
                <a:gd name="T89" fmla="*/ 255 h 586"/>
                <a:gd name="T90" fmla="*/ 939 w 984"/>
                <a:gd name="T91" fmla="*/ 308 h 586"/>
                <a:gd name="T92" fmla="*/ 984 w 984"/>
                <a:gd name="T93" fmla="*/ 413 h 586"/>
                <a:gd name="T94" fmla="*/ 984 w 984"/>
                <a:gd name="T95" fmla="*/ 413 h 586"/>
                <a:gd name="T96" fmla="*/ 962 w 984"/>
                <a:gd name="T97" fmla="*/ 368 h 586"/>
                <a:gd name="T98" fmla="*/ 932 w 984"/>
                <a:gd name="T99" fmla="*/ 315 h 586"/>
                <a:gd name="T100" fmla="*/ 894 w 984"/>
                <a:gd name="T101" fmla="*/ 270 h 586"/>
                <a:gd name="T102" fmla="*/ 857 w 984"/>
                <a:gd name="T103" fmla="*/ 225 h 586"/>
                <a:gd name="T104" fmla="*/ 812 w 984"/>
                <a:gd name="T105" fmla="*/ 188 h 586"/>
                <a:gd name="T106" fmla="*/ 767 w 984"/>
                <a:gd name="T107" fmla="*/ 158 h 586"/>
                <a:gd name="T108" fmla="*/ 721 w 984"/>
                <a:gd name="T109" fmla="*/ 128 h 586"/>
                <a:gd name="T110" fmla="*/ 669 w 984"/>
                <a:gd name="T111" fmla="*/ 98 h 586"/>
                <a:gd name="T112" fmla="*/ 669 w 984"/>
                <a:gd name="T113" fmla="*/ 9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4" h="586">
                  <a:moveTo>
                    <a:pt x="669" y="98"/>
                  </a:moveTo>
                  <a:lnTo>
                    <a:pt x="669" y="98"/>
                  </a:lnTo>
                  <a:lnTo>
                    <a:pt x="624" y="83"/>
                  </a:lnTo>
                  <a:lnTo>
                    <a:pt x="571" y="75"/>
                  </a:lnTo>
                  <a:lnTo>
                    <a:pt x="526" y="68"/>
                  </a:lnTo>
                  <a:lnTo>
                    <a:pt x="481" y="60"/>
                  </a:lnTo>
                  <a:lnTo>
                    <a:pt x="391" y="75"/>
                  </a:lnTo>
                  <a:lnTo>
                    <a:pt x="301" y="98"/>
                  </a:lnTo>
                  <a:lnTo>
                    <a:pt x="226" y="143"/>
                  </a:lnTo>
                  <a:lnTo>
                    <a:pt x="151" y="195"/>
                  </a:lnTo>
                  <a:lnTo>
                    <a:pt x="121" y="233"/>
                  </a:lnTo>
                  <a:lnTo>
                    <a:pt x="91" y="270"/>
                  </a:lnTo>
                  <a:lnTo>
                    <a:pt x="68" y="308"/>
                  </a:lnTo>
                  <a:lnTo>
                    <a:pt x="45" y="353"/>
                  </a:lnTo>
                  <a:lnTo>
                    <a:pt x="45" y="353"/>
                  </a:lnTo>
                  <a:lnTo>
                    <a:pt x="23" y="413"/>
                  </a:lnTo>
                  <a:lnTo>
                    <a:pt x="15" y="473"/>
                  </a:lnTo>
                  <a:lnTo>
                    <a:pt x="15" y="533"/>
                  </a:lnTo>
                  <a:lnTo>
                    <a:pt x="23" y="586"/>
                  </a:lnTo>
                  <a:lnTo>
                    <a:pt x="23" y="586"/>
                  </a:lnTo>
                  <a:lnTo>
                    <a:pt x="8" y="518"/>
                  </a:lnTo>
                  <a:lnTo>
                    <a:pt x="0" y="451"/>
                  </a:lnTo>
                  <a:lnTo>
                    <a:pt x="8" y="376"/>
                  </a:lnTo>
                  <a:lnTo>
                    <a:pt x="30" y="300"/>
                  </a:lnTo>
                  <a:lnTo>
                    <a:pt x="30" y="300"/>
                  </a:lnTo>
                  <a:lnTo>
                    <a:pt x="76" y="218"/>
                  </a:lnTo>
                  <a:lnTo>
                    <a:pt x="98" y="180"/>
                  </a:lnTo>
                  <a:lnTo>
                    <a:pt x="128" y="143"/>
                  </a:lnTo>
                  <a:lnTo>
                    <a:pt x="166" y="105"/>
                  </a:lnTo>
                  <a:lnTo>
                    <a:pt x="203" y="75"/>
                  </a:lnTo>
                  <a:lnTo>
                    <a:pt x="248" y="45"/>
                  </a:lnTo>
                  <a:lnTo>
                    <a:pt x="293" y="22"/>
                  </a:lnTo>
                  <a:lnTo>
                    <a:pt x="293" y="22"/>
                  </a:lnTo>
                  <a:lnTo>
                    <a:pt x="338" y="7"/>
                  </a:lnTo>
                  <a:lnTo>
                    <a:pt x="383" y="0"/>
                  </a:lnTo>
                  <a:lnTo>
                    <a:pt x="429" y="0"/>
                  </a:lnTo>
                  <a:lnTo>
                    <a:pt x="481" y="0"/>
                  </a:lnTo>
                  <a:lnTo>
                    <a:pt x="579" y="15"/>
                  </a:lnTo>
                  <a:lnTo>
                    <a:pt x="669" y="53"/>
                  </a:lnTo>
                  <a:lnTo>
                    <a:pt x="669" y="53"/>
                  </a:lnTo>
                  <a:lnTo>
                    <a:pt x="737" y="83"/>
                  </a:lnTo>
                  <a:lnTo>
                    <a:pt x="789" y="120"/>
                  </a:lnTo>
                  <a:lnTo>
                    <a:pt x="834" y="158"/>
                  </a:lnTo>
                  <a:lnTo>
                    <a:pt x="872" y="203"/>
                  </a:lnTo>
                  <a:lnTo>
                    <a:pt x="909" y="255"/>
                  </a:lnTo>
                  <a:lnTo>
                    <a:pt x="939" y="308"/>
                  </a:lnTo>
                  <a:lnTo>
                    <a:pt x="984" y="413"/>
                  </a:lnTo>
                  <a:lnTo>
                    <a:pt x="984" y="413"/>
                  </a:lnTo>
                  <a:lnTo>
                    <a:pt x="962" y="368"/>
                  </a:lnTo>
                  <a:lnTo>
                    <a:pt x="932" y="315"/>
                  </a:lnTo>
                  <a:lnTo>
                    <a:pt x="894" y="270"/>
                  </a:lnTo>
                  <a:lnTo>
                    <a:pt x="857" y="225"/>
                  </a:lnTo>
                  <a:lnTo>
                    <a:pt x="812" y="188"/>
                  </a:lnTo>
                  <a:lnTo>
                    <a:pt x="767" y="158"/>
                  </a:lnTo>
                  <a:lnTo>
                    <a:pt x="721" y="128"/>
                  </a:lnTo>
                  <a:lnTo>
                    <a:pt x="669" y="98"/>
                  </a:lnTo>
                  <a:lnTo>
                    <a:pt x="669" y="9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8" name="Freeform 53"/>
            <p:cNvSpPr>
              <a:spLocks/>
            </p:cNvSpPr>
            <p:nvPr/>
          </p:nvSpPr>
          <p:spPr bwMode="auto">
            <a:xfrm>
              <a:off x="-74612" y="5956300"/>
              <a:ext cx="2159000" cy="930729"/>
            </a:xfrm>
            <a:custGeom>
              <a:avLst/>
              <a:gdLst/>
              <a:ahLst/>
              <a:cxnLst/>
              <a:rect l="l" t="t" r="r" b="b"/>
              <a:pathLst>
                <a:path w="2159000" h="930729">
                  <a:moveTo>
                    <a:pt x="0" y="917575"/>
                  </a:moveTo>
                  <a:lnTo>
                    <a:pt x="10085" y="930729"/>
                  </a:lnTo>
                  <a:lnTo>
                    <a:pt x="7962" y="930729"/>
                  </a:lnTo>
                  <a:close/>
                  <a:moveTo>
                    <a:pt x="2063750" y="0"/>
                  </a:moveTo>
                  <a:lnTo>
                    <a:pt x="2098675" y="82550"/>
                  </a:lnTo>
                  <a:lnTo>
                    <a:pt x="2122488" y="177800"/>
                  </a:lnTo>
                  <a:lnTo>
                    <a:pt x="2146300" y="285750"/>
                  </a:lnTo>
                  <a:lnTo>
                    <a:pt x="2159000" y="381000"/>
                  </a:lnTo>
                  <a:lnTo>
                    <a:pt x="2159000" y="476250"/>
                  </a:lnTo>
                  <a:lnTo>
                    <a:pt x="2146300" y="584200"/>
                  </a:lnTo>
                  <a:lnTo>
                    <a:pt x="2122488" y="679450"/>
                  </a:lnTo>
                  <a:lnTo>
                    <a:pt x="2087563" y="774700"/>
                  </a:lnTo>
                  <a:lnTo>
                    <a:pt x="2039938" y="881063"/>
                  </a:lnTo>
                  <a:lnTo>
                    <a:pt x="2003298" y="930729"/>
                  </a:lnTo>
                  <a:lnTo>
                    <a:pt x="1904263" y="930729"/>
                  </a:lnTo>
                  <a:lnTo>
                    <a:pt x="1931988" y="893763"/>
                  </a:lnTo>
                  <a:lnTo>
                    <a:pt x="1992313" y="785813"/>
                  </a:lnTo>
                  <a:lnTo>
                    <a:pt x="2039938" y="679450"/>
                  </a:lnTo>
                  <a:lnTo>
                    <a:pt x="2074863" y="595313"/>
                  </a:lnTo>
                  <a:lnTo>
                    <a:pt x="2098675" y="512763"/>
                  </a:lnTo>
                  <a:lnTo>
                    <a:pt x="2111375" y="415925"/>
                  </a:lnTo>
                  <a:lnTo>
                    <a:pt x="2111375" y="333375"/>
                  </a:lnTo>
                  <a:lnTo>
                    <a:pt x="2111375" y="249238"/>
                  </a:lnTo>
                  <a:lnTo>
                    <a:pt x="2098675" y="166688"/>
                  </a:lnTo>
                  <a:lnTo>
                    <a:pt x="2087563" y="8255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9" name="Freeform 54"/>
            <p:cNvSpPr>
              <a:spLocks/>
            </p:cNvSpPr>
            <p:nvPr/>
          </p:nvSpPr>
          <p:spPr bwMode="auto">
            <a:xfrm>
              <a:off x="998538" y="6051550"/>
              <a:ext cx="227013" cy="261938"/>
            </a:xfrm>
            <a:custGeom>
              <a:avLst/>
              <a:gdLst>
                <a:gd name="T0" fmla="*/ 136 w 143"/>
                <a:gd name="T1" fmla="*/ 52 h 165"/>
                <a:gd name="T2" fmla="*/ 136 w 143"/>
                <a:gd name="T3" fmla="*/ 52 h 165"/>
                <a:gd name="T4" fmla="*/ 143 w 143"/>
                <a:gd name="T5" fmla="*/ 75 h 165"/>
                <a:gd name="T6" fmla="*/ 143 w 143"/>
                <a:gd name="T7" fmla="*/ 97 h 165"/>
                <a:gd name="T8" fmla="*/ 136 w 143"/>
                <a:gd name="T9" fmla="*/ 120 h 165"/>
                <a:gd name="T10" fmla="*/ 128 w 143"/>
                <a:gd name="T11" fmla="*/ 135 h 165"/>
                <a:gd name="T12" fmla="*/ 113 w 143"/>
                <a:gd name="T13" fmla="*/ 150 h 165"/>
                <a:gd name="T14" fmla="*/ 91 w 143"/>
                <a:gd name="T15" fmla="*/ 165 h 165"/>
                <a:gd name="T16" fmla="*/ 76 w 143"/>
                <a:gd name="T17" fmla="*/ 165 h 165"/>
                <a:gd name="T18" fmla="*/ 53 w 143"/>
                <a:gd name="T19" fmla="*/ 165 h 165"/>
                <a:gd name="T20" fmla="*/ 53 w 143"/>
                <a:gd name="T21" fmla="*/ 165 h 165"/>
                <a:gd name="T22" fmla="*/ 76 w 143"/>
                <a:gd name="T23" fmla="*/ 150 h 165"/>
                <a:gd name="T24" fmla="*/ 98 w 143"/>
                <a:gd name="T25" fmla="*/ 120 h 165"/>
                <a:gd name="T26" fmla="*/ 106 w 143"/>
                <a:gd name="T27" fmla="*/ 90 h 165"/>
                <a:gd name="T28" fmla="*/ 98 w 143"/>
                <a:gd name="T29" fmla="*/ 67 h 165"/>
                <a:gd name="T30" fmla="*/ 91 w 143"/>
                <a:gd name="T31" fmla="*/ 52 h 165"/>
                <a:gd name="T32" fmla="*/ 91 w 143"/>
                <a:gd name="T33" fmla="*/ 52 h 165"/>
                <a:gd name="T34" fmla="*/ 76 w 143"/>
                <a:gd name="T35" fmla="*/ 30 h 165"/>
                <a:gd name="T36" fmla="*/ 53 w 143"/>
                <a:gd name="T37" fmla="*/ 22 h 165"/>
                <a:gd name="T38" fmla="*/ 31 w 143"/>
                <a:gd name="T39" fmla="*/ 7 h 165"/>
                <a:gd name="T40" fmla="*/ 0 w 143"/>
                <a:gd name="T41" fmla="*/ 7 h 165"/>
                <a:gd name="T42" fmla="*/ 0 w 143"/>
                <a:gd name="T43" fmla="*/ 7 h 165"/>
                <a:gd name="T44" fmla="*/ 46 w 143"/>
                <a:gd name="T45" fmla="*/ 0 h 165"/>
                <a:gd name="T46" fmla="*/ 83 w 143"/>
                <a:gd name="T47" fmla="*/ 7 h 165"/>
                <a:gd name="T48" fmla="*/ 113 w 143"/>
                <a:gd name="T49" fmla="*/ 30 h 165"/>
                <a:gd name="T50" fmla="*/ 136 w 143"/>
                <a:gd name="T51" fmla="*/ 52 h 165"/>
                <a:gd name="T52" fmla="*/ 136 w 143"/>
                <a:gd name="T53" fmla="*/ 5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3" h="165">
                  <a:moveTo>
                    <a:pt x="136" y="52"/>
                  </a:moveTo>
                  <a:lnTo>
                    <a:pt x="136" y="52"/>
                  </a:lnTo>
                  <a:lnTo>
                    <a:pt x="143" y="75"/>
                  </a:lnTo>
                  <a:lnTo>
                    <a:pt x="143" y="97"/>
                  </a:lnTo>
                  <a:lnTo>
                    <a:pt x="136" y="120"/>
                  </a:lnTo>
                  <a:lnTo>
                    <a:pt x="128" y="135"/>
                  </a:lnTo>
                  <a:lnTo>
                    <a:pt x="113" y="150"/>
                  </a:lnTo>
                  <a:lnTo>
                    <a:pt x="91" y="165"/>
                  </a:lnTo>
                  <a:lnTo>
                    <a:pt x="76" y="165"/>
                  </a:lnTo>
                  <a:lnTo>
                    <a:pt x="53" y="165"/>
                  </a:lnTo>
                  <a:lnTo>
                    <a:pt x="53" y="165"/>
                  </a:lnTo>
                  <a:lnTo>
                    <a:pt x="76" y="150"/>
                  </a:lnTo>
                  <a:lnTo>
                    <a:pt x="98" y="120"/>
                  </a:lnTo>
                  <a:lnTo>
                    <a:pt x="106" y="90"/>
                  </a:lnTo>
                  <a:lnTo>
                    <a:pt x="98" y="67"/>
                  </a:lnTo>
                  <a:lnTo>
                    <a:pt x="91" y="52"/>
                  </a:lnTo>
                  <a:lnTo>
                    <a:pt x="91" y="52"/>
                  </a:lnTo>
                  <a:lnTo>
                    <a:pt x="76" y="30"/>
                  </a:lnTo>
                  <a:lnTo>
                    <a:pt x="53" y="22"/>
                  </a:lnTo>
                  <a:lnTo>
                    <a:pt x="31" y="7"/>
                  </a:lnTo>
                  <a:lnTo>
                    <a:pt x="0" y="7"/>
                  </a:lnTo>
                  <a:lnTo>
                    <a:pt x="0" y="7"/>
                  </a:lnTo>
                  <a:lnTo>
                    <a:pt x="46" y="0"/>
                  </a:lnTo>
                  <a:lnTo>
                    <a:pt x="83" y="7"/>
                  </a:lnTo>
                  <a:lnTo>
                    <a:pt x="113" y="30"/>
                  </a:lnTo>
                  <a:lnTo>
                    <a:pt x="136" y="52"/>
                  </a:lnTo>
                  <a:lnTo>
                    <a:pt x="136" y="52"/>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50" name="Freeform 55"/>
            <p:cNvSpPr>
              <a:spLocks/>
            </p:cNvSpPr>
            <p:nvPr/>
          </p:nvSpPr>
          <p:spPr bwMode="auto">
            <a:xfrm>
              <a:off x="820738" y="4822825"/>
              <a:ext cx="238125" cy="285750"/>
            </a:xfrm>
            <a:custGeom>
              <a:avLst/>
              <a:gdLst>
                <a:gd name="T0" fmla="*/ 143 w 150"/>
                <a:gd name="T1" fmla="*/ 135 h 180"/>
                <a:gd name="T2" fmla="*/ 143 w 150"/>
                <a:gd name="T3" fmla="*/ 135 h 180"/>
                <a:gd name="T4" fmla="*/ 127 w 150"/>
                <a:gd name="T5" fmla="*/ 158 h 180"/>
                <a:gd name="T6" fmla="*/ 112 w 150"/>
                <a:gd name="T7" fmla="*/ 173 h 180"/>
                <a:gd name="T8" fmla="*/ 90 w 150"/>
                <a:gd name="T9" fmla="*/ 180 h 180"/>
                <a:gd name="T10" fmla="*/ 67 w 150"/>
                <a:gd name="T11" fmla="*/ 180 h 180"/>
                <a:gd name="T12" fmla="*/ 45 w 150"/>
                <a:gd name="T13" fmla="*/ 180 h 180"/>
                <a:gd name="T14" fmla="*/ 22 w 150"/>
                <a:gd name="T15" fmla="*/ 173 h 180"/>
                <a:gd name="T16" fmla="*/ 7 w 150"/>
                <a:gd name="T17" fmla="*/ 158 h 180"/>
                <a:gd name="T18" fmla="*/ 0 w 150"/>
                <a:gd name="T19" fmla="*/ 135 h 180"/>
                <a:gd name="T20" fmla="*/ 0 w 150"/>
                <a:gd name="T21" fmla="*/ 135 h 180"/>
                <a:gd name="T22" fmla="*/ 30 w 150"/>
                <a:gd name="T23" fmla="*/ 150 h 180"/>
                <a:gd name="T24" fmla="*/ 67 w 150"/>
                <a:gd name="T25" fmla="*/ 150 h 180"/>
                <a:gd name="T26" fmla="*/ 90 w 150"/>
                <a:gd name="T27" fmla="*/ 135 h 180"/>
                <a:gd name="T28" fmla="*/ 105 w 150"/>
                <a:gd name="T29" fmla="*/ 120 h 180"/>
                <a:gd name="T30" fmla="*/ 112 w 150"/>
                <a:gd name="T31" fmla="*/ 105 h 180"/>
                <a:gd name="T32" fmla="*/ 112 w 150"/>
                <a:gd name="T33" fmla="*/ 105 h 180"/>
                <a:gd name="T34" fmla="*/ 120 w 150"/>
                <a:gd name="T35" fmla="*/ 83 h 180"/>
                <a:gd name="T36" fmla="*/ 120 w 150"/>
                <a:gd name="T37" fmla="*/ 53 h 180"/>
                <a:gd name="T38" fmla="*/ 112 w 150"/>
                <a:gd name="T39" fmla="*/ 30 h 180"/>
                <a:gd name="T40" fmla="*/ 97 w 150"/>
                <a:gd name="T41" fmla="*/ 0 h 180"/>
                <a:gd name="T42" fmla="*/ 97 w 150"/>
                <a:gd name="T43" fmla="*/ 0 h 180"/>
                <a:gd name="T44" fmla="*/ 127 w 150"/>
                <a:gd name="T45" fmla="*/ 38 h 180"/>
                <a:gd name="T46" fmla="*/ 143 w 150"/>
                <a:gd name="T47" fmla="*/ 75 h 180"/>
                <a:gd name="T48" fmla="*/ 150 w 150"/>
                <a:gd name="T49" fmla="*/ 105 h 180"/>
                <a:gd name="T50" fmla="*/ 143 w 150"/>
                <a:gd name="T51" fmla="*/ 135 h 180"/>
                <a:gd name="T52" fmla="*/ 143 w 150"/>
                <a:gd name="T53" fmla="*/ 1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80">
                  <a:moveTo>
                    <a:pt x="143" y="135"/>
                  </a:moveTo>
                  <a:lnTo>
                    <a:pt x="143" y="135"/>
                  </a:lnTo>
                  <a:lnTo>
                    <a:pt x="127" y="158"/>
                  </a:lnTo>
                  <a:lnTo>
                    <a:pt x="112" y="173"/>
                  </a:lnTo>
                  <a:lnTo>
                    <a:pt x="90" y="180"/>
                  </a:lnTo>
                  <a:lnTo>
                    <a:pt x="67" y="180"/>
                  </a:lnTo>
                  <a:lnTo>
                    <a:pt x="45" y="180"/>
                  </a:lnTo>
                  <a:lnTo>
                    <a:pt x="22" y="173"/>
                  </a:lnTo>
                  <a:lnTo>
                    <a:pt x="7" y="158"/>
                  </a:lnTo>
                  <a:lnTo>
                    <a:pt x="0" y="135"/>
                  </a:lnTo>
                  <a:lnTo>
                    <a:pt x="0" y="135"/>
                  </a:lnTo>
                  <a:lnTo>
                    <a:pt x="30" y="150"/>
                  </a:lnTo>
                  <a:lnTo>
                    <a:pt x="67" y="150"/>
                  </a:lnTo>
                  <a:lnTo>
                    <a:pt x="90" y="135"/>
                  </a:lnTo>
                  <a:lnTo>
                    <a:pt x="105" y="120"/>
                  </a:lnTo>
                  <a:lnTo>
                    <a:pt x="112" y="105"/>
                  </a:lnTo>
                  <a:lnTo>
                    <a:pt x="112" y="105"/>
                  </a:lnTo>
                  <a:lnTo>
                    <a:pt x="120" y="83"/>
                  </a:lnTo>
                  <a:lnTo>
                    <a:pt x="120" y="53"/>
                  </a:lnTo>
                  <a:lnTo>
                    <a:pt x="112" y="30"/>
                  </a:lnTo>
                  <a:lnTo>
                    <a:pt x="97" y="0"/>
                  </a:lnTo>
                  <a:lnTo>
                    <a:pt x="97" y="0"/>
                  </a:lnTo>
                  <a:lnTo>
                    <a:pt x="127" y="38"/>
                  </a:lnTo>
                  <a:lnTo>
                    <a:pt x="143" y="75"/>
                  </a:lnTo>
                  <a:lnTo>
                    <a:pt x="150" y="105"/>
                  </a:lnTo>
                  <a:lnTo>
                    <a:pt x="143" y="135"/>
                  </a:lnTo>
                  <a:lnTo>
                    <a:pt x="143" y="13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sp>
        <p:nvSpPr>
          <p:cNvPr id="53" name="TextBox 52"/>
          <p:cNvSpPr txBox="1"/>
          <p:nvPr/>
        </p:nvSpPr>
        <p:spPr>
          <a:xfrm>
            <a:off x="4443413" y="385763"/>
            <a:ext cx="4242575" cy="2114425"/>
          </a:xfrm>
          <a:prstGeom prst="rect">
            <a:avLst/>
          </a:prstGeom>
          <a:noFill/>
        </p:spPr>
        <p:txBody>
          <a:bodyPr wrap="square" rtlCol="0">
            <a:spAutoFit/>
          </a:bodyPr>
          <a:lstStyle/>
          <a:p>
            <a:pPr algn="ctr">
              <a:lnSpc>
                <a:spcPct val="80000"/>
              </a:lnSpc>
            </a:pPr>
            <a:r>
              <a:rPr lang="en-US" sz="5400" b="1" dirty="0" smtClean="0">
                <a:solidFill>
                  <a:prstClr val="black">
                    <a:alpha val="60000"/>
                  </a:prstClr>
                </a:solidFill>
                <a:effectLst>
                  <a:innerShdw blurRad="63500" dist="50800" dir="18900000">
                    <a:prstClr val="black">
                      <a:alpha val="30000"/>
                    </a:prstClr>
                  </a:innerShdw>
                </a:effectLst>
                <a:latin typeface="Garamond" pitchFamily="18" charset="0"/>
              </a:rPr>
              <a:t>Harlotry in the Ancient World</a:t>
            </a:r>
            <a:endParaRPr lang="en-US" sz="5400" b="1" dirty="0">
              <a:solidFill>
                <a:prstClr val="black">
                  <a:alpha val="60000"/>
                </a:prstClr>
              </a:solidFill>
              <a:effectLst>
                <a:innerShdw blurRad="63500" dist="50800" dir="18900000">
                  <a:prstClr val="black">
                    <a:alpha val="30000"/>
                  </a:prstClr>
                </a:innerShdw>
              </a:effectLst>
              <a:latin typeface="Garamond" pitchFamily="18" charset="0"/>
            </a:endParaRPr>
          </a:p>
        </p:txBody>
      </p:sp>
      <p:pic>
        <p:nvPicPr>
          <p:cNvPr id="54" name="Picture 53" descr="DOMA_CapitolDome.jpg"/>
          <p:cNvPicPr>
            <a:picLocks noChangeAspect="1"/>
          </p:cNvPicPr>
          <p:nvPr/>
        </p:nvPicPr>
        <p:blipFill>
          <a:blip r:embed="rId9"/>
          <a:stretch>
            <a:fillRect/>
          </a:stretch>
        </p:blipFill>
        <p:spPr>
          <a:xfrm>
            <a:off x="734410" y="680903"/>
            <a:ext cx="3530673" cy="1857978"/>
          </a:xfrm>
          <a:prstGeom prst="rect">
            <a:avLst/>
          </a:prstGeom>
          <a:effectLst>
            <a:outerShdw blurRad="50800" dist="63500" dir="8100000" algn="tr" rotWithShape="0">
              <a:prstClr val="black">
                <a:alpha val="40000"/>
              </a:prstClr>
            </a:outerShdw>
          </a:effectLst>
        </p:spPr>
      </p:pic>
      <p:sp>
        <p:nvSpPr>
          <p:cNvPr id="60" name="TextBox 59"/>
          <p:cNvSpPr txBox="1"/>
          <p:nvPr/>
        </p:nvSpPr>
        <p:spPr>
          <a:xfrm>
            <a:off x="786651" y="2921000"/>
            <a:ext cx="7619580" cy="3416320"/>
          </a:xfrm>
          <a:prstGeom prst="rect">
            <a:avLst/>
          </a:prstGeom>
          <a:noFill/>
        </p:spPr>
        <p:txBody>
          <a:bodyPr wrap="square" rtlCol="0">
            <a:spAutoFit/>
          </a:bodyPr>
          <a:lstStyle/>
          <a:p>
            <a:pPr marL="233363" indent="-233363"/>
            <a:r>
              <a:rPr lang="en-US" sz="2400" b="1" dirty="0" smtClean="0">
                <a:solidFill>
                  <a:schemeClr val="bg1"/>
                </a:solidFill>
              </a:rPr>
              <a:t>• Herodotus records that in Babylon and parts of Cyprus the law required every woman of the land to serve as a temple prostitute at least once in her lifetime (</a:t>
            </a:r>
            <a:r>
              <a:rPr lang="en-US" sz="2400" b="1" i="1" dirty="0" smtClean="0">
                <a:solidFill>
                  <a:schemeClr val="bg1"/>
                </a:solidFill>
              </a:rPr>
              <a:t>Histories</a:t>
            </a:r>
            <a:r>
              <a:rPr lang="en-US" sz="2400" b="1" dirty="0" smtClean="0">
                <a:solidFill>
                  <a:schemeClr val="bg1"/>
                </a:solidFill>
              </a:rPr>
              <a:t> 1.199; cf. Rev. 17:5). </a:t>
            </a:r>
          </a:p>
          <a:p>
            <a:pPr marL="690563" lvl="1" indent="-233363">
              <a:buFont typeface="Arial"/>
              <a:buChar char="•"/>
            </a:pPr>
            <a:r>
              <a:rPr lang="en-US" sz="2400" b="1" dirty="0" smtClean="0">
                <a:solidFill>
                  <a:schemeClr val="bg1"/>
                </a:solidFill>
              </a:rPr>
              <a:t>Lucian describes similar requirements in Byblos. (</a:t>
            </a:r>
            <a:r>
              <a:rPr lang="en-US" sz="2400" b="1" i="1" dirty="0" smtClean="0">
                <a:solidFill>
                  <a:schemeClr val="bg1"/>
                </a:solidFill>
              </a:rPr>
              <a:t>On the Syrian Goddess</a:t>
            </a:r>
            <a:r>
              <a:rPr lang="en-US" sz="2400" b="1" dirty="0" smtClean="0">
                <a:solidFill>
                  <a:schemeClr val="bg1"/>
                </a:solidFill>
              </a:rPr>
              <a:t> 6). </a:t>
            </a:r>
          </a:p>
          <a:p>
            <a:pPr marL="233363" indent="-233363"/>
            <a:r>
              <a:rPr lang="en-US" sz="2400" b="1" dirty="0" smtClean="0">
                <a:solidFill>
                  <a:schemeClr val="bg1"/>
                </a:solidFill>
              </a:rPr>
              <a:t>•	Herodotus tells us that in Lydia young women were expected to serve as prostitutes in order to earn their dowries before they could get married (</a:t>
            </a:r>
            <a:r>
              <a:rPr lang="en-US" sz="2400" b="1" i="1" dirty="0" smtClean="0">
                <a:solidFill>
                  <a:schemeClr val="bg1"/>
                </a:solidFill>
              </a:rPr>
              <a:t>Histories </a:t>
            </a:r>
            <a:r>
              <a:rPr lang="en-US" sz="2400" b="1" dirty="0" smtClean="0">
                <a:solidFill>
                  <a:schemeClr val="bg1"/>
                </a:solidFill>
              </a:rPr>
              <a:t>1.93.4).</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674922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2000"/>
                                        <p:tgtEl>
                                          <p:spTgt spid="5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0">
                                            <p:txEl>
                                              <p:pRg st="0" end="0"/>
                                            </p:txEl>
                                          </p:spTgt>
                                        </p:tgtEl>
                                        <p:attrNameLst>
                                          <p:attrName>style.visibility</p:attrName>
                                        </p:attrNameLst>
                                      </p:cBhvr>
                                      <p:to>
                                        <p:strVal val="visible"/>
                                      </p:to>
                                    </p:set>
                                    <p:animEffect transition="in" filter="fade">
                                      <p:cBhvr>
                                        <p:cTn id="10" dur="1000"/>
                                        <p:tgtEl>
                                          <p:spTgt spid="60">
                                            <p:txEl>
                                              <p:pRg st="0" end="0"/>
                                            </p:txEl>
                                          </p:spTgt>
                                        </p:tgtEl>
                                      </p:cBhvr>
                                    </p:animEffect>
                                    <p:anim calcmode="lin" valueType="num">
                                      <p:cBhvr>
                                        <p:cTn id="11" dur="1000" fill="hold"/>
                                        <p:tgtEl>
                                          <p:spTgt spid="60">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6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0">
                                            <p:txEl>
                                              <p:pRg st="1" end="1"/>
                                            </p:txEl>
                                          </p:spTgt>
                                        </p:tgtEl>
                                        <p:attrNameLst>
                                          <p:attrName>style.visibility</p:attrName>
                                        </p:attrNameLst>
                                      </p:cBhvr>
                                      <p:to>
                                        <p:strVal val="visible"/>
                                      </p:to>
                                    </p:set>
                                    <p:animEffect transition="in" filter="fade">
                                      <p:cBhvr>
                                        <p:cTn id="17" dur="1000"/>
                                        <p:tgtEl>
                                          <p:spTgt spid="60">
                                            <p:txEl>
                                              <p:pRg st="1" end="1"/>
                                            </p:txEl>
                                          </p:spTgt>
                                        </p:tgtEl>
                                      </p:cBhvr>
                                    </p:animEffect>
                                    <p:anim calcmode="lin" valueType="num">
                                      <p:cBhvr>
                                        <p:cTn id="18" dur="1000" fill="hold"/>
                                        <p:tgtEl>
                                          <p:spTgt spid="60">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6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0">
                                            <p:txEl>
                                              <p:pRg st="2" end="2"/>
                                            </p:txEl>
                                          </p:spTgt>
                                        </p:tgtEl>
                                        <p:attrNameLst>
                                          <p:attrName>style.visibility</p:attrName>
                                        </p:attrNameLst>
                                      </p:cBhvr>
                                      <p:to>
                                        <p:strVal val="visible"/>
                                      </p:to>
                                    </p:set>
                                    <p:animEffect transition="in" filter="fade">
                                      <p:cBhvr>
                                        <p:cTn id="24" dur="1000"/>
                                        <p:tgtEl>
                                          <p:spTgt spid="60">
                                            <p:txEl>
                                              <p:pRg st="2" end="2"/>
                                            </p:txEl>
                                          </p:spTgt>
                                        </p:tgtEl>
                                      </p:cBhvr>
                                    </p:animEffect>
                                    <p:anim calcmode="lin" valueType="num">
                                      <p:cBhvr>
                                        <p:cTn id="25" dur="1000" fill="hold"/>
                                        <p:tgtEl>
                                          <p:spTgt spid="60">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6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uild="p" bldLvl="2"/>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6" y="2786069"/>
            <a:ext cx="7099889" cy="1168186"/>
          </a:xfrm>
        </p:spPr>
        <p:txBody>
          <a:bodyPr>
            <a:normAutofit/>
          </a:bodyPr>
          <a:lstStyle/>
          <a:p>
            <a:pPr algn="ctr"/>
            <a:r>
              <a:rPr lang="en-US" sz="4800" b="1" dirty="0" smtClean="0"/>
              <a:t>Divorce and Remarriage</a:t>
            </a:r>
            <a:endParaRPr lang="en-US" sz="4800" b="1"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3612218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342902" y="516222"/>
            <a:ext cx="5470024" cy="1367402"/>
          </a:xfrm>
        </p:spPr>
        <p:txBody>
          <a:bodyPr>
            <a:normAutofit/>
          </a:bodyPr>
          <a:lstStyle/>
          <a:p>
            <a:r>
              <a:rPr lang="en-US" dirty="0" smtClean="0">
                <a:solidFill>
                  <a:srgbClr val="643224"/>
                </a:solidFill>
              </a:rPr>
              <a:t>The First Divorce Recorded in the Bible</a:t>
            </a:r>
            <a:endParaRPr lang="en-US" dirty="0">
              <a:solidFill>
                <a:srgbClr val="643224"/>
              </a:solidFill>
            </a:endParaRPr>
          </a:p>
        </p:txBody>
      </p:sp>
      <p:sp>
        <p:nvSpPr>
          <p:cNvPr id="14" name="Content Placeholder 13"/>
          <p:cNvSpPr>
            <a:spLocks noGrp="1"/>
          </p:cNvSpPr>
          <p:nvPr>
            <p:ph idx="1"/>
          </p:nvPr>
        </p:nvSpPr>
        <p:spPr>
          <a:xfrm>
            <a:off x="224206" y="2033912"/>
            <a:ext cx="7572375" cy="4202041"/>
          </a:xfrm>
        </p:spPr>
        <p:txBody>
          <a:bodyPr>
            <a:noAutofit/>
          </a:bodyPr>
          <a:lstStyle/>
          <a:p>
            <a:pPr marL="463550" indent="-463550">
              <a:buFont typeface="Wingdings" charset="2"/>
              <a:buChar char="u"/>
            </a:pPr>
            <a:r>
              <a:rPr lang="en-US" sz="2600" b="1" dirty="0" smtClean="0">
                <a:solidFill>
                  <a:schemeClr val="bg1"/>
                </a:solidFill>
                <a:effectLst>
                  <a:outerShdw blurRad="50800" dist="38100" dir="7920000" algn="tl" rotWithShape="0">
                    <a:srgbClr val="000000">
                      <a:alpha val="43000"/>
                    </a:srgbClr>
                  </a:outerShdw>
                </a:effectLst>
              </a:rPr>
              <a:t>Sarah urged Abraham to “cast out the bondwoman” (Gen. 21:10). </a:t>
            </a:r>
          </a:p>
          <a:p>
            <a:pPr marL="463550" indent="-463550">
              <a:buFont typeface="Wingdings" charset="2"/>
              <a:buChar char="u"/>
            </a:pPr>
            <a:r>
              <a:rPr lang="en-US" sz="2600" b="1" dirty="0" smtClean="0">
                <a:solidFill>
                  <a:schemeClr val="bg1"/>
                </a:solidFill>
                <a:effectLst>
                  <a:outerShdw blurRad="50800" dist="38100" dir="7920000" algn="tl" rotWithShape="0">
                    <a:srgbClr val="000000">
                      <a:alpha val="43000"/>
                    </a:srgbClr>
                  </a:outerShdw>
                </a:effectLst>
              </a:rPr>
              <a:t>“So Abraham rose early in the morning, and took bread and a skin of water; and putting it on her shoulder, he gave it and the boy to Hagar, and sent her away. Then she departed and wandered in the Wilderness of Beersheba” (Gen. 21:14). </a:t>
            </a:r>
          </a:p>
          <a:p>
            <a:pPr marL="920750" lvl="1" indent="-463550">
              <a:buFont typeface="Wingdings" charset="2"/>
              <a:buChar char="u"/>
            </a:pPr>
            <a:r>
              <a:rPr lang="en-US" sz="2200" b="1" dirty="0" smtClean="0">
                <a:solidFill>
                  <a:schemeClr val="bg1"/>
                </a:solidFill>
                <a:effectLst>
                  <a:outerShdw blurRad="50800" dist="38100" dir="7920000" algn="tl" rotWithShape="0">
                    <a:srgbClr val="000000">
                      <a:alpha val="43000"/>
                    </a:srgbClr>
                  </a:outerShdw>
                </a:effectLst>
              </a:rPr>
              <a:t>The Hebrew verb translated “sent [her] away” is the same word used in the Mosaic Law’s ordinance on divorce (Deut. 24:1-4) and in God’s later declaration that He “hates putting away” (Mal. 2:16).</a:t>
            </a:r>
          </a:p>
        </p:txBody>
      </p:sp>
      <p:pic>
        <p:nvPicPr>
          <p:cNvPr id="4" name="Picture 3" descr="Haran1.jpg"/>
          <p:cNvPicPr>
            <a:picLocks noChangeAspect="1"/>
          </p:cNvPicPr>
          <p:nvPr/>
        </p:nvPicPr>
        <p:blipFill>
          <a:blip r:embed="rId2"/>
          <a:stretch>
            <a:fillRect/>
          </a:stretch>
        </p:blipFill>
        <p:spPr>
          <a:xfrm>
            <a:off x="5924199" y="209205"/>
            <a:ext cx="2406430" cy="1804823"/>
          </a:xfrm>
          <a:prstGeom prst="rect">
            <a:avLst/>
          </a:prstGeom>
          <a:effectLst>
            <a:outerShdw blurRad="50800" dist="88900" dir="7980000" algn="tl" rotWithShape="0">
              <a:srgbClr val="000000">
                <a:alpha val="43000"/>
              </a:srgbClr>
            </a:outerShdw>
          </a:effec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566857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1000" fill="hold"/>
                                        <p:tgtEl>
                                          <p:spTgt spid="13"/>
                                        </p:tgtEl>
                                        <p:attrNameLst>
                                          <p:attrName>ppt_x</p:attrName>
                                        </p:attrNameLst>
                                      </p:cBhvr>
                                      <p:tavLst>
                                        <p:tav tm="0">
                                          <p:val>
                                            <p:strVal val="#ppt_x-.2"/>
                                          </p:val>
                                        </p:tav>
                                        <p:tav tm="100000">
                                          <p:val>
                                            <p:strVal val="#ppt_x"/>
                                          </p:val>
                                        </p:tav>
                                      </p:tavLst>
                                    </p:anim>
                                    <p:anim calcmode="lin" valueType="num">
                                      <p:cBhvr>
                                        <p:cTn id="11"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1000"/>
                                        <p:tgtEl>
                                          <p:spTgt spid="14">
                                            <p:txEl>
                                              <p:pRg st="0" end="0"/>
                                            </p:txEl>
                                          </p:spTgt>
                                        </p:tgtEl>
                                      </p:cBhvr>
                                    </p:animEffect>
                                    <p:anim calcmode="lin" valueType="num">
                                      <p:cBhvr>
                                        <p:cTn id="1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animEffect transition="in" filter="fade">
                                      <p:cBhvr>
                                        <p:cTn id="24" dur="1000"/>
                                        <p:tgtEl>
                                          <p:spTgt spid="14">
                                            <p:txEl>
                                              <p:pRg st="1" end="1"/>
                                            </p:txEl>
                                          </p:spTgt>
                                        </p:tgtEl>
                                      </p:cBhvr>
                                    </p:animEffect>
                                    <p:anim calcmode="lin" valueType="num">
                                      <p:cBhvr>
                                        <p:cTn id="2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animEffect transition="in" filter="fade">
                                      <p:cBhvr>
                                        <p:cTn id="31" dur="1000"/>
                                        <p:tgtEl>
                                          <p:spTgt spid="14">
                                            <p:txEl>
                                              <p:pRg st="2" end="2"/>
                                            </p:txEl>
                                          </p:spTgt>
                                        </p:tgtEl>
                                      </p:cBhvr>
                                    </p:animEffect>
                                    <p:anim calcmode="lin" valueType="num">
                                      <p:cBhvr>
                                        <p:cTn id="3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bldLvl="2"/>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053141" y="1786039"/>
            <a:ext cx="5430904" cy="4572000"/>
          </a:xfrm>
        </p:spPr>
        <p:txBody>
          <a:bodyPr>
            <a:normAutofit lnSpcReduction="10000"/>
          </a:bodyPr>
          <a:lstStyle/>
          <a:p>
            <a:pPr lvl="0"/>
            <a:r>
              <a:rPr lang="en-US" sz="3600" b="1" dirty="0" smtClean="0"/>
              <a:t>Code of Hammurabi. </a:t>
            </a:r>
          </a:p>
          <a:p>
            <a:pPr lvl="1">
              <a:spcBef>
                <a:spcPts val="1200"/>
              </a:spcBef>
            </a:pPr>
            <a:r>
              <a:rPr lang="en-US" b="1" dirty="0" smtClean="0"/>
              <a:t>Required that if a woman wanted to leave her husband he had to give his consent, saying to her, “I have put her away,” she could go and he did not have to pay her a dowry. </a:t>
            </a:r>
          </a:p>
          <a:p>
            <a:pPr lvl="1">
              <a:spcBef>
                <a:spcPts val="1200"/>
              </a:spcBef>
            </a:pPr>
            <a:r>
              <a:rPr lang="en-US" b="1" dirty="0" smtClean="0"/>
              <a:t>If he said, “I have not put her away” he could take another wife, and the woman who tried to leave had to become a servant in his house (141). . </a:t>
            </a:r>
          </a:p>
        </p:txBody>
      </p:sp>
      <p:sp>
        <p:nvSpPr>
          <p:cNvPr id="13" name="Title 12"/>
          <p:cNvSpPr>
            <a:spLocks noGrp="1"/>
          </p:cNvSpPr>
          <p:nvPr>
            <p:ph type="title"/>
          </p:nvPr>
        </p:nvSpPr>
        <p:spPr>
          <a:xfrm>
            <a:off x="1133440" y="167479"/>
            <a:ext cx="7339012" cy="1050804"/>
          </a:xfrm>
        </p:spPr>
        <p:txBody>
          <a:bodyPr>
            <a:noAutofit/>
          </a:bodyPr>
          <a:lstStyle/>
          <a:p>
            <a:r>
              <a:rPr lang="en-US" sz="4800" b="1" dirty="0" smtClean="0">
                <a:solidFill>
                  <a:srgbClr val="800040"/>
                </a:solidFill>
              </a:rPr>
              <a:t>Divorce in Ancient Law</a:t>
            </a:r>
            <a:endParaRPr lang="en-US" sz="4800" b="1" dirty="0">
              <a:solidFill>
                <a:srgbClr val="800040"/>
              </a:solidFill>
            </a:endParaRPr>
          </a:p>
        </p:txBody>
      </p:sp>
      <p:pic>
        <p:nvPicPr>
          <p:cNvPr id="5" name="Picture 4" descr="Hammurapi, Hammurabi, Wikimedia, pub dom.jpg"/>
          <p:cNvPicPr>
            <a:picLocks noChangeAspect="1"/>
          </p:cNvPicPr>
          <p:nvPr/>
        </p:nvPicPr>
        <p:blipFill>
          <a:blip r:embed="rId2" cstate="print"/>
          <a:srcRect l="10023" r="7517"/>
          <a:stretch>
            <a:fillRect/>
          </a:stretch>
        </p:blipFill>
        <p:spPr>
          <a:xfrm>
            <a:off x="6585544" y="1321526"/>
            <a:ext cx="2075574" cy="4672029"/>
          </a:xfrm>
          <a:prstGeom prst="rect">
            <a:avLst/>
          </a:prstGeom>
          <a:effectLst>
            <a:outerShdw blurRad="50800" dist="38100" dir="7560000" algn="tl" rotWithShape="0">
              <a:srgbClr val="000000">
                <a:alpha val="43000"/>
              </a:srgbClr>
            </a:outerShdw>
          </a:effectLst>
        </p:spPr>
      </p:pic>
      <p:sp>
        <p:nvSpPr>
          <p:cNvPr id="6" name="TextBox 5"/>
          <p:cNvSpPr txBox="1"/>
          <p:nvPr/>
        </p:nvSpPr>
        <p:spPr>
          <a:xfrm>
            <a:off x="6349821" y="6067459"/>
            <a:ext cx="2560579" cy="584776"/>
          </a:xfrm>
          <a:prstGeom prst="rect">
            <a:avLst/>
          </a:prstGeom>
          <a:noFill/>
          <a:ln>
            <a:noFill/>
          </a:ln>
        </p:spPr>
        <p:txBody>
          <a:bodyPr wrap="square" rtlCol="0" anchor="ctr" anchorCtr="1">
            <a:spAutoFit/>
          </a:bodyPr>
          <a:lstStyle/>
          <a:p>
            <a:r>
              <a:rPr lang="en-US" sz="1600" b="1" dirty="0" smtClean="0"/>
              <a:t>18</a:t>
            </a:r>
            <a:r>
              <a:rPr lang="en-US" sz="1600" b="1" baseline="30000" dirty="0" smtClean="0"/>
              <a:t>th</a:t>
            </a:r>
            <a:r>
              <a:rPr lang="en-US" sz="1600" b="1" dirty="0" smtClean="0"/>
              <a:t> century B.C. Babylonian Code </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561498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par>
                                <p:cTn id="19" presetID="47" presetClass="entr" presetSubtype="0" fill="hold" grpId="0" nodeType="with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fade">
                                      <p:cBhvr>
                                        <p:cTn id="21" dur="1000"/>
                                        <p:tgtEl>
                                          <p:spTgt spid="14">
                                            <p:txEl>
                                              <p:pRg st="0" end="0"/>
                                            </p:txEl>
                                          </p:spTgt>
                                        </p:tgtEl>
                                      </p:cBhvr>
                                    </p:animEffect>
                                    <p:anim calcmode="lin" valueType="num">
                                      <p:cBhvr>
                                        <p:cTn id="2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4">
                                            <p:txEl>
                                              <p:pRg st="1" end="1"/>
                                            </p:txEl>
                                          </p:spTgt>
                                        </p:tgtEl>
                                        <p:attrNameLst>
                                          <p:attrName>style.visibility</p:attrName>
                                        </p:attrNameLst>
                                      </p:cBhvr>
                                      <p:to>
                                        <p:strVal val="visible"/>
                                      </p:to>
                                    </p:set>
                                    <p:anim calcmode="lin" valueType="num">
                                      <p:cBhvr>
                                        <p:cTn id="28" dur="1000" fill="hold"/>
                                        <p:tgtEl>
                                          <p:spTgt spid="14">
                                            <p:txEl>
                                              <p:pRg st="1" end="1"/>
                                            </p:txEl>
                                          </p:spTgt>
                                        </p:tgtEl>
                                        <p:attrNameLst>
                                          <p:attrName>ppt_x</p:attrName>
                                        </p:attrNameLst>
                                      </p:cBhvr>
                                      <p:tavLst>
                                        <p:tav tm="0">
                                          <p:val>
                                            <p:strVal val="#ppt_x-.2"/>
                                          </p:val>
                                        </p:tav>
                                        <p:tav tm="100000">
                                          <p:val>
                                            <p:strVal val="#ppt_x"/>
                                          </p:val>
                                        </p:tav>
                                      </p:tavLst>
                                    </p:anim>
                                    <p:anim calcmode="lin" valueType="num">
                                      <p:cBhvr>
                                        <p:cTn id="29" dur="1000" fill="hold"/>
                                        <p:tgtEl>
                                          <p:spTgt spid="1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4">
                                            <p:txEl>
                                              <p:pRg st="2" end="2"/>
                                            </p:txEl>
                                          </p:spTgt>
                                        </p:tgtEl>
                                        <p:attrNameLst>
                                          <p:attrName>style.visibility</p:attrName>
                                        </p:attrNameLst>
                                      </p:cBhvr>
                                      <p:to>
                                        <p:strVal val="visible"/>
                                      </p:to>
                                    </p:set>
                                    <p:anim calcmode="lin" valueType="num">
                                      <p:cBhvr>
                                        <p:cTn id="35" dur="1000" fill="hold"/>
                                        <p:tgtEl>
                                          <p:spTgt spid="14">
                                            <p:txEl>
                                              <p:pRg st="2" end="2"/>
                                            </p:txEl>
                                          </p:spTgt>
                                        </p:tgtEl>
                                        <p:attrNameLst>
                                          <p:attrName>ppt_x</p:attrName>
                                        </p:attrNameLst>
                                      </p:cBhvr>
                                      <p:tavLst>
                                        <p:tav tm="0">
                                          <p:val>
                                            <p:strVal val="#ppt_x-.2"/>
                                          </p:val>
                                        </p:tav>
                                        <p:tav tm="100000">
                                          <p:val>
                                            <p:strVal val="#ppt_x"/>
                                          </p:val>
                                        </p:tav>
                                      </p:tavLst>
                                    </p:anim>
                                    <p:anim calcmode="lin" valueType="num">
                                      <p:cBhvr>
                                        <p:cTn id="36" dur="1000" fill="hold"/>
                                        <p:tgtEl>
                                          <p:spTgt spid="1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P spid="13" grpId="0"/>
      <p:bldP spid="6"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1280584" y="365126"/>
            <a:ext cx="7234766" cy="1325563"/>
          </a:xfrm>
        </p:spPr>
        <p:txBody>
          <a:bodyPr>
            <a:normAutofit/>
          </a:bodyPr>
          <a:lstStyle/>
          <a:p>
            <a:pPr algn="ctr"/>
            <a:r>
              <a:rPr lang="en-US" b="1" dirty="0" smtClean="0"/>
              <a:t>Mosaic Law</a:t>
            </a:r>
            <a:endParaRPr lang="en-US" b="1" dirty="0"/>
          </a:p>
        </p:txBody>
      </p:sp>
      <p:pic>
        <p:nvPicPr>
          <p:cNvPr id="9" name="Picture 8" descr="Bible_iStock_000002930334Medium-1024x682.jpg"/>
          <p:cNvPicPr>
            <a:picLocks noChangeAspect="1"/>
          </p:cNvPicPr>
          <p:nvPr/>
        </p:nvPicPr>
        <p:blipFill>
          <a:blip r:embed="rId2"/>
          <a:stretch>
            <a:fillRect/>
          </a:stretch>
        </p:blipFill>
        <p:spPr>
          <a:xfrm>
            <a:off x="5640917" y="4373748"/>
            <a:ext cx="3503083" cy="2333108"/>
          </a:xfrm>
          <a:prstGeom prst="rect">
            <a:avLst/>
          </a:prstGeom>
        </p:spPr>
      </p:pic>
      <p:sp>
        <p:nvSpPr>
          <p:cNvPr id="14" name="Content Placeholder 13"/>
          <p:cNvSpPr>
            <a:spLocks noGrp="1"/>
          </p:cNvSpPr>
          <p:nvPr>
            <p:ph idx="1"/>
          </p:nvPr>
        </p:nvSpPr>
        <p:spPr>
          <a:xfrm>
            <a:off x="914400" y="1825624"/>
            <a:ext cx="7600950" cy="4873625"/>
          </a:xfrm>
        </p:spPr>
        <p:txBody>
          <a:bodyPr>
            <a:normAutofit/>
          </a:bodyPr>
          <a:lstStyle/>
          <a:p>
            <a:pPr lvl="0"/>
            <a:r>
              <a:rPr lang="en-US" sz="2600" b="1" dirty="0" smtClean="0"/>
              <a:t>Mosaic Law demanded that a man give a wife a “certificate of divorce” and “send her from his house” if his wife no longer “found favor in his eyes” because he found in her some “uncleanness” (Deut. 24:1). </a:t>
            </a:r>
          </a:p>
          <a:p>
            <a:pPr lvl="0">
              <a:spcBef>
                <a:spcPts val="2136"/>
              </a:spcBef>
            </a:pPr>
            <a:r>
              <a:rPr lang="en-US" sz="2600" b="1" dirty="0" smtClean="0"/>
              <a:t> This “uncleanness” likely referred to some type of indecency short of adultery, since adultery would require the death penalty (Lev. 20:10). </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9295096"/>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1000"/>
                                        <p:tgtEl>
                                          <p:spTgt spid="14">
                                            <p:txEl>
                                              <p:pRg st="0" end="0"/>
                                            </p:txEl>
                                          </p:spTgt>
                                        </p:tgtEl>
                                      </p:cBhvr>
                                    </p:animEffect>
                                    <p:anim calcmode="lin" valueType="num">
                                      <p:cBhvr>
                                        <p:cTn id="1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fade">
                                      <p:cBhvr>
                                        <p:cTn id="25" dur="1000"/>
                                        <p:tgtEl>
                                          <p:spTgt spid="14">
                                            <p:txEl>
                                              <p:pRg st="1" end="1"/>
                                            </p:txEl>
                                          </p:spTgt>
                                        </p:tgtEl>
                                      </p:cBhvr>
                                    </p:animEffect>
                                    <p:anim calcmode="lin" valueType="num">
                                      <p:cBhvr>
                                        <p:cTn id="26"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4">
                                            <p:txEl>
                                              <p:pRg st="1" end="1"/>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4">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bldLvl="3"/>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12"/>
          <p:cNvSpPr>
            <a:spLocks noGrp="1"/>
          </p:cNvSpPr>
          <p:nvPr>
            <p:ph type="title"/>
          </p:nvPr>
        </p:nvSpPr>
        <p:spPr>
          <a:xfrm>
            <a:off x="443273" y="650439"/>
            <a:ext cx="8243527" cy="1662993"/>
          </a:xfrm>
        </p:spPr>
        <p:txBody>
          <a:bodyPr>
            <a:normAutofit/>
          </a:bodyPr>
          <a:lstStyle/>
          <a:p>
            <a:r>
              <a:rPr lang="en-US" sz="4400" b="1" dirty="0" smtClean="0">
                <a:ln>
                  <a:noFill/>
                </a:ln>
                <a:solidFill>
                  <a:srgbClr val="262626"/>
                </a:solidFill>
                <a:effectLst>
                  <a:outerShdw blurRad="50800" dist="50800" dir="7740000" algn="tl" rotWithShape="0">
                    <a:srgbClr val="000000">
                      <a:alpha val="43000"/>
                    </a:srgbClr>
                  </a:outerShdw>
                </a:effectLst>
              </a:rPr>
              <a:t>Rabbinical Debates</a:t>
            </a:r>
            <a:r>
              <a:rPr lang="en-US" sz="3200" b="1" dirty="0" smtClean="0">
                <a:ln>
                  <a:noFill/>
                </a:ln>
                <a:solidFill>
                  <a:srgbClr val="262626"/>
                </a:solidFill>
                <a:effectLst>
                  <a:outerShdw blurRad="50800" dist="50800" dir="7740000" algn="tl" rotWithShape="0">
                    <a:srgbClr val="000000">
                      <a:alpha val="43000"/>
                    </a:srgbClr>
                  </a:outerShdw>
                </a:effectLst>
              </a:rPr>
              <a:t/>
            </a:r>
            <a:br>
              <a:rPr lang="en-US" sz="3200" b="1" dirty="0" smtClean="0">
                <a:ln>
                  <a:noFill/>
                </a:ln>
                <a:solidFill>
                  <a:srgbClr val="262626"/>
                </a:solidFill>
                <a:effectLst>
                  <a:outerShdw blurRad="50800" dist="50800" dir="7740000" algn="tl" rotWithShape="0">
                    <a:srgbClr val="000000">
                      <a:alpha val="43000"/>
                    </a:srgbClr>
                  </a:outerShdw>
                </a:effectLst>
              </a:rPr>
            </a:br>
            <a:r>
              <a:rPr lang="en-US" sz="3200" b="1" i="1" dirty="0" smtClean="0">
                <a:ln>
                  <a:noFill/>
                </a:ln>
                <a:solidFill>
                  <a:srgbClr val="262626"/>
                </a:solidFill>
                <a:effectLst>
                  <a:outerShdw blurRad="50800" dist="50800" dir="7740000" algn="tl" rotWithShape="0">
                    <a:srgbClr val="000000">
                      <a:alpha val="43000"/>
                    </a:srgbClr>
                  </a:outerShdw>
                </a:effectLst>
              </a:rPr>
              <a:t>Over Divorce</a:t>
            </a:r>
            <a:endParaRPr lang="en-US" sz="3200" b="1" dirty="0">
              <a:ln>
                <a:noFill/>
              </a:ln>
              <a:solidFill>
                <a:srgbClr val="262626"/>
              </a:solidFill>
              <a:effectLst>
                <a:outerShdw blurRad="50800" dist="50800" dir="7740000" algn="tl" rotWithShape="0">
                  <a:srgbClr val="000000">
                    <a:alpha val="43000"/>
                  </a:srgbClr>
                </a:outerShdw>
              </a:effectLst>
            </a:endParaRPr>
          </a:p>
        </p:txBody>
      </p:sp>
      <p:pic>
        <p:nvPicPr>
          <p:cNvPr id="10" name="Picture 9" descr="book-of-mormon2.jpg"/>
          <p:cNvPicPr>
            <a:picLocks noChangeAspect="1"/>
          </p:cNvPicPr>
          <p:nvPr/>
        </p:nvPicPr>
        <p:blipFill>
          <a:blip r:embed="rId2"/>
          <a:srcRect l="4333" t="3957" r="3236" b="6875"/>
          <a:stretch>
            <a:fillRect/>
          </a:stretch>
        </p:blipFill>
        <p:spPr>
          <a:xfrm rot="960000">
            <a:off x="5740864" y="549175"/>
            <a:ext cx="2682345" cy="1815415"/>
          </a:xfrm>
          <a:prstGeom prst="rect">
            <a:avLst/>
          </a:prstGeom>
          <a:effectLst>
            <a:outerShdw blurRad="50800" dist="190500" dir="4200000" algn="tl" rotWithShape="0">
              <a:srgbClr val="000000">
                <a:alpha val="43000"/>
              </a:srgbClr>
            </a:outerShdw>
          </a:effectLst>
        </p:spPr>
      </p:pic>
      <p:sp>
        <p:nvSpPr>
          <p:cNvPr id="12" name="Content Placeholder 13"/>
          <p:cNvSpPr>
            <a:spLocks noGrp="1"/>
          </p:cNvSpPr>
          <p:nvPr>
            <p:ph idx="1"/>
          </p:nvPr>
        </p:nvSpPr>
        <p:spPr>
          <a:xfrm>
            <a:off x="405575" y="2336173"/>
            <a:ext cx="8463524" cy="3744913"/>
          </a:xfrm>
        </p:spPr>
        <p:txBody>
          <a:bodyPr>
            <a:noAutofit/>
          </a:bodyPr>
          <a:lstStyle/>
          <a:p>
            <a:pPr lvl="0">
              <a:spcBef>
                <a:spcPts val="72"/>
              </a:spcBef>
            </a:pPr>
            <a:r>
              <a:rPr lang="en-US" sz="2400" b="1" dirty="0" smtClean="0">
                <a:solidFill>
                  <a:srgbClr val="262626"/>
                </a:solidFill>
              </a:rPr>
              <a:t>Before the time of Jesus, </a:t>
            </a:r>
            <a:r>
              <a:rPr lang="en-US" sz="2400" b="1" dirty="0" err="1" smtClean="0">
                <a:solidFill>
                  <a:srgbClr val="262626"/>
                </a:solidFill>
              </a:rPr>
              <a:t>Shammai</a:t>
            </a:r>
            <a:r>
              <a:rPr lang="en-US" sz="2400" b="1" dirty="0" smtClean="0">
                <a:solidFill>
                  <a:srgbClr val="262626"/>
                </a:solidFill>
              </a:rPr>
              <a:t> taught                               that the “uncleanness” in this passage concerned              sexual misconduct. </a:t>
            </a:r>
          </a:p>
          <a:p>
            <a:pPr lvl="0">
              <a:spcBef>
                <a:spcPts val="72"/>
              </a:spcBef>
            </a:pPr>
            <a:r>
              <a:rPr lang="en-US" sz="2400" b="1" dirty="0" smtClean="0">
                <a:solidFill>
                  <a:srgbClr val="262626"/>
                </a:solidFill>
              </a:rPr>
              <a:t>His opponent, Hillel taught that an “unseemly thing in her” could be something as minor as a wife spilling her husband’s food. </a:t>
            </a:r>
          </a:p>
          <a:p>
            <a:pPr lvl="0">
              <a:spcBef>
                <a:spcPts val="72"/>
              </a:spcBef>
            </a:pPr>
            <a:r>
              <a:rPr lang="en-US" sz="2400" b="1" dirty="0" smtClean="0">
                <a:solidFill>
                  <a:srgbClr val="262626"/>
                </a:solidFill>
              </a:rPr>
              <a:t>In New Testament times, the Jewish teacher </a:t>
            </a:r>
            <a:r>
              <a:rPr lang="en-US" sz="2400" b="1" dirty="0" err="1" smtClean="0">
                <a:solidFill>
                  <a:srgbClr val="262626"/>
                </a:solidFill>
              </a:rPr>
              <a:t>Akiba</a:t>
            </a:r>
            <a:r>
              <a:rPr lang="en-US" sz="2400" b="1" dirty="0" smtClean="0">
                <a:solidFill>
                  <a:srgbClr val="262626"/>
                </a:solidFill>
              </a:rPr>
              <a:t> taught that the phrase “no favor in his eyes” meant that a man could divorce his wife even if he just became attracted to another woman (Babylonian Talmud, </a:t>
            </a:r>
            <a:r>
              <a:rPr lang="en-US" sz="2400" b="1" i="1" dirty="0" err="1" smtClean="0">
                <a:solidFill>
                  <a:srgbClr val="262626"/>
                </a:solidFill>
              </a:rPr>
              <a:t>Gittin</a:t>
            </a:r>
            <a:r>
              <a:rPr lang="en-US" sz="2400" b="1" i="1" dirty="0" smtClean="0">
                <a:solidFill>
                  <a:srgbClr val="262626"/>
                </a:solidFill>
              </a:rPr>
              <a:t> </a:t>
            </a:r>
            <a:r>
              <a:rPr lang="en-US" sz="2400" b="1" dirty="0" smtClean="0">
                <a:solidFill>
                  <a:srgbClr val="262626"/>
                </a:solidFill>
              </a:rPr>
              <a:t>90a). </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6198296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10"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left)">
                                      <p:cBhvr>
                                        <p:cTn id="17" dur="10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wipe(left)">
                                      <p:cBhvr>
                                        <p:cTn id="22" dur="10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wipe(left)">
                                      <p:cBhvr>
                                        <p:cTn id="27" dur="1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6" y="2786069"/>
            <a:ext cx="7099889" cy="1168186"/>
          </a:xfrm>
        </p:spPr>
        <p:txBody>
          <a:bodyPr>
            <a:normAutofit/>
          </a:bodyPr>
          <a:lstStyle/>
          <a:p>
            <a:pPr algn="ctr"/>
            <a:r>
              <a:rPr lang="en-US" sz="4800" b="1" dirty="0" smtClean="0"/>
              <a:t>Sex Outside of Marriage</a:t>
            </a:r>
            <a:endParaRPr lang="en-US" sz="4800" b="1"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3612218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newtestament.jpg"/>
          <p:cNvPicPr>
            <a:picLocks noChangeAspect="1"/>
          </p:cNvPicPr>
          <p:nvPr/>
        </p:nvPicPr>
        <p:blipFill>
          <a:blip r:embed="rId2"/>
          <a:srcRect l="10727" r="5545" b="23874"/>
          <a:stretch>
            <a:fillRect/>
          </a:stretch>
        </p:blipFill>
        <p:spPr>
          <a:xfrm>
            <a:off x="0" y="0"/>
            <a:ext cx="9144000" cy="1788583"/>
          </a:xfrm>
          <a:prstGeom prst="rect">
            <a:avLst/>
          </a:prstGeom>
          <a:effectLst>
            <a:innerShdw blurRad="101600" dist="165100" dir="5700000">
              <a:srgbClr val="000000">
                <a:alpha val="50000"/>
              </a:srgbClr>
            </a:innerShdw>
          </a:effectLst>
        </p:spPr>
      </p:pic>
      <p:sp>
        <p:nvSpPr>
          <p:cNvPr id="9" name="Title 12"/>
          <p:cNvSpPr>
            <a:spLocks noGrp="1"/>
          </p:cNvSpPr>
          <p:nvPr>
            <p:ph type="title"/>
          </p:nvPr>
        </p:nvSpPr>
        <p:spPr>
          <a:xfrm>
            <a:off x="432691" y="1979084"/>
            <a:ext cx="4822432" cy="1084065"/>
          </a:xfrm>
        </p:spPr>
        <p:txBody>
          <a:bodyPr>
            <a:normAutofit/>
          </a:bodyPr>
          <a:lstStyle/>
          <a:p>
            <a:r>
              <a:rPr lang="en-US" sz="4400" b="1" dirty="0" smtClean="0">
                <a:ln>
                  <a:noFill/>
                </a:ln>
                <a:solidFill>
                  <a:srgbClr val="262626"/>
                </a:solidFill>
                <a:effectLst>
                  <a:outerShdw blurRad="50800" dist="50800" dir="7740000" algn="tl" rotWithShape="0">
                    <a:srgbClr val="000000">
                      <a:alpha val="43000"/>
                    </a:srgbClr>
                  </a:outerShdw>
                </a:effectLst>
              </a:rPr>
              <a:t>The Law of Christ</a:t>
            </a:r>
            <a:endParaRPr lang="en-US" sz="3200" b="1" dirty="0">
              <a:ln>
                <a:noFill/>
              </a:ln>
              <a:solidFill>
                <a:srgbClr val="262626"/>
              </a:solidFill>
              <a:effectLst>
                <a:outerShdw blurRad="50800" dist="50800" dir="7740000" algn="tl" rotWithShape="0">
                  <a:srgbClr val="000000">
                    <a:alpha val="43000"/>
                  </a:srgbClr>
                </a:outerShdw>
              </a:effectLst>
            </a:endParaRPr>
          </a:p>
        </p:txBody>
      </p:sp>
      <p:sp>
        <p:nvSpPr>
          <p:cNvPr id="12" name="Content Placeholder 13"/>
          <p:cNvSpPr>
            <a:spLocks noGrp="1"/>
          </p:cNvSpPr>
          <p:nvPr>
            <p:ph idx="1"/>
          </p:nvPr>
        </p:nvSpPr>
        <p:spPr>
          <a:xfrm>
            <a:off x="405575" y="3005668"/>
            <a:ext cx="8336258" cy="3075418"/>
          </a:xfrm>
        </p:spPr>
        <p:txBody>
          <a:bodyPr>
            <a:noAutofit/>
          </a:bodyPr>
          <a:lstStyle/>
          <a:p>
            <a:pPr>
              <a:spcBef>
                <a:spcPts val="1272"/>
              </a:spcBef>
            </a:pPr>
            <a:r>
              <a:rPr lang="en-US" sz="2400" b="1" dirty="0" smtClean="0">
                <a:solidFill>
                  <a:srgbClr val="262626"/>
                </a:solidFill>
              </a:rPr>
              <a:t>The only terms under which one may “put away” a wife and remarry without it being considered adultery is when the “putting away” is because of fornication (Matt. 5:32; 19:9). </a:t>
            </a:r>
          </a:p>
          <a:p>
            <a:pPr>
              <a:spcBef>
                <a:spcPts val="1272"/>
              </a:spcBef>
            </a:pPr>
            <a:r>
              <a:rPr lang="en-US" sz="2400" b="1" dirty="0" smtClean="0">
                <a:solidFill>
                  <a:srgbClr val="262626"/>
                </a:solidFill>
              </a:rPr>
              <a:t>All remarriage on the part of one “put away” is defined as “adultery” (cf. Mark 10:11-12; Luke 16:18). </a:t>
            </a:r>
          </a:p>
          <a:p>
            <a:pPr>
              <a:spcBef>
                <a:spcPts val="1272"/>
              </a:spcBef>
            </a:pPr>
            <a:r>
              <a:rPr lang="en-US" sz="2400" b="1" dirty="0" smtClean="0">
                <a:solidFill>
                  <a:srgbClr val="262626"/>
                </a:solidFill>
              </a:rPr>
              <a:t>Since God makes them one (Mal. 2:15), Jesus teaches “what God has joined together, let no man separate” (Matt. 19:6). </a:t>
            </a:r>
          </a:p>
        </p:txBody>
      </p:sp>
      <p:sp>
        <p:nvSpPr>
          <p:cNvPr id="7" name="Rectangle 6"/>
          <p:cNvSpPr/>
          <p:nvPr/>
        </p:nvSpPr>
        <p:spPr>
          <a:xfrm>
            <a:off x="0" y="1786126"/>
            <a:ext cx="9144000" cy="299408"/>
          </a:xfrm>
          <a:prstGeom prst="rect">
            <a:avLst/>
          </a:prstGeom>
          <a:solidFill>
            <a:schemeClr val="bg1"/>
          </a:solidFill>
          <a:ln w="508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0" y="1682750"/>
            <a:ext cx="9144000" cy="364685"/>
          </a:xfrm>
          <a:prstGeom prst="rect">
            <a:avLst/>
          </a:prstGeom>
          <a:solidFill>
            <a:schemeClr val="bg1"/>
          </a:solidFill>
          <a:ln w="508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6198296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wipe(left)">
                                      <p:cBhvr>
                                        <p:cTn id="14" dur="10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wipe(left)">
                                      <p:cBhvr>
                                        <p:cTn id="19" dur="1000"/>
                                        <p:tgtEl>
                                          <p:spTgt spid="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wipe(left)">
                                      <p:cBhvr>
                                        <p:cTn id="24" dur="1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txBox="1">
            <a:spLocks/>
          </p:cNvSpPr>
          <p:nvPr/>
        </p:nvSpPr>
        <p:spPr>
          <a:xfrm>
            <a:off x="762775" y="506538"/>
            <a:ext cx="7588250" cy="1506725"/>
          </a:xfrm>
          <a:prstGeom prst="rect">
            <a:avLst/>
          </a:prstGeom>
          <a:blipFill rotWithShape="1">
            <a:blip r:embed="rId3">
              <a:alphaModFix amt="27000"/>
            </a:blip>
            <a:tile tx="0" ty="0" sx="100000" sy="100000" flip="none" algn="tl"/>
          </a:blipFill>
          <a:ln>
            <a:solidFill>
              <a:schemeClr val="accent6">
                <a:lumMod val="40000"/>
                <a:lumOff val="60000"/>
              </a:schemeClr>
            </a:solidFill>
          </a:ln>
        </p:spPr>
        <p:txBody>
          <a:bodyPr vert="horz" lIns="91440" tIns="45720" rIns="91440" bIns="45720" rtlCol="0" anchor="ctr" anchorCtr="0">
            <a:normAutofit fontScale="97500"/>
          </a:bodyPr>
          <a:lstStyle/>
          <a:p>
            <a:pPr lvl="0" algn="ctr">
              <a:lnSpc>
                <a:spcPct val="70000"/>
              </a:lnSpc>
              <a:spcBef>
                <a:spcPct val="0"/>
              </a:spcBef>
            </a:pPr>
            <a:r>
              <a:rPr lang="en-US" sz="4800" b="1" dirty="0" smtClean="0">
                <a:ln w="12700" cmpd="sng">
                  <a:noFill/>
                  <a:prstDash val="solid"/>
                </a:ln>
                <a:solidFill>
                  <a:schemeClr val="tx2">
                    <a:lumMod val="20000"/>
                    <a:lumOff val="80000"/>
                  </a:schemeClr>
                </a:solidFill>
                <a:effectLst>
                  <a:outerShdw blurRad="38100" dist="38100" dir="2700000" algn="tl">
                    <a:srgbClr val="000000">
                      <a:alpha val="43137"/>
                    </a:srgbClr>
                  </a:outerShdw>
                </a:effectLst>
                <a:latin typeface="+mj-lt"/>
                <a:ea typeface="+mj-ea"/>
                <a:cs typeface="+mj-cs"/>
              </a:rPr>
              <a:t>Divorce in the Ancient World</a:t>
            </a:r>
            <a:endParaRPr kumimoji="0" lang="en-US" sz="4800" b="1" i="0" u="none" strike="noStrike" kern="1200" cap="none" spc="0" normalizeH="0" baseline="0" noProof="0" dirty="0">
              <a:ln w="12700" cmpd="sng">
                <a:noFill/>
                <a:prstDash val="solid"/>
              </a:ln>
              <a:solidFill>
                <a:schemeClr val="tx2">
                  <a:lumMod val="20000"/>
                  <a:lumOff val="80000"/>
                </a:schemeClr>
              </a:solidFill>
              <a:effectLst>
                <a:outerShdw blurRad="38100" dist="38100" dir="2700000" algn="tl">
                  <a:srgbClr val="000000">
                    <a:alpha val="43137"/>
                  </a:srgbClr>
                </a:outerShdw>
              </a:effectLst>
              <a:uLnTx/>
              <a:uFillTx/>
              <a:latin typeface="+mj-lt"/>
              <a:ea typeface="+mj-ea"/>
              <a:cs typeface="+mj-cs"/>
            </a:endParaRPr>
          </a:p>
        </p:txBody>
      </p:sp>
      <p:sp>
        <p:nvSpPr>
          <p:cNvPr id="7" name="TextBox 6"/>
          <p:cNvSpPr txBox="1"/>
          <p:nvPr/>
        </p:nvSpPr>
        <p:spPr>
          <a:xfrm>
            <a:off x="722744" y="2219750"/>
            <a:ext cx="7888233" cy="2369880"/>
          </a:xfrm>
          <a:prstGeom prst="rect">
            <a:avLst/>
          </a:prstGeom>
          <a:noFill/>
          <a:ln>
            <a:noFill/>
          </a:ln>
        </p:spPr>
        <p:txBody>
          <a:bodyPr wrap="square" rtlCol="0">
            <a:spAutoFit/>
          </a:bodyPr>
          <a:lstStyle/>
          <a:p>
            <a:pPr marL="288925" indent="-288925"/>
            <a:r>
              <a:rPr lang="en-US" sz="2800" b="1" i="1" dirty="0" smtClean="0">
                <a:solidFill>
                  <a:schemeClr val="bg1"/>
                </a:solidFill>
              </a:rPr>
              <a:t>ROMAN DIVORCE</a:t>
            </a:r>
          </a:p>
          <a:p>
            <a:pPr marL="288925" indent="-288925">
              <a:buFont typeface="Arial"/>
              <a:buChar char="•"/>
            </a:pPr>
            <a:r>
              <a:rPr lang="en-US" sz="2400" b="1" dirty="0" smtClean="0">
                <a:solidFill>
                  <a:schemeClr val="bg1"/>
                </a:solidFill>
              </a:rPr>
              <a:t>The Romans claimed that Romulus, the legendary founder of Rome, established marriage laws which allowed a man to put away his wife only for poisoning the children, counterfeiting the keys to the house, and adultery (Plutarch, </a:t>
            </a:r>
            <a:r>
              <a:rPr lang="en-US" sz="2400" b="1" i="1" dirty="0" smtClean="0">
                <a:solidFill>
                  <a:schemeClr val="bg1"/>
                </a:solidFill>
              </a:rPr>
              <a:t>Romulus</a:t>
            </a:r>
            <a:r>
              <a:rPr lang="en-US" sz="2400" b="1" dirty="0" smtClean="0">
                <a:solidFill>
                  <a:schemeClr val="bg1"/>
                </a:solidFill>
              </a:rPr>
              <a:t>,22).  </a:t>
            </a:r>
          </a:p>
        </p:txBody>
      </p:sp>
      <p:sp>
        <p:nvSpPr>
          <p:cNvPr id="6" name="TextBox 5"/>
          <p:cNvSpPr txBox="1"/>
          <p:nvPr/>
        </p:nvSpPr>
        <p:spPr>
          <a:xfrm>
            <a:off x="2444532" y="4675373"/>
            <a:ext cx="5846374" cy="1938992"/>
          </a:xfrm>
          <a:prstGeom prst="rect">
            <a:avLst/>
          </a:prstGeom>
          <a:noFill/>
          <a:ln>
            <a:noFill/>
          </a:ln>
        </p:spPr>
        <p:txBody>
          <a:bodyPr wrap="square" rtlCol="0">
            <a:spAutoFit/>
          </a:bodyPr>
          <a:lstStyle/>
          <a:p>
            <a:pPr marL="288925" indent="-288925">
              <a:buFont typeface="Arial"/>
              <a:buChar char="•"/>
            </a:pPr>
            <a:r>
              <a:rPr lang="en-US" sz="2400" b="1" dirty="0" smtClean="0">
                <a:solidFill>
                  <a:schemeClr val="bg1"/>
                </a:solidFill>
              </a:rPr>
              <a:t>Caesar Augustus passed laws intended to strengthen marriage and limit divorce, yet mostly these laws concerned financial penalties for unjustly divorcing a wife. (</a:t>
            </a:r>
            <a:r>
              <a:rPr lang="en-US" sz="2400" b="1" dirty="0" err="1" smtClean="0">
                <a:solidFill>
                  <a:schemeClr val="bg1"/>
                </a:solidFill>
              </a:rPr>
              <a:t>Seutonius</a:t>
            </a:r>
            <a:r>
              <a:rPr lang="en-US" sz="2400" b="1" dirty="0" smtClean="0">
                <a:solidFill>
                  <a:schemeClr val="bg1"/>
                </a:solidFill>
              </a:rPr>
              <a:t>, </a:t>
            </a:r>
            <a:r>
              <a:rPr lang="en-US" sz="2400" b="1" i="1" dirty="0" smtClean="0">
                <a:solidFill>
                  <a:schemeClr val="bg1"/>
                </a:solidFill>
              </a:rPr>
              <a:t>Augustus</a:t>
            </a:r>
            <a:r>
              <a:rPr lang="en-US" sz="2400" b="1" dirty="0" smtClean="0">
                <a:solidFill>
                  <a:schemeClr val="bg1"/>
                </a:solidFill>
              </a:rPr>
              <a:t>,34). </a:t>
            </a:r>
          </a:p>
        </p:txBody>
      </p:sp>
      <p:pic>
        <p:nvPicPr>
          <p:cNvPr id="10" name="Picture 9" descr="Augustus-Caesar-as-Pontifex-Maximus-7.jpg"/>
          <p:cNvPicPr>
            <a:picLocks noChangeAspect="1"/>
          </p:cNvPicPr>
          <p:nvPr/>
        </p:nvPicPr>
        <p:blipFill>
          <a:blip r:embed="rId4"/>
          <a:stretch>
            <a:fillRect/>
          </a:stretch>
        </p:blipFill>
        <p:spPr>
          <a:xfrm>
            <a:off x="339794" y="4460152"/>
            <a:ext cx="1798386" cy="2397848"/>
          </a:xfrm>
          <a:prstGeom prst="rect">
            <a:avLst/>
          </a:prstGeom>
        </p:spPr>
      </p:pic>
      <p:sp>
        <p:nvSpPr>
          <p:cNvPr id="12" name="TextBox 11"/>
          <p:cNvSpPr txBox="1"/>
          <p:nvPr/>
        </p:nvSpPr>
        <p:spPr>
          <a:xfrm>
            <a:off x="289096" y="6333802"/>
            <a:ext cx="1600362" cy="544765"/>
          </a:xfrm>
          <a:prstGeom prst="rect">
            <a:avLst/>
          </a:prstGeom>
          <a:noFill/>
          <a:ln>
            <a:noFill/>
          </a:ln>
        </p:spPr>
        <p:txBody>
          <a:bodyPr wrap="square" rtlCol="0">
            <a:spAutoFit/>
          </a:bodyPr>
          <a:lstStyle/>
          <a:p>
            <a:pPr>
              <a:lnSpc>
                <a:spcPct val="80000"/>
              </a:lnSpc>
            </a:pPr>
            <a:r>
              <a:rPr lang="en-US" dirty="0" smtClean="0"/>
              <a:t>Caesar</a:t>
            </a:r>
          </a:p>
          <a:p>
            <a:pPr>
              <a:lnSpc>
                <a:spcPct val="80000"/>
              </a:lnSpc>
            </a:pPr>
            <a:r>
              <a:rPr lang="en-US" dirty="0" smtClean="0"/>
              <a:t>Augustus</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9908815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1"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p:cTn id="17"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000"/>
                                        <p:tgtEl>
                                          <p:spTgt spid="10"/>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ppt_x</p:attrName>
                                        </p:attrNameLst>
                                      </p:cBhvr>
                                      <p:tavLst>
                                        <p:tav tm="0">
                                          <p:val>
                                            <p:strVal val="#ppt_x-.2"/>
                                          </p:val>
                                        </p:tav>
                                        <p:tav tm="100000">
                                          <p:val>
                                            <p:strVal val="#ppt_x"/>
                                          </p:val>
                                        </p:tav>
                                      </p:tavLst>
                                    </p:anim>
                                    <p:anim calcmode="lin" valueType="num">
                                      <p:cBhvr>
                                        <p:cTn id="3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bldP spid="7" grpId="1" uiExpand="1" build="allAtOnce"/>
      <p:bldP spid="6" grpId="0"/>
      <p:bldP spid="12" grpId="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txBox="1">
            <a:spLocks/>
          </p:cNvSpPr>
          <p:nvPr/>
        </p:nvSpPr>
        <p:spPr>
          <a:xfrm>
            <a:off x="762775" y="506538"/>
            <a:ext cx="7588250" cy="1506725"/>
          </a:xfrm>
          <a:prstGeom prst="rect">
            <a:avLst/>
          </a:prstGeom>
          <a:blipFill rotWithShape="1">
            <a:blip r:embed="rId3">
              <a:alphaModFix amt="27000"/>
            </a:blip>
            <a:tile tx="0" ty="0" sx="100000" sy="100000" flip="none" algn="tl"/>
          </a:blipFill>
          <a:ln>
            <a:solidFill>
              <a:schemeClr val="accent6">
                <a:lumMod val="40000"/>
                <a:lumOff val="60000"/>
              </a:schemeClr>
            </a:solidFill>
          </a:ln>
        </p:spPr>
        <p:txBody>
          <a:bodyPr vert="horz" lIns="91440" tIns="45720" rIns="91440" bIns="45720" rtlCol="0" anchor="ctr" anchorCtr="0">
            <a:normAutofit fontScale="97500"/>
          </a:bodyPr>
          <a:lstStyle/>
          <a:p>
            <a:pPr lvl="0" algn="ctr">
              <a:lnSpc>
                <a:spcPct val="70000"/>
              </a:lnSpc>
              <a:spcBef>
                <a:spcPct val="0"/>
              </a:spcBef>
            </a:pPr>
            <a:r>
              <a:rPr lang="en-US" sz="4800" b="1" dirty="0" smtClean="0">
                <a:ln w="12700" cmpd="sng">
                  <a:noFill/>
                  <a:prstDash val="solid"/>
                </a:ln>
                <a:solidFill>
                  <a:schemeClr val="tx2">
                    <a:lumMod val="20000"/>
                    <a:lumOff val="80000"/>
                  </a:schemeClr>
                </a:solidFill>
                <a:effectLst>
                  <a:outerShdw blurRad="38100" dist="38100" dir="2700000" algn="tl">
                    <a:srgbClr val="000000">
                      <a:alpha val="43137"/>
                    </a:srgbClr>
                  </a:outerShdw>
                </a:effectLst>
                <a:latin typeface="+mj-lt"/>
                <a:ea typeface="+mj-ea"/>
                <a:cs typeface="+mj-cs"/>
              </a:rPr>
              <a:t>Divorce in the Ancient World</a:t>
            </a:r>
            <a:endParaRPr kumimoji="0" lang="en-US" sz="4800" b="1" i="0" u="none" strike="noStrike" kern="1200" cap="none" spc="0" normalizeH="0" baseline="0" noProof="0" dirty="0">
              <a:ln w="12700" cmpd="sng">
                <a:noFill/>
                <a:prstDash val="solid"/>
              </a:ln>
              <a:solidFill>
                <a:schemeClr val="tx2">
                  <a:lumMod val="20000"/>
                  <a:lumOff val="80000"/>
                </a:schemeClr>
              </a:solidFill>
              <a:effectLst>
                <a:outerShdw blurRad="38100" dist="38100" dir="2700000" algn="tl">
                  <a:srgbClr val="000000">
                    <a:alpha val="43137"/>
                  </a:srgbClr>
                </a:outerShdw>
              </a:effectLst>
              <a:uLnTx/>
              <a:uFillTx/>
              <a:latin typeface="+mj-lt"/>
              <a:ea typeface="+mj-ea"/>
              <a:cs typeface="+mj-cs"/>
            </a:endParaRPr>
          </a:p>
        </p:txBody>
      </p:sp>
      <p:sp>
        <p:nvSpPr>
          <p:cNvPr id="7" name="TextBox 6"/>
          <p:cNvSpPr txBox="1"/>
          <p:nvPr/>
        </p:nvSpPr>
        <p:spPr>
          <a:xfrm>
            <a:off x="722744" y="2219750"/>
            <a:ext cx="6132997" cy="3477875"/>
          </a:xfrm>
          <a:prstGeom prst="rect">
            <a:avLst/>
          </a:prstGeom>
          <a:noFill/>
          <a:ln>
            <a:noFill/>
          </a:ln>
        </p:spPr>
        <p:txBody>
          <a:bodyPr wrap="square" rtlCol="0">
            <a:spAutoFit/>
          </a:bodyPr>
          <a:lstStyle/>
          <a:p>
            <a:pPr marL="288925" indent="-288925"/>
            <a:r>
              <a:rPr lang="en-US" sz="2800" b="1" i="1" dirty="0" smtClean="0">
                <a:solidFill>
                  <a:schemeClr val="bg1"/>
                </a:solidFill>
              </a:rPr>
              <a:t>ROMAN DIVORCE</a:t>
            </a:r>
          </a:p>
          <a:p>
            <a:pPr marL="288925" indent="-288925">
              <a:buFont typeface="Arial"/>
              <a:buChar char="•"/>
            </a:pPr>
            <a:r>
              <a:rPr lang="en-US" sz="2400" b="1" dirty="0" smtClean="0">
                <a:solidFill>
                  <a:schemeClr val="bg1"/>
                </a:solidFill>
              </a:rPr>
              <a:t>The Roman poet Seneca, Nero’s tutor, bemoaned the fact that in his day, “some noble ladies reckon the years of their lives, not by the number of the consuls, but by that of their husbands, now that they leave their homes in order to marry others, and marry only in order to be divorced” (</a:t>
            </a:r>
            <a:r>
              <a:rPr lang="en-US" sz="2400" b="1" i="1" dirty="0" smtClean="0">
                <a:solidFill>
                  <a:schemeClr val="bg1"/>
                </a:solidFill>
              </a:rPr>
              <a:t>On Benefits</a:t>
            </a:r>
            <a:r>
              <a:rPr lang="en-US" sz="2400" b="1" dirty="0" smtClean="0">
                <a:solidFill>
                  <a:schemeClr val="bg1"/>
                </a:solidFill>
              </a:rPr>
              <a:t> 3.16.2).</a:t>
            </a:r>
          </a:p>
        </p:txBody>
      </p:sp>
      <p:sp>
        <p:nvSpPr>
          <p:cNvPr id="12" name="TextBox 11"/>
          <p:cNvSpPr txBox="1"/>
          <p:nvPr/>
        </p:nvSpPr>
        <p:spPr>
          <a:xfrm>
            <a:off x="7227437" y="6313152"/>
            <a:ext cx="1600362" cy="323165"/>
          </a:xfrm>
          <a:prstGeom prst="rect">
            <a:avLst/>
          </a:prstGeom>
          <a:noFill/>
          <a:ln>
            <a:noFill/>
          </a:ln>
        </p:spPr>
        <p:txBody>
          <a:bodyPr wrap="square" rtlCol="0">
            <a:spAutoFit/>
          </a:bodyPr>
          <a:lstStyle/>
          <a:p>
            <a:pPr algn="ctr">
              <a:lnSpc>
                <a:spcPct val="80000"/>
              </a:lnSpc>
            </a:pPr>
            <a:r>
              <a:rPr lang="en-US" dirty="0" smtClean="0">
                <a:solidFill>
                  <a:srgbClr val="FFFFFF"/>
                </a:solidFill>
              </a:rPr>
              <a:t>Seneca</a:t>
            </a:r>
          </a:p>
        </p:txBody>
      </p:sp>
      <p:pic>
        <p:nvPicPr>
          <p:cNvPr id="8" name="Picture 7" descr="Seneca-berlinantikensammlung-2.jpg"/>
          <p:cNvPicPr>
            <a:picLocks noChangeAspect="1"/>
          </p:cNvPicPr>
          <p:nvPr/>
        </p:nvPicPr>
        <p:blipFill>
          <a:blip r:embed="rId4" cstate="print"/>
          <a:stretch>
            <a:fillRect/>
          </a:stretch>
        </p:blipFill>
        <p:spPr>
          <a:xfrm>
            <a:off x="7106351" y="3950819"/>
            <a:ext cx="1784300" cy="2214563"/>
          </a:xfrm>
          <a:prstGeom prst="rect">
            <a:avLst/>
          </a:prstGeom>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9908815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par>
                                <p:cTn id="10" presetID="1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16"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17"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2" grpId="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txBox="1">
            <a:spLocks/>
          </p:cNvSpPr>
          <p:nvPr/>
        </p:nvSpPr>
        <p:spPr>
          <a:xfrm>
            <a:off x="762775" y="506538"/>
            <a:ext cx="7588250" cy="1506725"/>
          </a:xfrm>
          <a:prstGeom prst="rect">
            <a:avLst/>
          </a:prstGeom>
          <a:blipFill rotWithShape="1">
            <a:blip r:embed="rId3">
              <a:alphaModFix amt="27000"/>
            </a:blip>
            <a:tile tx="0" ty="0" sx="100000" sy="100000" flip="none" algn="tl"/>
          </a:blipFill>
          <a:ln>
            <a:solidFill>
              <a:schemeClr val="accent6">
                <a:lumMod val="40000"/>
                <a:lumOff val="60000"/>
              </a:schemeClr>
            </a:solidFill>
          </a:ln>
        </p:spPr>
        <p:txBody>
          <a:bodyPr vert="horz" lIns="91440" tIns="45720" rIns="91440" bIns="45720" rtlCol="0" anchor="ctr" anchorCtr="0">
            <a:normAutofit fontScale="97500"/>
          </a:bodyPr>
          <a:lstStyle/>
          <a:p>
            <a:pPr lvl="0" algn="ctr">
              <a:lnSpc>
                <a:spcPct val="70000"/>
              </a:lnSpc>
              <a:spcBef>
                <a:spcPct val="0"/>
              </a:spcBef>
            </a:pPr>
            <a:r>
              <a:rPr lang="en-US" sz="4800" b="1" dirty="0" smtClean="0">
                <a:ln w="12700" cmpd="sng">
                  <a:noFill/>
                  <a:prstDash val="solid"/>
                </a:ln>
                <a:solidFill>
                  <a:schemeClr val="tx2">
                    <a:lumMod val="20000"/>
                    <a:lumOff val="80000"/>
                  </a:schemeClr>
                </a:solidFill>
                <a:effectLst>
                  <a:outerShdw blurRad="38100" dist="38100" dir="2700000" algn="tl">
                    <a:srgbClr val="000000">
                      <a:alpha val="43137"/>
                    </a:srgbClr>
                  </a:outerShdw>
                </a:effectLst>
                <a:latin typeface="+mj-lt"/>
                <a:ea typeface="+mj-ea"/>
                <a:cs typeface="+mj-cs"/>
              </a:rPr>
              <a:t>Divorce in the Ancient World</a:t>
            </a:r>
            <a:endParaRPr kumimoji="0" lang="en-US" sz="4800" b="1" i="0" u="none" strike="noStrike" kern="1200" cap="none" spc="0" normalizeH="0" baseline="0" noProof="0" dirty="0">
              <a:ln w="12700" cmpd="sng">
                <a:noFill/>
                <a:prstDash val="solid"/>
              </a:ln>
              <a:solidFill>
                <a:schemeClr val="tx2">
                  <a:lumMod val="20000"/>
                  <a:lumOff val="80000"/>
                </a:schemeClr>
              </a:solidFill>
              <a:effectLst>
                <a:outerShdw blurRad="38100" dist="38100" dir="2700000" algn="tl">
                  <a:srgbClr val="000000">
                    <a:alpha val="43137"/>
                  </a:srgbClr>
                </a:outerShdw>
              </a:effectLst>
              <a:uLnTx/>
              <a:uFillTx/>
              <a:latin typeface="+mj-lt"/>
              <a:ea typeface="+mj-ea"/>
              <a:cs typeface="+mj-cs"/>
            </a:endParaRPr>
          </a:p>
        </p:txBody>
      </p:sp>
      <p:sp>
        <p:nvSpPr>
          <p:cNvPr id="7" name="TextBox 6"/>
          <p:cNvSpPr txBox="1"/>
          <p:nvPr/>
        </p:nvSpPr>
        <p:spPr>
          <a:xfrm>
            <a:off x="722744" y="2219750"/>
            <a:ext cx="7888233" cy="2369880"/>
          </a:xfrm>
          <a:prstGeom prst="rect">
            <a:avLst/>
          </a:prstGeom>
          <a:noFill/>
          <a:ln>
            <a:noFill/>
          </a:ln>
        </p:spPr>
        <p:txBody>
          <a:bodyPr wrap="square" rtlCol="0">
            <a:spAutoFit/>
          </a:bodyPr>
          <a:lstStyle/>
          <a:p>
            <a:pPr marL="288925" indent="-288925"/>
            <a:r>
              <a:rPr lang="en-US" sz="2800" b="1" i="1" dirty="0" smtClean="0">
                <a:solidFill>
                  <a:schemeClr val="bg1"/>
                </a:solidFill>
              </a:rPr>
              <a:t>GREEK DIVORCE</a:t>
            </a:r>
          </a:p>
          <a:p>
            <a:pPr marL="288925" indent="-288925">
              <a:buFont typeface="Arial"/>
              <a:buChar char="•"/>
            </a:pPr>
            <a:r>
              <a:rPr lang="en-US" sz="2400" b="1" dirty="0" smtClean="0">
                <a:solidFill>
                  <a:schemeClr val="bg1"/>
                </a:solidFill>
              </a:rPr>
              <a:t>In Athens while a woman seeking a divorce had to go before the Archon, a man could simply send a wife from his house. (Plutarch, Alcibiades 8).  </a:t>
            </a:r>
          </a:p>
          <a:p>
            <a:pPr marL="288925" indent="-288925">
              <a:buFont typeface="Arial"/>
              <a:buChar char="•"/>
            </a:pPr>
            <a:r>
              <a:rPr lang="en-US" sz="2400" b="1" dirty="0" smtClean="0">
                <a:solidFill>
                  <a:schemeClr val="bg1"/>
                </a:solidFill>
              </a:rPr>
              <a:t>Among the Spartans it was believed that a barren woman should be put away.  (Herodotus, 5.39). </a:t>
            </a:r>
          </a:p>
        </p:txBody>
      </p:sp>
      <p:pic>
        <p:nvPicPr>
          <p:cNvPr id="11" name="Picture 10" descr="Athens1.jpg"/>
          <p:cNvPicPr>
            <a:picLocks noChangeAspect="1"/>
          </p:cNvPicPr>
          <p:nvPr/>
        </p:nvPicPr>
        <p:blipFill>
          <a:blip r:embed="rId4">
            <a:lum bright="17000" contrast="15000"/>
          </a:blip>
          <a:srcRect t="11111"/>
          <a:stretch>
            <a:fillRect/>
          </a:stretch>
        </p:blipFill>
        <p:spPr>
          <a:xfrm>
            <a:off x="2706642" y="4741333"/>
            <a:ext cx="3778823" cy="2116667"/>
          </a:xfrm>
          <a:prstGeom prst="rect">
            <a:avLst/>
          </a:prstGeom>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9908815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1"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16"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17" dur="1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1"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 calcmode="lin" valueType="num">
                                      <p:cBhvr>
                                        <p:cTn id="22" dur="1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P spid="7" grpId="1" build="allAtOnce"/>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3324622" y="365126"/>
            <a:ext cx="5307004" cy="1325563"/>
          </a:xfrm>
        </p:spPr>
        <p:txBody>
          <a:bodyPr>
            <a:normAutofit fontScale="90000"/>
          </a:bodyPr>
          <a:lstStyle/>
          <a:p>
            <a:pPr algn="ctr"/>
            <a:r>
              <a:rPr lang="en-US" b="1" dirty="0" smtClean="0"/>
              <a:t>Ancient Divorce Procedures</a:t>
            </a:r>
            <a:endParaRPr lang="en-US" b="1" dirty="0"/>
          </a:p>
        </p:txBody>
      </p:sp>
      <p:sp>
        <p:nvSpPr>
          <p:cNvPr id="14" name="Content Placeholder 13"/>
          <p:cNvSpPr>
            <a:spLocks noGrp="1"/>
          </p:cNvSpPr>
          <p:nvPr>
            <p:ph idx="1"/>
          </p:nvPr>
        </p:nvSpPr>
        <p:spPr>
          <a:xfrm>
            <a:off x="887943" y="2261048"/>
            <a:ext cx="7671409" cy="4016201"/>
          </a:xfrm>
        </p:spPr>
        <p:txBody>
          <a:bodyPr>
            <a:normAutofit fontScale="92500"/>
          </a:bodyPr>
          <a:lstStyle/>
          <a:p>
            <a:pPr marL="341313" lvl="0" indent="-341313"/>
            <a:r>
              <a:rPr lang="en-US" sz="2400" b="1" dirty="0" smtClean="0"/>
              <a:t>Mosaic Law taught that a husband simply gave a “certificate of divorce” to the wife. </a:t>
            </a:r>
          </a:p>
          <a:p>
            <a:pPr marL="341313" lvl="0" indent="-341313"/>
            <a:r>
              <a:rPr lang="en-US" sz="2400" b="1" dirty="0" smtClean="0"/>
              <a:t>God would use this procedure in describing either His sustained faithfulness to Israel…</a:t>
            </a:r>
          </a:p>
          <a:p>
            <a:pPr marL="798513" lvl="1" indent="-341313"/>
            <a:r>
              <a:rPr lang="en-US" sz="2000" b="1" dirty="0" smtClean="0"/>
              <a:t>He had not given her a certificate of divorce (Isa. 50:1)—or as proof that His covenant with them was broken…</a:t>
            </a:r>
          </a:p>
          <a:p>
            <a:pPr marL="798513" lvl="1" indent="-341313"/>
            <a:r>
              <a:rPr lang="en-US" sz="2000" b="1" dirty="0" smtClean="0"/>
              <a:t>He had put Israel away and “given her a certificate of divorce” (Jer. 3:8). </a:t>
            </a:r>
          </a:p>
          <a:p>
            <a:pPr marL="341313" lvl="0" indent="-341313"/>
            <a:r>
              <a:rPr lang="en-US" sz="2400" b="1" dirty="0" smtClean="0"/>
              <a:t>The Babylonian Talmud, records the custom that a Jewish man could put away his wife (or betrothed wife) merely with two witnesses present (</a:t>
            </a:r>
            <a:r>
              <a:rPr lang="en-US" sz="2400" b="1" i="1" dirty="0" err="1" smtClean="0"/>
              <a:t>Gittin</a:t>
            </a:r>
            <a:r>
              <a:rPr lang="en-US" sz="2400" b="1" i="1" dirty="0" smtClean="0"/>
              <a:t> </a:t>
            </a:r>
            <a:r>
              <a:rPr lang="en-US" sz="2400" b="1" dirty="0" smtClean="0"/>
              <a:t>5b). </a:t>
            </a:r>
          </a:p>
        </p:txBody>
      </p:sp>
      <p:pic>
        <p:nvPicPr>
          <p:cNvPr id="5" name="Picture 4" descr="St-Thomas-Aquinas.jpg"/>
          <p:cNvPicPr>
            <a:picLocks noChangeAspect="1"/>
          </p:cNvPicPr>
          <p:nvPr/>
        </p:nvPicPr>
        <p:blipFill>
          <a:blip r:embed="rId2"/>
          <a:srcRect b="34202"/>
          <a:stretch>
            <a:fillRect/>
          </a:stretch>
        </p:blipFill>
        <p:spPr>
          <a:xfrm>
            <a:off x="908592" y="564656"/>
            <a:ext cx="2262457" cy="1200821"/>
          </a:xfrm>
          <a:prstGeom prst="rect">
            <a:avLst/>
          </a:prstGeom>
          <a:ln w="38100">
            <a:solidFill>
              <a:schemeClr val="bg1">
                <a:lumMod val="85000"/>
              </a:schemeClr>
            </a:solidFill>
          </a:ln>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9295096"/>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3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800" decel="100000"/>
                                        <p:tgtEl>
                                          <p:spTgt spid="13"/>
                                        </p:tgtEl>
                                      </p:cBhvr>
                                    </p:animEffect>
                                    <p:anim calcmode="lin" valueType="num">
                                      <p:cBhvr>
                                        <p:cTn id="11" dur="800" decel="100000" fill="hold"/>
                                        <p:tgtEl>
                                          <p:spTgt spid="13"/>
                                        </p:tgtEl>
                                        <p:attrNameLst>
                                          <p:attrName>style.rotation</p:attrName>
                                        </p:attrNameLst>
                                      </p:cBhvr>
                                      <p:tavLst>
                                        <p:tav tm="0">
                                          <p:val>
                                            <p:fltVal val="-90"/>
                                          </p:val>
                                        </p:tav>
                                        <p:tav tm="100000">
                                          <p:val>
                                            <p:fltVal val="0"/>
                                          </p:val>
                                        </p:tav>
                                      </p:tavLst>
                                    </p:anim>
                                    <p:anim calcmode="lin" valueType="num">
                                      <p:cBhvr>
                                        <p:cTn id="12" dur="800" decel="100000" fill="hold"/>
                                        <p:tgtEl>
                                          <p:spTgt spid="13"/>
                                        </p:tgtEl>
                                        <p:attrNameLst>
                                          <p:attrName>ppt_x</p:attrName>
                                        </p:attrNameLst>
                                      </p:cBhvr>
                                      <p:tavLst>
                                        <p:tav tm="0">
                                          <p:val>
                                            <p:strVal val="#ppt_x+0.4"/>
                                          </p:val>
                                        </p:tav>
                                        <p:tav tm="100000">
                                          <p:val>
                                            <p:strVal val="#ppt_x-0.05"/>
                                          </p:val>
                                        </p:tav>
                                      </p:tavLst>
                                    </p:anim>
                                    <p:anim calcmode="lin" valueType="num">
                                      <p:cBhvr>
                                        <p:cTn id="13" dur="800" decel="100000" fill="hold"/>
                                        <p:tgtEl>
                                          <p:spTgt spid="13"/>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wipe(left)">
                                      <p:cBhvr>
                                        <p:cTn id="20" dur="1000"/>
                                        <p:tgtEl>
                                          <p:spTgt spid="1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wipe(left)">
                                      <p:cBhvr>
                                        <p:cTn id="25" dur="1000"/>
                                        <p:tgtEl>
                                          <p:spTgt spid="1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xEl>
                                              <p:pRg st="2" end="2"/>
                                            </p:txEl>
                                          </p:spTgt>
                                        </p:tgtEl>
                                        <p:attrNameLst>
                                          <p:attrName>style.visibility</p:attrName>
                                        </p:attrNameLst>
                                      </p:cBhvr>
                                      <p:to>
                                        <p:strVal val="visible"/>
                                      </p:to>
                                    </p:set>
                                    <p:animEffect transition="in" filter="wipe(left)">
                                      <p:cBhvr>
                                        <p:cTn id="30" dur="1000"/>
                                        <p:tgtEl>
                                          <p:spTgt spid="1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xEl>
                                              <p:pRg st="3" end="3"/>
                                            </p:txEl>
                                          </p:spTgt>
                                        </p:tgtEl>
                                        <p:attrNameLst>
                                          <p:attrName>style.visibility</p:attrName>
                                        </p:attrNameLst>
                                      </p:cBhvr>
                                      <p:to>
                                        <p:strVal val="visible"/>
                                      </p:to>
                                    </p:set>
                                    <p:animEffect transition="in" filter="wipe(left)">
                                      <p:cBhvr>
                                        <p:cTn id="35" dur="1000"/>
                                        <p:tgtEl>
                                          <p:spTgt spid="1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xEl>
                                              <p:pRg st="4" end="4"/>
                                            </p:txEl>
                                          </p:spTgt>
                                        </p:tgtEl>
                                        <p:attrNameLst>
                                          <p:attrName>style.visibility</p:attrName>
                                        </p:attrNameLst>
                                      </p:cBhvr>
                                      <p:to>
                                        <p:strVal val="visible"/>
                                      </p:to>
                                    </p:set>
                                    <p:animEffect transition="in" filter="wipe(left)">
                                      <p:cBhvr>
                                        <p:cTn id="40" dur="1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bldLvl="3"/>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3324622" y="365126"/>
            <a:ext cx="5307004" cy="1325563"/>
          </a:xfrm>
        </p:spPr>
        <p:txBody>
          <a:bodyPr>
            <a:normAutofit fontScale="90000"/>
          </a:bodyPr>
          <a:lstStyle/>
          <a:p>
            <a:pPr algn="ctr"/>
            <a:r>
              <a:rPr lang="en-US" b="1" dirty="0" smtClean="0"/>
              <a:t>Ancient Divorce Procedures</a:t>
            </a:r>
            <a:endParaRPr lang="en-US" b="1" dirty="0"/>
          </a:p>
        </p:txBody>
      </p:sp>
      <p:sp>
        <p:nvSpPr>
          <p:cNvPr id="14" name="Content Placeholder 13"/>
          <p:cNvSpPr>
            <a:spLocks noGrp="1"/>
          </p:cNvSpPr>
          <p:nvPr>
            <p:ph idx="1"/>
          </p:nvPr>
        </p:nvSpPr>
        <p:spPr>
          <a:xfrm>
            <a:off x="887943" y="2498511"/>
            <a:ext cx="7671409" cy="4016202"/>
          </a:xfrm>
        </p:spPr>
        <p:txBody>
          <a:bodyPr>
            <a:normAutofit/>
          </a:bodyPr>
          <a:lstStyle/>
          <a:p>
            <a:pPr marL="341313" lvl="0" indent="-341313"/>
            <a:r>
              <a:rPr lang="en-US" sz="2400" b="1" dirty="0" smtClean="0"/>
              <a:t>In Roman divorce, typically the nuptial tablets were broken, and the husband said to the wife “you keep your things” (cf. Plautus, </a:t>
            </a:r>
            <a:r>
              <a:rPr lang="en-US" sz="2400" b="1" dirty="0" err="1" smtClean="0"/>
              <a:t>Amphitryon</a:t>
            </a:r>
            <a:r>
              <a:rPr lang="en-US" sz="2400" b="1" dirty="0" smtClean="0"/>
              <a:t> 3.2.47). A similar formula was used among the Greeks. </a:t>
            </a:r>
          </a:p>
          <a:p>
            <a:pPr marL="798513" lvl="1" indent="-341313"/>
            <a:r>
              <a:rPr lang="en-US" sz="2000" b="1" dirty="0" smtClean="0"/>
              <a:t>Justin tells us of a Christian woman in the second century who submitted a </a:t>
            </a:r>
            <a:r>
              <a:rPr lang="en-US" sz="2000" b="1" i="1" dirty="0" err="1" smtClean="0"/>
              <a:t>repudium</a:t>
            </a:r>
            <a:r>
              <a:rPr lang="en-US" sz="2000" b="1" dirty="0" smtClean="0"/>
              <a:t> because of her husband’s fornication (</a:t>
            </a:r>
            <a:r>
              <a:rPr lang="en-US" sz="2000" b="1" i="1" dirty="0" smtClean="0"/>
              <a:t>Second Apology</a:t>
            </a:r>
            <a:r>
              <a:rPr lang="en-US" sz="2000" b="1" dirty="0" smtClean="0"/>
              <a:t> 2.6).</a:t>
            </a:r>
          </a:p>
          <a:p>
            <a:pPr marL="798513" lvl="1" indent="-341313"/>
            <a:r>
              <a:rPr lang="en-US" sz="2000" b="1" dirty="0" smtClean="0"/>
              <a:t>Under the </a:t>
            </a:r>
            <a:r>
              <a:rPr lang="en-US" sz="2000" b="1" dirty="0" err="1" smtClean="0"/>
              <a:t>Lex</a:t>
            </a:r>
            <a:r>
              <a:rPr lang="en-US" sz="2000" b="1" dirty="0" smtClean="0"/>
              <a:t> Julia, enacted by Augustus, a </a:t>
            </a:r>
            <a:r>
              <a:rPr lang="en-US" sz="2000" b="1" i="1" dirty="0" err="1" smtClean="0"/>
              <a:t>repudium</a:t>
            </a:r>
            <a:r>
              <a:rPr lang="en-US" sz="2000" b="1" i="1" dirty="0" smtClean="0"/>
              <a:t> </a:t>
            </a:r>
            <a:r>
              <a:rPr lang="en-US" sz="2000" b="1" dirty="0" smtClean="0"/>
              <a:t>was required to take place in the presence of seven witnesses of full age who were Roman citizens (</a:t>
            </a:r>
            <a:r>
              <a:rPr lang="en-US" sz="2000" b="1" i="1" dirty="0" smtClean="0"/>
              <a:t>Digest </a:t>
            </a:r>
            <a:r>
              <a:rPr lang="en-US" sz="2000" b="1" dirty="0" smtClean="0"/>
              <a:t>24.2.9). </a:t>
            </a:r>
          </a:p>
        </p:txBody>
      </p:sp>
      <p:pic>
        <p:nvPicPr>
          <p:cNvPr id="5" name="Picture 4" descr="St-Thomas-Aquinas.jpg"/>
          <p:cNvPicPr>
            <a:picLocks noChangeAspect="1"/>
          </p:cNvPicPr>
          <p:nvPr/>
        </p:nvPicPr>
        <p:blipFill>
          <a:blip r:embed="rId2"/>
          <a:stretch>
            <a:fillRect/>
          </a:stretch>
        </p:blipFill>
        <p:spPr>
          <a:xfrm>
            <a:off x="980867" y="358167"/>
            <a:ext cx="2334446" cy="1750835"/>
          </a:xfrm>
          <a:prstGeom prst="rect">
            <a:avLst/>
          </a:prstGeom>
          <a:ln w="38100">
            <a:solidFill>
              <a:schemeClr val="bg1">
                <a:lumMod val="85000"/>
              </a:schemeClr>
            </a:solidFill>
          </a:ln>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9295096"/>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wipe(left)">
                                      <p:cBhvr>
                                        <p:cTn id="10" dur="10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wipe(left)">
                                      <p:cBhvr>
                                        <p:cTn id="15" dur="1000"/>
                                        <p:tgtEl>
                                          <p:spTgt spid="1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wipe(left)">
                                      <p:cBhvr>
                                        <p:cTn id="20" dur="1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3"/>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229328" y="474922"/>
            <a:ext cx="6182442" cy="1373149"/>
          </a:xfrm>
        </p:spPr>
        <p:txBody>
          <a:bodyPr>
            <a:normAutofit/>
          </a:bodyPr>
          <a:lstStyle/>
          <a:p>
            <a:pPr algn="ctr"/>
            <a:r>
              <a:rPr lang="en-US" sz="5400" dirty="0" smtClean="0">
                <a:solidFill>
                  <a:srgbClr val="643224"/>
                </a:solidFill>
              </a:rPr>
              <a:t>Modern Divorce</a:t>
            </a:r>
            <a:endParaRPr lang="en-US" sz="5400" dirty="0">
              <a:solidFill>
                <a:srgbClr val="643224"/>
              </a:solidFill>
            </a:endParaRPr>
          </a:p>
        </p:txBody>
      </p:sp>
      <p:sp>
        <p:nvSpPr>
          <p:cNvPr id="14" name="Content Placeholder 13"/>
          <p:cNvSpPr>
            <a:spLocks noGrp="1"/>
          </p:cNvSpPr>
          <p:nvPr>
            <p:ph idx="1"/>
          </p:nvPr>
        </p:nvSpPr>
        <p:spPr>
          <a:xfrm>
            <a:off x="361373" y="1910019"/>
            <a:ext cx="8032780" cy="4171067"/>
          </a:xfrm>
        </p:spPr>
        <p:txBody>
          <a:bodyPr>
            <a:noAutofit/>
          </a:bodyPr>
          <a:lstStyle/>
          <a:p>
            <a:pPr marL="463550" indent="-463550">
              <a:spcBef>
                <a:spcPts val="0"/>
              </a:spcBef>
              <a:buFont typeface="Wingdings" charset="2"/>
              <a:buChar char="u"/>
            </a:pPr>
            <a:r>
              <a:rPr lang="en-US" sz="2500" b="1" dirty="0" smtClean="0">
                <a:solidFill>
                  <a:schemeClr val="bg1"/>
                </a:solidFill>
                <a:effectLst>
                  <a:outerShdw blurRad="50800" dist="38100" dir="7920000" algn="tl" rotWithShape="0">
                    <a:srgbClr val="000000">
                      <a:alpha val="43000"/>
                    </a:srgbClr>
                  </a:outerShdw>
                </a:effectLst>
              </a:rPr>
              <a:t>In 1970 the National Conference of Commissioners on Uniform State Laws, a national conference of appointees sent by state governors drafted “The Uniform Marriage and Divorce Act (UMDA).”</a:t>
            </a:r>
            <a:r>
              <a:rPr lang="en-US" sz="2800" b="1" dirty="0" smtClean="0">
                <a:solidFill>
                  <a:schemeClr val="bg1"/>
                </a:solidFill>
                <a:effectLst>
                  <a:outerShdw blurRad="50800" dist="38100" dir="7920000" algn="tl" rotWithShape="0">
                    <a:srgbClr val="000000">
                      <a:alpha val="43000"/>
                    </a:srgbClr>
                  </a:outerShdw>
                </a:effectLst>
              </a:rPr>
              <a:t> </a:t>
            </a:r>
          </a:p>
          <a:p>
            <a:pPr marL="920750" lvl="1" indent="-463550">
              <a:spcBef>
                <a:spcPts val="0"/>
              </a:spcBef>
              <a:buFont typeface="Wingdings" charset="2"/>
              <a:buChar char="u"/>
            </a:pPr>
            <a:r>
              <a:rPr lang="en-US" sz="2400" b="1" dirty="0" smtClean="0">
                <a:solidFill>
                  <a:schemeClr val="bg1"/>
                </a:solidFill>
                <a:effectLst>
                  <a:outerShdw blurRad="50800" dist="38100" dir="7920000" algn="tl" rotWithShape="0">
                    <a:srgbClr val="000000">
                      <a:alpha val="43000"/>
                    </a:srgbClr>
                  </a:outerShdw>
                </a:effectLst>
              </a:rPr>
              <a:t>UMDA introduced the principle of “irreconcilable differences” as the only grounds needed to obtain divorce. </a:t>
            </a:r>
          </a:p>
          <a:p>
            <a:pPr marL="463550" indent="-463550">
              <a:spcBef>
                <a:spcPts val="0"/>
              </a:spcBef>
              <a:buFont typeface="Wingdings" charset="2"/>
              <a:buChar char="u"/>
            </a:pPr>
            <a:r>
              <a:rPr lang="en-US" b="1" dirty="0" smtClean="0">
                <a:solidFill>
                  <a:schemeClr val="bg1"/>
                </a:solidFill>
                <a:effectLst>
                  <a:outerShdw blurRad="50800" dist="38100" dir="7920000" algn="tl" rotWithShape="0">
                    <a:srgbClr val="000000">
                      <a:alpha val="43000"/>
                    </a:srgbClr>
                  </a:outerShdw>
                </a:effectLst>
              </a:rPr>
              <a:t>Only Arizona, Colorado, Illinois, Kentucky, Minnesota, Missouri, Montana and Washington fully adopted it, but this was very influential on state laws across the country in that it moved towards the elimination of                  “fault divorces.”</a:t>
            </a:r>
            <a:r>
              <a:rPr lang="en-US" sz="2800" b="1" dirty="0" smtClean="0">
                <a:solidFill>
                  <a:schemeClr val="bg1"/>
                </a:solidFill>
                <a:effectLst>
                  <a:outerShdw blurRad="50800" dist="38100" dir="7920000" algn="tl" rotWithShape="0">
                    <a:srgbClr val="000000">
                      <a:alpha val="43000"/>
                    </a:srgbClr>
                  </a:outerShdw>
                </a:effectLst>
              </a:rPr>
              <a:t>	</a:t>
            </a:r>
            <a:endParaRPr lang="en-US" sz="2400" b="1" dirty="0" smtClean="0">
              <a:solidFill>
                <a:schemeClr val="bg1"/>
              </a:solidFill>
              <a:effectLst>
                <a:outerShdw blurRad="50800" dist="38100" dir="7920000" algn="tl" rotWithShape="0">
                  <a:srgbClr val="000000">
                    <a:alpha val="43000"/>
                  </a:srgbClr>
                </a:outerShdw>
              </a:effectLst>
            </a:endParaRPr>
          </a:p>
        </p:txBody>
      </p:sp>
      <p:pic>
        <p:nvPicPr>
          <p:cNvPr id="4" name="Picture 3" descr="Haran1.jpg"/>
          <p:cNvPicPr>
            <a:picLocks noChangeAspect="1"/>
          </p:cNvPicPr>
          <p:nvPr/>
        </p:nvPicPr>
        <p:blipFill>
          <a:blip r:embed="rId2"/>
          <a:srcRect t="12125"/>
          <a:stretch>
            <a:fillRect/>
          </a:stretch>
        </p:blipFill>
        <p:spPr>
          <a:xfrm>
            <a:off x="6132999" y="258111"/>
            <a:ext cx="2508952" cy="1465500"/>
          </a:xfrm>
          <a:prstGeom prst="rect">
            <a:avLst/>
          </a:prstGeom>
          <a:effectLst>
            <a:outerShdw blurRad="50800" dist="88900" dir="7980000" algn="tl" rotWithShape="0">
              <a:srgbClr val="000000">
                <a:alpha val="43000"/>
              </a:srgbClr>
            </a:outerShdw>
          </a:effec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566857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Bottom)">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1000"/>
                                        <p:tgtEl>
                                          <p:spTgt spid="14">
                                            <p:txEl>
                                              <p:pRg st="0" end="0"/>
                                            </p:txEl>
                                          </p:spTgt>
                                        </p:tgtEl>
                                      </p:cBhvr>
                                    </p:animEffect>
                                    <p:anim calcmode="lin" valueType="num">
                                      <p:cBhvr>
                                        <p:cTn id="16"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fade">
                                      <p:cBhvr>
                                        <p:cTn id="22" dur="1000"/>
                                        <p:tgtEl>
                                          <p:spTgt spid="14">
                                            <p:txEl>
                                              <p:pRg st="1" end="1"/>
                                            </p:txEl>
                                          </p:spTgt>
                                        </p:tgtEl>
                                      </p:cBhvr>
                                    </p:animEffect>
                                    <p:anim calcmode="lin" valueType="num">
                                      <p:cBhvr>
                                        <p:cTn id="23"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4">
                                            <p:txEl>
                                              <p:pRg st="2" end="2"/>
                                            </p:txEl>
                                          </p:spTgt>
                                        </p:tgtEl>
                                        <p:attrNameLst>
                                          <p:attrName>style.visibility</p:attrName>
                                        </p:attrNameLst>
                                      </p:cBhvr>
                                      <p:to>
                                        <p:strVal val="visible"/>
                                      </p:to>
                                    </p:set>
                                    <p:animEffect transition="in" filter="fade">
                                      <p:cBhvr>
                                        <p:cTn id="29" dur="1000"/>
                                        <p:tgtEl>
                                          <p:spTgt spid="14">
                                            <p:txEl>
                                              <p:pRg st="2" end="2"/>
                                            </p:txEl>
                                          </p:spTgt>
                                        </p:tgtEl>
                                      </p:cBhvr>
                                    </p:animEffect>
                                    <p:anim calcmode="lin" valueType="num">
                                      <p:cBhvr>
                                        <p:cTn id="30"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bldLvl="2"/>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1280584" y="365126"/>
            <a:ext cx="7234766" cy="1325563"/>
          </a:xfrm>
        </p:spPr>
        <p:txBody>
          <a:bodyPr>
            <a:normAutofit/>
          </a:bodyPr>
          <a:lstStyle/>
          <a:p>
            <a:pPr algn="ctr"/>
            <a:r>
              <a:rPr lang="en-US" b="1" dirty="0" smtClean="0"/>
              <a:t>Challenges to Christians</a:t>
            </a:r>
            <a:endParaRPr lang="en-US" b="1" dirty="0"/>
          </a:p>
        </p:txBody>
      </p:sp>
      <p:pic>
        <p:nvPicPr>
          <p:cNvPr id="9" name="Picture 8" descr="Bible_iStock_000002930334Medium-1024x682.jpg"/>
          <p:cNvPicPr>
            <a:picLocks noChangeAspect="1"/>
          </p:cNvPicPr>
          <p:nvPr/>
        </p:nvPicPr>
        <p:blipFill>
          <a:blip r:embed="rId2"/>
          <a:stretch>
            <a:fillRect/>
          </a:stretch>
        </p:blipFill>
        <p:spPr>
          <a:xfrm>
            <a:off x="5640917" y="4373748"/>
            <a:ext cx="3503083" cy="2333108"/>
          </a:xfrm>
          <a:prstGeom prst="rect">
            <a:avLst/>
          </a:prstGeom>
        </p:spPr>
      </p:pic>
      <p:sp>
        <p:nvSpPr>
          <p:cNvPr id="14" name="Content Placeholder 13"/>
          <p:cNvSpPr>
            <a:spLocks noGrp="1"/>
          </p:cNvSpPr>
          <p:nvPr>
            <p:ph idx="1"/>
          </p:nvPr>
        </p:nvSpPr>
        <p:spPr>
          <a:xfrm>
            <a:off x="914400" y="1825624"/>
            <a:ext cx="7600950" cy="4873625"/>
          </a:xfrm>
        </p:spPr>
        <p:txBody>
          <a:bodyPr>
            <a:normAutofit/>
          </a:bodyPr>
          <a:lstStyle/>
          <a:p>
            <a:pPr lvl="0"/>
            <a:r>
              <a:rPr lang="en-US" sz="2600" b="1" dirty="0" smtClean="0"/>
              <a:t>Christians are to obey civil authorities (Rom. 13:1-7) and the laws they enact (1 Pet. 2:13-17), but… </a:t>
            </a:r>
          </a:p>
          <a:p>
            <a:pPr lvl="1"/>
            <a:r>
              <a:rPr lang="en-US" sz="2200" b="1" dirty="0" smtClean="0"/>
              <a:t>What about times when civil authority assists in the violation of what God commands? </a:t>
            </a:r>
          </a:p>
          <a:p>
            <a:pPr lvl="0">
              <a:spcBef>
                <a:spcPts val="2136"/>
              </a:spcBef>
            </a:pPr>
            <a:r>
              <a:rPr lang="en-US" sz="2600" b="1" dirty="0" smtClean="0"/>
              <a:t>When civil law commands the violation of divine ordinance we clearly must “obey God rather than men” (Acts 5:29). </a:t>
            </a:r>
          </a:p>
          <a:p>
            <a:pPr lvl="0">
              <a:spcBef>
                <a:spcPts val="2136"/>
              </a:spcBef>
            </a:pPr>
            <a:endParaRPr lang="en-US" sz="2600" b="1" dirty="0" smtClean="0"/>
          </a:p>
        </p:txBody>
      </p:sp>
      <p:sp>
        <p:nvSpPr>
          <p:cNvPr id="5" name="Content Placeholder 13"/>
          <p:cNvSpPr txBox="1">
            <a:spLocks/>
          </p:cNvSpPr>
          <p:nvPr/>
        </p:nvSpPr>
        <p:spPr>
          <a:xfrm>
            <a:off x="932575" y="5243123"/>
            <a:ext cx="5241722" cy="1821365"/>
          </a:xfrm>
          <a:prstGeom prst="rect">
            <a:avLst/>
          </a:prstGeom>
        </p:spPr>
        <p:txBody>
          <a:bodyPr vert="horz" lIns="91440" tIns="45720" rIns="91440" bIns="45720" rtlCol="0">
            <a:normAutofit/>
          </a:bodyPr>
          <a:lstStyle/>
          <a:p>
            <a:pPr marL="685800" marR="0" lvl="1" indent="-228600" algn="l" defTabSz="914400" rtl="0" eaLnBrk="1" fontAlgn="auto" latinLnBrk="0" hangingPunct="1">
              <a:lnSpc>
                <a:spcPct val="90000"/>
              </a:lnSpc>
              <a:spcBef>
                <a:spcPts val="2136"/>
              </a:spcBef>
              <a:spcAft>
                <a:spcPts val="0"/>
              </a:spcAft>
              <a:buClr>
                <a:schemeClr val="accent4">
                  <a:lumMod val="75000"/>
                </a:schemeClr>
              </a:buClr>
              <a:buSzPct val="70000"/>
              <a:buFont typeface="Wingdings 3" panose="05040102010807070707" pitchFamily="18" charset="2"/>
              <a:buChar char="u"/>
              <a:tabLst/>
              <a:defRPr/>
            </a:pPr>
            <a:r>
              <a:rPr kumimoji="0" lang="en-US" sz="2000" b="1" i="0" u="none" strike="noStrike" kern="1200" cap="none" spc="0" normalizeH="0" baseline="0" noProof="0" dirty="0" smtClean="0">
                <a:ln>
                  <a:noFill/>
                </a:ln>
                <a:solidFill>
                  <a:schemeClr val="accent6">
                    <a:lumMod val="20000"/>
                    <a:lumOff val="80000"/>
                  </a:schemeClr>
                </a:solidFill>
                <a:effectLst/>
                <a:uLnTx/>
                <a:uFillTx/>
                <a:latin typeface="+mn-lt"/>
                <a:ea typeface="+mn-ea"/>
                <a:cs typeface="+mn-cs"/>
              </a:rPr>
              <a:t>Jesus’ teaching  against divorce acknowledges conditions in which one “puts away” a mate contrary to divine law (cf. Mark 10:11-12). </a:t>
            </a:r>
          </a:p>
          <a:p>
            <a:pPr marL="228600" marR="0" lvl="0" indent="-228600" algn="l" defTabSz="914400" rtl="0" eaLnBrk="1" fontAlgn="auto" latinLnBrk="0" hangingPunct="1">
              <a:lnSpc>
                <a:spcPct val="90000"/>
              </a:lnSpc>
              <a:spcBef>
                <a:spcPts val="2136"/>
              </a:spcBef>
              <a:spcAft>
                <a:spcPts val="0"/>
              </a:spcAft>
              <a:buClr>
                <a:schemeClr val="accent4">
                  <a:lumMod val="75000"/>
                </a:schemeClr>
              </a:buClr>
              <a:buSzPct val="70000"/>
              <a:buFont typeface="Wingdings 3" panose="05040102010807070707" pitchFamily="18" charset="2"/>
              <a:buChar char="u"/>
              <a:tabLst/>
              <a:defRPr/>
            </a:pPr>
            <a:endParaRPr kumimoji="0" lang="en-US" sz="2400" b="1" i="0" u="none" strike="noStrike" kern="1200" cap="none" spc="0" normalizeH="0" baseline="0" noProof="0" dirty="0" smtClean="0">
              <a:ln>
                <a:noFill/>
              </a:ln>
              <a:solidFill>
                <a:schemeClr val="accent6">
                  <a:lumMod val="20000"/>
                  <a:lumOff val="80000"/>
                </a:schemeClr>
              </a:solidFill>
              <a:effectLst/>
              <a:uLnTx/>
              <a:uFillTx/>
              <a:latin typeface="+mn-lt"/>
              <a:ea typeface="+mn-ea"/>
              <a:cs typeface="+mn-cs"/>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9295096"/>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1000"/>
                                        <p:tgtEl>
                                          <p:spTgt spid="14">
                                            <p:txEl>
                                              <p:pRg st="0" end="0"/>
                                            </p:txEl>
                                          </p:spTgt>
                                        </p:tgtEl>
                                      </p:cBhvr>
                                    </p:animEffect>
                                    <p:anim calcmode="lin" valueType="num">
                                      <p:cBhvr>
                                        <p:cTn id="1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 calcmode="lin" valueType="num">
                                      <p:cBhvr>
                                        <p:cTn id="25" dur="1000" fill="hold"/>
                                        <p:tgtEl>
                                          <p:spTgt spid="14">
                                            <p:txEl>
                                              <p:pRg st="1" end="1"/>
                                            </p:txEl>
                                          </p:spTgt>
                                        </p:tgtEl>
                                        <p:attrNameLst>
                                          <p:attrName>ppt_w</p:attrName>
                                        </p:attrNameLst>
                                      </p:cBhvr>
                                      <p:tavLst>
                                        <p:tav tm="0">
                                          <p:val>
                                            <p:strVal val="#ppt_w*0.70"/>
                                          </p:val>
                                        </p:tav>
                                        <p:tav tm="100000">
                                          <p:val>
                                            <p:strVal val="#ppt_w"/>
                                          </p:val>
                                        </p:tav>
                                      </p:tavLst>
                                    </p:anim>
                                    <p:anim calcmode="lin" valueType="num">
                                      <p:cBhvr>
                                        <p:cTn id="26" dur="1000" fill="hold"/>
                                        <p:tgtEl>
                                          <p:spTgt spid="14">
                                            <p:txEl>
                                              <p:pRg st="1" end="1"/>
                                            </p:txEl>
                                          </p:spTgt>
                                        </p:tgtEl>
                                        <p:attrNameLst>
                                          <p:attrName>ppt_h</p:attrName>
                                        </p:attrNameLst>
                                      </p:cBhvr>
                                      <p:tavLst>
                                        <p:tav tm="0">
                                          <p:val>
                                            <p:strVal val="#ppt_h"/>
                                          </p:val>
                                        </p:tav>
                                        <p:tav tm="100000">
                                          <p:val>
                                            <p:strVal val="#ppt_h"/>
                                          </p:val>
                                        </p:tav>
                                      </p:tavLst>
                                    </p:anim>
                                    <p:animEffect transition="in" filter="fade">
                                      <p:cBhvr>
                                        <p:cTn id="27" dur="1000"/>
                                        <p:tgtEl>
                                          <p:spTgt spid="1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fade">
                                      <p:cBhvr>
                                        <p:cTn id="32" dur="1000"/>
                                        <p:tgtEl>
                                          <p:spTgt spid="14">
                                            <p:txEl>
                                              <p:pRg st="2" end="2"/>
                                            </p:txEl>
                                          </p:spTgt>
                                        </p:tgtEl>
                                      </p:cBhvr>
                                    </p:animEffect>
                                    <p:anim calcmode="lin" valueType="num">
                                      <p:cBhvr>
                                        <p:cTn id="33"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14">
                                            <p:txEl>
                                              <p:pRg st="2" end="2"/>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 calcmode="lin" valueType="num">
                                      <p:cBhvr>
                                        <p:cTn id="40"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41"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42"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bldLvl="3"/>
      <p:bldP spid="5" grpId="0" build="p" bldLvl="3"/>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1280584" y="365126"/>
            <a:ext cx="7234766" cy="1325563"/>
          </a:xfrm>
        </p:spPr>
        <p:txBody>
          <a:bodyPr>
            <a:normAutofit fontScale="90000"/>
          </a:bodyPr>
          <a:lstStyle/>
          <a:p>
            <a:pPr algn="ctr"/>
            <a:r>
              <a:rPr lang="en-US" b="1" dirty="0" smtClean="0"/>
              <a:t>When is One “Put Away” in Modern Divorce?</a:t>
            </a:r>
            <a:endParaRPr lang="en-US" b="1" dirty="0"/>
          </a:p>
        </p:txBody>
      </p:sp>
      <p:pic>
        <p:nvPicPr>
          <p:cNvPr id="9" name="Picture 8" descr="Bible_iStock_000002930334Medium-1024x682.jpg"/>
          <p:cNvPicPr>
            <a:picLocks noChangeAspect="1"/>
          </p:cNvPicPr>
          <p:nvPr/>
        </p:nvPicPr>
        <p:blipFill>
          <a:blip r:embed="rId2"/>
          <a:stretch>
            <a:fillRect/>
          </a:stretch>
        </p:blipFill>
        <p:spPr>
          <a:xfrm>
            <a:off x="5640917" y="4373748"/>
            <a:ext cx="3503083" cy="2333108"/>
          </a:xfrm>
          <a:prstGeom prst="rect">
            <a:avLst/>
          </a:prstGeom>
        </p:spPr>
      </p:pic>
      <p:sp>
        <p:nvSpPr>
          <p:cNvPr id="14" name="Content Placeholder 13"/>
          <p:cNvSpPr>
            <a:spLocks noGrp="1"/>
          </p:cNvSpPr>
          <p:nvPr>
            <p:ph idx="1"/>
          </p:nvPr>
        </p:nvSpPr>
        <p:spPr>
          <a:xfrm>
            <a:off x="914400" y="1825624"/>
            <a:ext cx="7600950" cy="4873625"/>
          </a:xfrm>
        </p:spPr>
        <p:txBody>
          <a:bodyPr>
            <a:normAutofit/>
          </a:bodyPr>
          <a:lstStyle/>
          <a:p>
            <a:pPr marL="341313" lvl="0" indent="-341313"/>
            <a:r>
              <a:rPr lang="en-US" sz="2600" b="1" dirty="0" smtClean="0"/>
              <a:t>Through most of human history this was not something that the civil government determined, but now it has presumed that right. </a:t>
            </a:r>
          </a:p>
          <a:p>
            <a:pPr lvl="1"/>
            <a:r>
              <a:rPr lang="en-US" sz="2300" b="1" dirty="0" smtClean="0"/>
              <a:t>We cannot just ignore our obligation to submit to civil authority. </a:t>
            </a:r>
          </a:p>
          <a:p>
            <a:pPr lvl="1"/>
            <a:r>
              <a:rPr lang="en-US" sz="2300" b="1" dirty="0" smtClean="0"/>
              <a:t>The Bible doesn’t teach a so-called “mental divorce,” but neither can we yield to wicked schemes of men to manipulate or ignore divine law in order to satisfy their own desires. </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9295096"/>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 calcmode="lin" valueType="num">
                                      <p:cBhvr>
                                        <p:cTn id="17" dur="1000" fill="hold"/>
                                        <p:tgtEl>
                                          <p:spTgt spid="14">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14">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1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1" nodeType="click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animEffect transition="in" filter="fade">
                                      <p:cBhvr>
                                        <p:cTn id="24" dur="1000"/>
                                        <p:tgtEl>
                                          <p:spTgt spid="14">
                                            <p:txEl>
                                              <p:pRg st="1" end="1"/>
                                            </p:txEl>
                                          </p:spTgt>
                                        </p:tgtEl>
                                      </p:cBhvr>
                                    </p:animEffect>
                                    <p:anim calcmode="lin" valueType="num">
                                      <p:cBhvr>
                                        <p:cTn id="2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1"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animEffect transition="in" filter="fade">
                                      <p:cBhvr>
                                        <p:cTn id="31" dur="1000"/>
                                        <p:tgtEl>
                                          <p:spTgt spid="14">
                                            <p:txEl>
                                              <p:pRg st="2" end="2"/>
                                            </p:txEl>
                                          </p:spTgt>
                                        </p:tgtEl>
                                      </p:cBhvr>
                                    </p:animEffect>
                                    <p:anim calcmode="lin" valueType="num">
                                      <p:cBhvr>
                                        <p:cTn id="3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bldLvl="3"/>
      <p:bldP spid="14" grpId="1" build="p"/>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1280584" y="365126"/>
            <a:ext cx="7234766" cy="1325563"/>
          </a:xfrm>
        </p:spPr>
        <p:txBody>
          <a:bodyPr>
            <a:normAutofit fontScale="90000"/>
          </a:bodyPr>
          <a:lstStyle/>
          <a:p>
            <a:pPr algn="ctr"/>
            <a:r>
              <a:rPr lang="en-US" b="1" dirty="0" smtClean="0"/>
              <a:t>When is One “Put Away” in Modern Divorce?</a:t>
            </a:r>
            <a:endParaRPr lang="en-US" b="1" dirty="0"/>
          </a:p>
        </p:txBody>
      </p:sp>
      <p:pic>
        <p:nvPicPr>
          <p:cNvPr id="9" name="Picture 8" descr="Bible_iStock_000002930334Medium-1024x682.jpg"/>
          <p:cNvPicPr>
            <a:picLocks noChangeAspect="1"/>
          </p:cNvPicPr>
          <p:nvPr/>
        </p:nvPicPr>
        <p:blipFill>
          <a:blip r:embed="rId2"/>
          <a:stretch>
            <a:fillRect/>
          </a:stretch>
        </p:blipFill>
        <p:spPr>
          <a:xfrm>
            <a:off x="5640917" y="4373748"/>
            <a:ext cx="3503083" cy="2333108"/>
          </a:xfrm>
          <a:prstGeom prst="rect">
            <a:avLst/>
          </a:prstGeom>
        </p:spPr>
      </p:pic>
      <p:sp>
        <p:nvSpPr>
          <p:cNvPr id="14" name="Content Placeholder 13"/>
          <p:cNvSpPr>
            <a:spLocks noGrp="1"/>
          </p:cNvSpPr>
          <p:nvPr>
            <p:ph idx="1"/>
          </p:nvPr>
        </p:nvSpPr>
        <p:spPr>
          <a:xfrm>
            <a:off x="914400" y="1825624"/>
            <a:ext cx="7600950" cy="4873625"/>
          </a:xfrm>
        </p:spPr>
        <p:txBody>
          <a:bodyPr>
            <a:normAutofit/>
          </a:bodyPr>
          <a:lstStyle/>
          <a:p>
            <a:pPr marL="341313" lvl="0" indent="-341313"/>
            <a:r>
              <a:rPr lang="en-US" sz="2300" b="1" dirty="0" smtClean="0"/>
              <a:t>As with a marriage covenant, something actually happens when two people marry. It is not just living together, or a feeling in the heart. </a:t>
            </a:r>
          </a:p>
          <a:p>
            <a:pPr marL="798513" lvl="1" indent="-341313"/>
            <a:r>
              <a:rPr lang="en-US" sz="1900" b="1" dirty="0" smtClean="0"/>
              <a:t>Something must actually happen that properly determines when one has been “put away.” </a:t>
            </a:r>
          </a:p>
          <a:p>
            <a:pPr marL="341313" lvl="0" indent="-341313"/>
            <a:r>
              <a:rPr lang="en-US" sz="2300" b="1" dirty="0" smtClean="0"/>
              <a:t>At the same time, Christians must be careful never to make excuses that would allow us to violate God’s laws, or misjudge the sincere efforts of those trying to balance obedience to the Law of Christ and submission to a civil government disinterested in what Scripture teaches. </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9295096"/>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 calcmode="lin" valueType="num">
                                      <p:cBhvr>
                                        <p:cTn id="14" dur="1000" fill="hold"/>
                                        <p:tgtEl>
                                          <p:spTgt spid="14">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 calcmode="lin" valueType="num">
                                      <p:cBhvr>
                                        <p:cTn id="21" dur="1000" fill="hold"/>
                                        <p:tgtEl>
                                          <p:spTgt spid="14">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4">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3"/>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bible_1edge-758x250.jpg"/>
          <p:cNvPicPr>
            <a:picLocks noChangeAspect="1"/>
          </p:cNvPicPr>
          <p:nvPr/>
        </p:nvPicPr>
        <p:blipFill>
          <a:blip r:embed="rId3">
            <a:lum bright="-59000"/>
          </a:blip>
          <a:stretch>
            <a:fillRect/>
          </a:stretch>
        </p:blipFill>
        <p:spPr>
          <a:xfrm>
            <a:off x="0" y="3842169"/>
            <a:ext cx="9144000" cy="3015831"/>
          </a:xfrm>
          <a:prstGeom prst="rect">
            <a:avLst/>
          </a:prstGeom>
          <a:effectLst>
            <a:softEdge rad="431800"/>
          </a:effectLst>
        </p:spPr>
      </p:pic>
      <p:sp>
        <p:nvSpPr>
          <p:cNvPr id="4" name="TextBox 3"/>
          <p:cNvSpPr txBox="1"/>
          <p:nvPr/>
        </p:nvSpPr>
        <p:spPr>
          <a:xfrm>
            <a:off x="650469" y="1641584"/>
            <a:ext cx="7671410" cy="3539431"/>
          </a:xfrm>
          <a:prstGeom prst="rect">
            <a:avLst/>
          </a:prstGeom>
          <a:noFill/>
          <a:ln>
            <a:noFill/>
          </a:ln>
        </p:spPr>
        <p:txBody>
          <a:bodyPr wrap="square" rtlCol="0">
            <a:spAutoFit/>
          </a:bodyPr>
          <a:lstStyle/>
          <a:p>
            <a:pPr algn="ctr">
              <a:spcAft>
                <a:spcPts val="2400"/>
              </a:spcAft>
            </a:pPr>
            <a:r>
              <a:rPr lang="en-US" sz="4000" b="1" dirty="0" smtClean="0">
                <a:solidFill>
                  <a:schemeClr val="bg1"/>
                </a:solidFill>
              </a:rPr>
              <a:t>God established the “one flesh” union of sexual contact within the covenant of marriage (Gen. 2:24).</a:t>
            </a:r>
          </a:p>
          <a:p>
            <a:pPr algn="ctr"/>
            <a:r>
              <a:rPr lang="en-US" sz="2800" b="1" dirty="0" smtClean="0">
                <a:solidFill>
                  <a:schemeClr val="bg1"/>
                </a:solidFill>
              </a:rPr>
              <a:t>Sexual contact outside of the marriage covenant attempts to change the definition of marriage into something God never intended it to be. </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9908815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524" y="2786069"/>
            <a:ext cx="7464912" cy="1168186"/>
          </a:xfrm>
        </p:spPr>
        <p:txBody>
          <a:bodyPr>
            <a:normAutofit/>
          </a:bodyPr>
          <a:lstStyle/>
          <a:p>
            <a:pPr algn="ctr"/>
            <a:r>
              <a:rPr lang="en-US" sz="4000" b="1" dirty="0" smtClean="0"/>
              <a:t>Human Control Over Marriage</a:t>
            </a:r>
            <a:endParaRPr lang="en-US" sz="4000" b="1"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3612218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1280584" y="365126"/>
            <a:ext cx="7234766" cy="1325563"/>
          </a:xfrm>
        </p:spPr>
        <p:txBody>
          <a:bodyPr>
            <a:normAutofit fontScale="90000"/>
          </a:bodyPr>
          <a:lstStyle/>
          <a:p>
            <a:r>
              <a:rPr lang="en-US" b="1" dirty="0" smtClean="0"/>
              <a:t>“When Were You Married?”</a:t>
            </a:r>
            <a:endParaRPr lang="en-US" b="1" dirty="0"/>
          </a:p>
        </p:txBody>
      </p:sp>
      <p:pic>
        <p:nvPicPr>
          <p:cNvPr id="9" name="Picture 8" descr="Bible_iStock_000002930334Medium-1024x682.jpg"/>
          <p:cNvPicPr>
            <a:picLocks noChangeAspect="1"/>
          </p:cNvPicPr>
          <p:nvPr/>
        </p:nvPicPr>
        <p:blipFill>
          <a:blip r:embed="rId2"/>
          <a:stretch>
            <a:fillRect/>
          </a:stretch>
        </p:blipFill>
        <p:spPr>
          <a:xfrm>
            <a:off x="5640917" y="4373748"/>
            <a:ext cx="3503083" cy="2333108"/>
          </a:xfrm>
          <a:prstGeom prst="rect">
            <a:avLst/>
          </a:prstGeom>
        </p:spPr>
      </p:pic>
      <p:sp>
        <p:nvSpPr>
          <p:cNvPr id="14" name="Content Placeholder 13"/>
          <p:cNvSpPr>
            <a:spLocks noGrp="1"/>
          </p:cNvSpPr>
          <p:nvPr>
            <p:ph idx="1"/>
          </p:nvPr>
        </p:nvSpPr>
        <p:spPr>
          <a:xfrm>
            <a:off x="914400" y="1825623"/>
            <a:ext cx="7600950" cy="3997353"/>
          </a:xfrm>
        </p:spPr>
        <p:txBody>
          <a:bodyPr>
            <a:noAutofit/>
          </a:bodyPr>
          <a:lstStyle/>
          <a:p>
            <a:pPr marL="341313" lvl="0" indent="-341313"/>
            <a:r>
              <a:rPr lang="en-US" sz="2600" b="1" i="1" dirty="0" smtClean="0"/>
              <a:t>Being joined </a:t>
            </a:r>
            <a:r>
              <a:rPr lang="en-US" sz="2600" b="1" dirty="0" smtClean="0"/>
              <a:t>in Genesis 2:24 involves what is understood to identify who is and who is not married. </a:t>
            </a:r>
          </a:p>
          <a:p>
            <a:pPr marL="742950" lvl="1" indent="-285750"/>
            <a:r>
              <a:rPr lang="en-US" b="1" dirty="0" smtClean="0"/>
              <a:t>This does not mean that man has the right to define marriage. </a:t>
            </a:r>
          </a:p>
          <a:p>
            <a:pPr lvl="0"/>
            <a:r>
              <a:rPr lang="en-US" sz="2600" b="1" dirty="0" smtClean="0"/>
              <a:t>Christians must obey civil authorities (Rom. 13:1-7) and the laws they enact (1 Pet. 2:13-17).  </a:t>
            </a:r>
          </a:p>
          <a:p>
            <a:pPr marL="804863" lvl="1" indent="-347663"/>
            <a:r>
              <a:rPr lang="en-US" b="1" dirty="0" smtClean="0"/>
              <a:t>What if man presumes authority he was never given?</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9295096"/>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left)">
                                      <p:cBhvr>
                                        <p:cTn id="17" dur="10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wipe(left)">
                                      <p:cBhvr>
                                        <p:cTn id="22" dur="10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wipe(left)">
                                      <p:cBhvr>
                                        <p:cTn id="27" dur="1000"/>
                                        <p:tgtEl>
                                          <p:spTgt spid="1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wipe(left)">
                                      <p:cBhvr>
                                        <p:cTn id="32" dur="1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bldLvl="3"/>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384202" y="464598"/>
            <a:ext cx="5387424" cy="2395267"/>
          </a:xfrm>
        </p:spPr>
        <p:txBody>
          <a:bodyPr>
            <a:normAutofit/>
          </a:bodyPr>
          <a:lstStyle/>
          <a:p>
            <a:pPr algn="ctr">
              <a:lnSpc>
                <a:spcPct val="80000"/>
              </a:lnSpc>
            </a:pPr>
            <a:r>
              <a:rPr lang="en-US" sz="5400" dirty="0" smtClean="0">
                <a:solidFill>
                  <a:srgbClr val="643224"/>
                </a:solidFill>
              </a:rPr>
              <a:t>When Man’s Laws Conflict with God’s Laws</a:t>
            </a:r>
            <a:endParaRPr lang="en-US" sz="5400" dirty="0">
              <a:solidFill>
                <a:srgbClr val="643224"/>
              </a:solidFill>
            </a:endParaRPr>
          </a:p>
        </p:txBody>
      </p:sp>
      <p:pic>
        <p:nvPicPr>
          <p:cNvPr id="5" name="Picture 4" descr="xti_8715p.jpg"/>
          <p:cNvPicPr>
            <a:picLocks noChangeAspect="1"/>
          </p:cNvPicPr>
          <p:nvPr/>
        </p:nvPicPr>
        <p:blipFill>
          <a:blip r:embed="rId2" cstate="print"/>
          <a:srcRect b="14400"/>
          <a:stretch>
            <a:fillRect/>
          </a:stretch>
        </p:blipFill>
        <p:spPr>
          <a:xfrm>
            <a:off x="6024262" y="316586"/>
            <a:ext cx="2242281" cy="2645788"/>
          </a:xfrm>
          <a:prstGeom prst="rect">
            <a:avLst/>
          </a:prstGeom>
          <a:effectLst>
            <a:outerShdw blurRad="50800" dist="101600" dir="7440000" algn="tl" rotWithShape="0">
              <a:srgbClr val="000000">
                <a:alpha val="43000"/>
              </a:srgbClr>
            </a:outerShdw>
          </a:effectLst>
        </p:spPr>
      </p:pic>
      <p:sp>
        <p:nvSpPr>
          <p:cNvPr id="14" name="Content Placeholder 13"/>
          <p:cNvSpPr>
            <a:spLocks noGrp="1"/>
          </p:cNvSpPr>
          <p:nvPr>
            <p:ph idx="1"/>
          </p:nvPr>
        </p:nvSpPr>
        <p:spPr>
          <a:xfrm>
            <a:off x="464620" y="3159274"/>
            <a:ext cx="7919207" cy="2663700"/>
          </a:xfrm>
        </p:spPr>
        <p:txBody>
          <a:bodyPr>
            <a:noAutofit/>
          </a:bodyPr>
          <a:lstStyle/>
          <a:p>
            <a:pPr marL="0" indent="0">
              <a:spcAft>
                <a:spcPts val="600"/>
              </a:spcAft>
              <a:buNone/>
            </a:pPr>
            <a:r>
              <a:rPr lang="en-US" sz="3200" b="1" dirty="0" smtClean="0">
                <a:solidFill>
                  <a:schemeClr val="bg1"/>
                </a:solidFill>
                <a:effectLst>
                  <a:outerShdw blurRad="50800" dist="38100" dir="7920000" algn="tl" rotWithShape="0">
                    <a:srgbClr val="000000">
                      <a:alpha val="43000"/>
                    </a:srgbClr>
                  </a:outerShdw>
                </a:effectLst>
              </a:rPr>
              <a:t>“The joining together of a man and a woman is a divine law and is binding, however it may conflict with the laws of men; the laws of men must give way before it without hesitation” (</a:t>
            </a:r>
            <a:r>
              <a:rPr lang="en-US" sz="3200" b="1" i="1" dirty="0" smtClean="0">
                <a:solidFill>
                  <a:schemeClr val="bg1"/>
                </a:solidFill>
                <a:effectLst>
                  <a:outerShdw blurRad="50800" dist="38100" dir="7920000" algn="tl" rotWithShape="0">
                    <a:srgbClr val="000000">
                      <a:alpha val="43000"/>
                    </a:srgbClr>
                  </a:outerShdw>
                </a:effectLst>
              </a:rPr>
              <a:t>Babylonian Captivity, </a:t>
            </a:r>
            <a:r>
              <a:rPr lang="en-US" sz="3200" b="1" dirty="0" smtClean="0">
                <a:solidFill>
                  <a:schemeClr val="bg1"/>
                </a:solidFill>
                <a:effectLst>
                  <a:outerShdw blurRad="50800" dist="38100" dir="7920000" algn="tl" rotWithShape="0">
                    <a:srgbClr val="000000">
                      <a:alpha val="43000"/>
                    </a:srgbClr>
                  </a:outerShdw>
                </a:effectLst>
              </a:rPr>
              <a:t>263)</a:t>
            </a:r>
            <a:r>
              <a:rPr lang="en-US" sz="3200" b="1" i="1" dirty="0" smtClean="0">
                <a:solidFill>
                  <a:schemeClr val="bg1"/>
                </a:solidFill>
                <a:effectLst>
                  <a:outerShdw blurRad="50800" dist="38100" dir="7920000" algn="tl" rotWithShape="0">
                    <a:srgbClr val="000000">
                      <a:alpha val="43000"/>
                    </a:srgbClr>
                  </a:outerShdw>
                </a:effectLst>
              </a:rPr>
              <a:t>.</a:t>
            </a:r>
            <a:endParaRPr lang="en-US" sz="2600" b="1" dirty="0" smtClean="0">
              <a:solidFill>
                <a:schemeClr val="bg1"/>
              </a:solidFill>
              <a:effectLst>
                <a:outerShdw blurRad="50800" dist="38100" dir="7920000" algn="tl" rotWithShape="0">
                  <a:srgbClr val="000000">
                    <a:alpha val="43000"/>
                  </a:srgbClr>
                </a:outerShdw>
              </a:effectLst>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566857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1000"/>
                                        <p:tgtEl>
                                          <p:spTgt spid="14">
                                            <p:txEl>
                                              <p:pRg st="0" end="0"/>
                                            </p:txEl>
                                          </p:spTgt>
                                        </p:tgtEl>
                                      </p:cBhvr>
                                    </p:animEffect>
                                    <p:anim calcmode="lin" valueType="num">
                                      <p:cBhvr>
                                        <p:cTn id="17"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bldLvl="2"/>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bible_1edge-758x250.jpg"/>
          <p:cNvPicPr>
            <a:picLocks noChangeAspect="1"/>
          </p:cNvPicPr>
          <p:nvPr/>
        </p:nvPicPr>
        <p:blipFill>
          <a:blip r:embed="rId3">
            <a:lum bright="-59000"/>
          </a:blip>
          <a:stretch>
            <a:fillRect/>
          </a:stretch>
        </p:blipFill>
        <p:spPr>
          <a:xfrm>
            <a:off x="0" y="3842169"/>
            <a:ext cx="9144000" cy="3015831"/>
          </a:xfrm>
          <a:prstGeom prst="rect">
            <a:avLst/>
          </a:prstGeom>
          <a:effectLst>
            <a:softEdge rad="431800"/>
          </a:effectLst>
        </p:spPr>
      </p:pic>
      <p:sp>
        <p:nvSpPr>
          <p:cNvPr id="2" name="Title 1"/>
          <p:cNvSpPr>
            <a:spLocks noGrp="1"/>
          </p:cNvSpPr>
          <p:nvPr>
            <p:ph type="ctrTitle"/>
          </p:nvPr>
        </p:nvSpPr>
        <p:spPr>
          <a:xfrm>
            <a:off x="762775" y="506538"/>
            <a:ext cx="7588250" cy="1794012"/>
          </a:xfrm>
          <a:ln>
            <a:solidFill>
              <a:schemeClr val="accent6">
                <a:lumMod val="40000"/>
                <a:lumOff val="60000"/>
              </a:schemeClr>
            </a:solidFill>
          </a:ln>
        </p:spPr>
        <p:txBody>
          <a:bodyPr anchor="ctr" anchorCtr="0">
            <a:normAutofit fontScale="90000"/>
          </a:bodyPr>
          <a:lstStyle/>
          <a:p>
            <a:pPr>
              <a:lnSpc>
                <a:spcPct val="70000"/>
              </a:lnSpc>
            </a:pPr>
            <a:r>
              <a:rPr lang="en-US" dirty="0" smtClean="0"/>
              <a:t>God and Man’s Roles in the Marriage Covenant.</a:t>
            </a:r>
            <a:endParaRPr lang="en-US" dirty="0"/>
          </a:p>
        </p:txBody>
      </p:sp>
      <p:sp>
        <p:nvSpPr>
          <p:cNvPr id="9" name="TextBox 8"/>
          <p:cNvSpPr txBox="1"/>
          <p:nvPr/>
        </p:nvSpPr>
        <p:spPr>
          <a:xfrm>
            <a:off x="826792" y="2880515"/>
            <a:ext cx="7567083" cy="646331"/>
          </a:xfrm>
          <a:prstGeom prst="rect">
            <a:avLst/>
          </a:prstGeom>
          <a:noFill/>
          <a:ln>
            <a:noFill/>
          </a:ln>
        </p:spPr>
        <p:txBody>
          <a:bodyPr wrap="square" rtlCol="0">
            <a:spAutoFit/>
          </a:bodyPr>
          <a:lstStyle/>
          <a:p>
            <a:pPr algn="ctr">
              <a:spcBef>
                <a:spcPts val="1000"/>
              </a:spcBef>
              <a:spcAft>
                <a:spcPts val="1200"/>
              </a:spcAft>
            </a:pPr>
            <a:r>
              <a:rPr lang="en-US" sz="3600" b="1" dirty="0" smtClean="0">
                <a:solidFill>
                  <a:srgbClr val="00FFFF"/>
                </a:solidFill>
              </a:rPr>
              <a:t>In the Marriage Covenant</a:t>
            </a:r>
          </a:p>
        </p:txBody>
      </p:sp>
      <p:sp>
        <p:nvSpPr>
          <p:cNvPr id="5" name="TextBox 4"/>
          <p:cNvSpPr txBox="1"/>
          <p:nvPr/>
        </p:nvSpPr>
        <p:spPr>
          <a:xfrm>
            <a:off x="825993" y="4212365"/>
            <a:ext cx="3551770" cy="1800493"/>
          </a:xfrm>
          <a:prstGeom prst="rect">
            <a:avLst/>
          </a:prstGeom>
          <a:noFill/>
          <a:ln>
            <a:noFill/>
          </a:ln>
        </p:spPr>
        <p:txBody>
          <a:bodyPr wrap="square" rtlCol="0">
            <a:spAutoFit/>
          </a:bodyPr>
          <a:lstStyle/>
          <a:p>
            <a:pPr algn="ctr"/>
            <a:r>
              <a:rPr lang="en-US" sz="4000" b="1" dirty="0" smtClean="0">
                <a:solidFill>
                  <a:srgbClr val="FFFFFF"/>
                </a:solidFill>
              </a:rPr>
              <a:t>God</a:t>
            </a:r>
          </a:p>
          <a:p>
            <a:pPr>
              <a:spcBef>
                <a:spcPts val="1200"/>
              </a:spcBef>
              <a:spcAft>
                <a:spcPts val="600"/>
              </a:spcAft>
              <a:buFont typeface="Arial"/>
              <a:buChar char="•"/>
            </a:pPr>
            <a:r>
              <a:rPr lang="en-US" sz="2800" b="1" dirty="0" smtClean="0">
                <a:solidFill>
                  <a:schemeClr val="bg1"/>
                </a:solidFill>
              </a:rPr>
              <a:t> Acts as “witness”</a:t>
            </a:r>
          </a:p>
          <a:p>
            <a:pPr>
              <a:buFont typeface="Arial"/>
              <a:buChar char="•"/>
            </a:pPr>
            <a:r>
              <a:rPr lang="en-US" sz="2800" b="1" dirty="0" smtClean="0">
                <a:solidFill>
                  <a:schemeClr val="bg1"/>
                </a:solidFill>
              </a:rPr>
              <a:t> “Makes them one”</a:t>
            </a:r>
          </a:p>
        </p:txBody>
      </p:sp>
      <p:sp>
        <p:nvSpPr>
          <p:cNvPr id="6" name="TextBox 5"/>
          <p:cNvSpPr txBox="1"/>
          <p:nvPr/>
        </p:nvSpPr>
        <p:spPr>
          <a:xfrm>
            <a:off x="4497917" y="4216598"/>
            <a:ext cx="4148666" cy="1954381"/>
          </a:xfrm>
          <a:prstGeom prst="rect">
            <a:avLst/>
          </a:prstGeom>
          <a:noFill/>
          <a:ln>
            <a:noFill/>
          </a:ln>
        </p:spPr>
        <p:txBody>
          <a:bodyPr wrap="square" rtlCol="0">
            <a:spAutoFit/>
          </a:bodyPr>
          <a:lstStyle/>
          <a:p>
            <a:pPr algn="ctr"/>
            <a:r>
              <a:rPr lang="en-US" sz="4000" b="1" dirty="0" smtClean="0">
                <a:solidFill>
                  <a:srgbClr val="FFFFFF"/>
                </a:solidFill>
              </a:rPr>
              <a:t>Man and Woman</a:t>
            </a:r>
          </a:p>
          <a:p>
            <a:pPr>
              <a:spcBef>
                <a:spcPts val="1200"/>
              </a:spcBef>
              <a:spcAft>
                <a:spcPts val="600"/>
              </a:spcAft>
              <a:buFont typeface="Arial"/>
              <a:buChar char="•"/>
            </a:pPr>
            <a:r>
              <a:rPr lang="en-US" sz="2800" b="1" dirty="0" smtClean="0">
                <a:solidFill>
                  <a:schemeClr val="bg1"/>
                </a:solidFill>
              </a:rPr>
              <a:t> Make the covenant</a:t>
            </a:r>
          </a:p>
          <a:p>
            <a:pPr>
              <a:spcBef>
                <a:spcPts val="1200"/>
              </a:spcBef>
              <a:spcAft>
                <a:spcPts val="600"/>
              </a:spcAft>
            </a:pPr>
            <a:r>
              <a:rPr lang="en-US" sz="2800" b="1" i="1" dirty="0" smtClean="0">
                <a:solidFill>
                  <a:schemeClr val="bg1"/>
                </a:solidFill>
              </a:rPr>
              <a:t>Something had to happen.</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9908815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1000" fill="hold"/>
                                        <p:tgtEl>
                                          <p:spTgt spid="9">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000"/>
                                        <p:tgtEl>
                                          <p:spTgt spid="5">
                                            <p:txEl>
                                              <p:pRg st="1" end="1"/>
                                            </p:txEl>
                                          </p:spTgt>
                                        </p:tgtEl>
                                      </p:cBhvr>
                                    </p:animEffect>
                                    <p:anim calcmode="lin" valueType="num">
                                      <p:cBhvr>
                                        <p:cTn id="2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1000"/>
                                        <p:tgtEl>
                                          <p:spTgt spid="5">
                                            <p:txEl>
                                              <p:pRg st="2" end="2"/>
                                            </p:txEl>
                                          </p:spTgt>
                                        </p:tgtEl>
                                      </p:cBhvr>
                                    </p:animEffect>
                                    <p:anim calcmode="lin" valueType="num">
                                      <p:cBhvr>
                                        <p:cTn id="3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 calcmode="lin" valueType="num">
                                      <p:cBhvr>
                                        <p:cTn id="40"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41"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42" dur="10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fade">
                                      <p:cBhvr>
                                        <p:cTn id="47" dur="1000"/>
                                        <p:tgtEl>
                                          <p:spTgt spid="6">
                                            <p:txEl>
                                              <p:pRg st="1" end="1"/>
                                            </p:txEl>
                                          </p:spTgt>
                                        </p:tgtEl>
                                      </p:cBhvr>
                                    </p:animEffect>
                                    <p:anim calcmode="lin" valueType="num">
                                      <p:cBhvr>
                                        <p:cTn id="4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6">
                                            <p:txEl>
                                              <p:pRg st="2" end="2"/>
                                            </p:txEl>
                                          </p:spTgt>
                                        </p:tgtEl>
                                        <p:attrNameLst>
                                          <p:attrName>style.visibility</p:attrName>
                                        </p:attrNameLst>
                                      </p:cBhvr>
                                      <p:to>
                                        <p:strVal val="visible"/>
                                      </p:to>
                                    </p:set>
                                    <p:anim calcmode="lin" valueType="num">
                                      <p:cBhvr>
                                        <p:cTn id="54"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55"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56"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build="p"/>
      <p:bldP spid="5" grpId="0" build="p" bldLvl="2"/>
      <p:bldP spid="6" grpId="0" build="p" bldLvl="2"/>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053141" y="2023588"/>
            <a:ext cx="5430904" cy="3529146"/>
          </a:xfrm>
          <a:effectLst>
            <a:softEdge rad="127000"/>
          </a:effectLst>
        </p:spPr>
        <p:txBody>
          <a:bodyPr>
            <a:normAutofit/>
          </a:bodyPr>
          <a:lstStyle/>
          <a:p>
            <a:pPr lvl="0"/>
            <a:r>
              <a:rPr lang="en-US" sz="3600" b="1" dirty="0" smtClean="0"/>
              <a:t>Code of Ur-</a:t>
            </a:r>
            <a:r>
              <a:rPr lang="en-US" sz="3600" b="1" dirty="0" err="1" smtClean="0"/>
              <a:t>Nammu</a:t>
            </a:r>
            <a:r>
              <a:rPr lang="en-US" sz="3600" b="1" dirty="0" smtClean="0"/>
              <a:t> </a:t>
            </a:r>
          </a:p>
          <a:p>
            <a:pPr lvl="1">
              <a:spcBef>
                <a:spcPts val="1200"/>
              </a:spcBef>
            </a:pPr>
            <a:r>
              <a:rPr lang="en-US" b="1" dirty="0" smtClean="0"/>
              <a:t>This Sumerian law code speaks of the necessity of a “marriage contract” (Col. 2, 250-255). </a:t>
            </a:r>
          </a:p>
        </p:txBody>
      </p:sp>
      <p:sp>
        <p:nvSpPr>
          <p:cNvPr id="13" name="Title 12"/>
          <p:cNvSpPr>
            <a:spLocks noGrp="1"/>
          </p:cNvSpPr>
          <p:nvPr>
            <p:ph type="title"/>
          </p:nvPr>
        </p:nvSpPr>
        <p:spPr>
          <a:xfrm>
            <a:off x="1133440" y="167479"/>
            <a:ext cx="7339012" cy="1050804"/>
          </a:xfrm>
        </p:spPr>
        <p:txBody>
          <a:bodyPr>
            <a:noAutofit/>
          </a:bodyPr>
          <a:lstStyle/>
          <a:p>
            <a:r>
              <a:rPr lang="en-US" sz="4800" b="1" dirty="0" smtClean="0">
                <a:solidFill>
                  <a:srgbClr val="800040"/>
                </a:solidFill>
              </a:rPr>
              <a:t>The Marriage Contract</a:t>
            </a:r>
            <a:endParaRPr lang="en-US" sz="4800" b="1" dirty="0">
              <a:solidFill>
                <a:srgbClr val="800040"/>
              </a:solidFill>
            </a:endParaRPr>
          </a:p>
        </p:txBody>
      </p:sp>
      <p:pic>
        <p:nvPicPr>
          <p:cNvPr id="5" name="Picture 4" descr="Hammurapi, Hammurabi, Wikimedia, pub dom.jpg"/>
          <p:cNvPicPr>
            <a:picLocks noChangeAspect="1"/>
          </p:cNvPicPr>
          <p:nvPr/>
        </p:nvPicPr>
        <p:blipFill>
          <a:blip r:embed="rId2">
            <a:clrChange>
              <a:clrFrom>
                <a:srgbClr val="FEFEFE"/>
              </a:clrFrom>
              <a:clrTo>
                <a:srgbClr val="FEFEFE">
                  <a:alpha val="0"/>
                </a:srgbClr>
              </a:clrTo>
            </a:clrChange>
          </a:blip>
          <a:stretch>
            <a:fillRect/>
          </a:stretch>
        </p:blipFill>
        <p:spPr>
          <a:xfrm>
            <a:off x="6420345" y="4181393"/>
            <a:ext cx="2683901" cy="2676607"/>
          </a:xfrm>
          <a:prstGeom prst="rect">
            <a:avLst/>
          </a:prstGeom>
          <a:effectLst>
            <a:outerShdw blurRad="50800" dist="38100" dir="7560000" algn="tl" rotWithShape="0">
              <a:srgbClr val="000000">
                <a:alpha val="43000"/>
              </a:srgbClr>
            </a:outerShdw>
            <a:softEdge rad="38100"/>
          </a:effectLst>
        </p:spPr>
      </p:pic>
      <p:sp>
        <p:nvSpPr>
          <p:cNvPr id="6" name="TextBox 5"/>
          <p:cNvSpPr txBox="1"/>
          <p:nvPr/>
        </p:nvSpPr>
        <p:spPr>
          <a:xfrm>
            <a:off x="6583421" y="3415733"/>
            <a:ext cx="2560579" cy="584776"/>
          </a:xfrm>
          <a:prstGeom prst="rect">
            <a:avLst/>
          </a:prstGeom>
          <a:noFill/>
          <a:ln>
            <a:noFill/>
          </a:ln>
        </p:spPr>
        <p:txBody>
          <a:bodyPr wrap="square" rtlCol="0" anchor="ctr" anchorCtr="1">
            <a:spAutoFit/>
          </a:bodyPr>
          <a:lstStyle/>
          <a:p>
            <a:pPr algn="ctr"/>
            <a:r>
              <a:rPr lang="en-US" sz="1600" b="1" dirty="0" smtClean="0"/>
              <a:t>Stele of Ur-</a:t>
            </a:r>
            <a:r>
              <a:rPr lang="en-US" sz="1600" b="1" dirty="0" err="1" smtClean="0"/>
              <a:t>Nammu</a:t>
            </a:r>
            <a:r>
              <a:rPr lang="en-US" sz="1600" b="1" dirty="0" smtClean="0"/>
              <a:t> ca. 2047-2030 BC</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561498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par>
                                <p:cTn id="19" presetID="29" presetClass="entr" presetSubtype="0" fill="hold" grpId="0" nodeType="with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 calcmode="lin" valueType="num">
                                      <p:cBhvr>
                                        <p:cTn id="21" dur="1000" fill="hold"/>
                                        <p:tgtEl>
                                          <p:spTgt spid="14">
                                            <p:txEl>
                                              <p:pRg st="0" end="0"/>
                                            </p:txEl>
                                          </p:spTgt>
                                        </p:tgtEl>
                                        <p:attrNameLst>
                                          <p:attrName>ppt_x</p:attrName>
                                        </p:attrNameLst>
                                      </p:cBhvr>
                                      <p:tavLst>
                                        <p:tav tm="0">
                                          <p:val>
                                            <p:strVal val="#ppt_x-.2"/>
                                          </p:val>
                                        </p:tav>
                                        <p:tav tm="100000">
                                          <p:val>
                                            <p:strVal val="#ppt_x"/>
                                          </p:val>
                                        </p:tav>
                                      </p:tavLst>
                                    </p:anim>
                                    <p:anim calcmode="lin" valueType="num">
                                      <p:cBhvr>
                                        <p:cTn id="22" dur="1000" fill="hold"/>
                                        <p:tgtEl>
                                          <p:spTgt spid="1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4">
                                            <p:txEl>
                                              <p:pRg st="0" end="0"/>
                                            </p:txEl>
                                          </p:spTgt>
                                        </p:tgtEl>
                                      </p:cBhvr>
                                    </p:animEffect>
                                  </p:childTnLst>
                                </p:cTn>
                              </p:par>
                              <p:par>
                                <p:cTn id="24" presetID="42" presetClass="entr" presetSubtype="0" fill="hold" grpId="1" nodeType="withEffect">
                                  <p:stCondLst>
                                    <p:cond delay="0"/>
                                  </p:stCondLst>
                                  <p:childTnLst>
                                    <p:set>
                                      <p:cBhvr>
                                        <p:cTn id="25" dur="1" fill="hold">
                                          <p:stCondLst>
                                            <p:cond delay="0"/>
                                          </p:stCondLst>
                                        </p:cTn>
                                        <p:tgtEl>
                                          <p:spTgt spid="14">
                                            <p:txEl>
                                              <p:pRg st="1" end="1"/>
                                            </p:txEl>
                                          </p:spTgt>
                                        </p:tgtEl>
                                        <p:attrNameLst>
                                          <p:attrName>style.visibility</p:attrName>
                                        </p:attrNameLst>
                                      </p:cBhvr>
                                      <p:to>
                                        <p:strVal val="visible"/>
                                      </p:to>
                                    </p:set>
                                    <p:animEffect transition="in" filter="fade">
                                      <p:cBhvr>
                                        <p:cTn id="26" dur="1000"/>
                                        <p:tgtEl>
                                          <p:spTgt spid="14">
                                            <p:txEl>
                                              <p:pRg st="1" end="1"/>
                                            </p:txEl>
                                          </p:spTgt>
                                        </p:tgtEl>
                                      </p:cBhvr>
                                    </p:animEffect>
                                    <p:anim calcmode="lin" valueType="num">
                                      <p:cBhvr>
                                        <p:cTn id="2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P spid="14" grpId="1" uiExpand="1" build="p"/>
      <p:bldP spid="13" grpId="0"/>
      <p:bldP spid="6" grpId="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053141" y="2023588"/>
            <a:ext cx="4894008" cy="4315610"/>
          </a:xfrm>
          <a:effectLst>
            <a:softEdge rad="127000"/>
          </a:effectLst>
        </p:spPr>
        <p:txBody>
          <a:bodyPr>
            <a:normAutofit/>
          </a:bodyPr>
          <a:lstStyle/>
          <a:p>
            <a:pPr lvl="0"/>
            <a:r>
              <a:rPr lang="en-US" sz="3600" b="1" dirty="0" smtClean="0"/>
              <a:t>The Book of </a:t>
            </a:r>
            <a:r>
              <a:rPr lang="en-US" sz="3600" b="1" dirty="0" err="1" smtClean="0"/>
              <a:t>Tobit</a:t>
            </a:r>
            <a:endParaRPr lang="en-US" sz="3600" b="1" dirty="0" smtClean="0"/>
          </a:p>
          <a:p>
            <a:pPr marL="681038" lvl="1" indent="-315913">
              <a:spcBef>
                <a:spcPts val="1200"/>
              </a:spcBef>
            </a:pPr>
            <a:r>
              <a:rPr lang="en-US" b="1" dirty="0" smtClean="0"/>
              <a:t>The apocryphal book of </a:t>
            </a:r>
            <a:r>
              <a:rPr lang="en-US" b="1" dirty="0" err="1" smtClean="0"/>
              <a:t>Tobit</a:t>
            </a:r>
            <a:r>
              <a:rPr lang="en-US" b="1" dirty="0" smtClean="0"/>
              <a:t> described a father and mother giving their daughter in marriage and writing and sealing for her “an instrument of covenants” (7:14).  </a:t>
            </a:r>
          </a:p>
        </p:txBody>
      </p:sp>
      <p:sp>
        <p:nvSpPr>
          <p:cNvPr id="13" name="Title 12"/>
          <p:cNvSpPr>
            <a:spLocks noGrp="1"/>
          </p:cNvSpPr>
          <p:nvPr>
            <p:ph type="title"/>
          </p:nvPr>
        </p:nvSpPr>
        <p:spPr>
          <a:xfrm>
            <a:off x="1133440" y="167479"/>
            <a:ext cx="7339012" cy="1050804"/>
          </a:xfrm>
        </p:spPr>
        <p:txBody>
          <a:bodyPr>
            <a:noAutofit/>
          </a:bodyPr>
          <a:lstStyle/>
          <a:p>
            <a:r>
              <a:rPr lang="en-US" sz="4800" b="1" dirty="0" smtClean="0">
                <a:solidFill>
                  <a:srgbClr val="800040"/>
                </a:solidFill>
              </a:rPr>
              <a:t>The Marriage Contract</a:t>
            </a:r>
            <a:endParaRPr lang="en-US" sz="4800" b="1" dirty="0">
              <a:solidFill>
                <a:srgbClr val="800040"/>
              </a:solidFill>
            </a:endParaRPr>
          </a:p>
        </p:txBody>
      </p:sp>
      <p:pic>
        <p:nvPicPr>
          <p:cNvPr id="5" name="Picture 4" descr="Hammurapi, Hammurabi, Wikimedia, pub dom.jpg"/>
          <p:cNvPicPr>
            <a:picLocks noChangeAspect="1"/>
          </p:cNvPicPr>
          <p:nvPr/>
        </p:nvPicPr>
        <p:blipFill>
          <a:blip r:embed="rId2"/>
          <a:stretch>
            <a:fillRect/>
          </a:stretch>
        </p:blipFill>
        <p:spPr>
          <a:xfrm>
            <a:off x="5789333" y="4346583"/>
            <a:ext cx="3354667" cy="2511417"/>
          </a:xfrm>
          <a:prstGeom prst="rect">
            <a:avLst/>
          </a:prstGeom>
          <a:effectLst>
            <a:innerShdw blurRad="63500" dist="177800" dir="13500000">
              <a:srgbClr val="000000">
                <a:alpha val="50000"/>
              </a:srgbClr>
            </a:innerShdw>
          </a:effec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561498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 calcmode="lin" valueType="num">
                                      <p:cBhvr>
                                        <p:cTn id="10" dur="1000" fill="hold"/>
                                        <p:tgtEl>
                                          <p:spTgt spid="14">
                                            <p:txEl>
                                              <p:pRg st="0" end="0"/>
                                            </p:txEl>
                                          </p:spTgt>
                                        </p:tgtEl>
                                        <p:attrNameLst>
                                          <p:attrName>ppt_x</p:attrName>
                                        </p:attrNameLst>
                                      </p:cBhvr>
                                      <p:tavLst>
                                        <p:tav tm="0">
                                          <p:val>
                                            <p:strVal val="#ppt_x-.2"/>
                                          </p:val>
                                        </p:tav>
                                        <p:tav tm="100000">
                                          <p:val>
                                            <p:strVal val="#ppt_x"/>
                                          </p:val>
                                        </p:tav>
                                      </p:tavLst>
                                    </p:anim>
                                    <p:anim calcmode="lin" valueType="num">
                                      <p:cBhvr>
                                        <p:cTn id="11" dur="1000" fill="hold"/>
                                        <p:tgtEl>
                                          <p:spTgt spid="1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4">
                                            <p:txEl>
                                              <p:pRg st="0" end="0"/>
                                            </p:txEl>
                                          </p:spTgt>
                                        </p:tgtEl>
                                      </p:cBhvr>
                                    </p:animEffect>
                                  </p:childTnLst>
                                </p:cTn>
                              </p:par>
                              <p:par>
                                <p:cTn id="13" presetID="42" presetClass="entr" presetSubtype="0" fill="hold" grpId="1" nodeType="with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1000"/>
                                        <p:tgtEl>
                                          <p:spTgt spid="14">
                                            <p:txEl>
                                              <p:pRg st="1" end="1"/>
                                            </p:txEl>
                                          </p:spTgt>
                                        </p:tgtEl>
                                      </p:cBhvr>
                                    </p:animEffect>
                                    <p:anim calcmode="lin" valueType="num">
                                      <p:cBhvr>
                                        <p:cTn id="16"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P spid="14" grpId="1" build="p"/>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053141" y="1428749"/>
            <a:ext cx="6597619" cy="5251155"/>
          </a:xfrm>
          <a:effectLst>
            <a:softEdge rad="127000"/>
          </a:effectLst>
        </p:spPr>
        <p:txBody>
          <a:bodyPr>
            <a:normAutofit/>
          </a:bodyPr>
          <a:lstStyle/>
          <a:p>
            <a:pPr lvl="0"/>
            <a:r>
              <a:rPr lang="en-US" sz="3600" b="1" dirty="0" smtClean="0"/>
              <a:t>Roman </a:t>
            </a:r>
            <a:r>
              <a:rPr lang="en-US" sz="3600" b="1" dirty="0" err="1" smtClean="0"/>
              <a:t>Tabulae</a:t>
            </a:r>
            <a:endParaRPr lang="en-US" sz="3600" b="1" dirty="0" smtClean="0"/>
          </a:p>
          <a:p>
            <a:pPr marL="315913" lvl="1" indent="-315913">
              <a:spcBef>
                <a:spcPts val="1200"/>
              </a:spcBef>
            </a:pPr>
            <a:r>
              <a:rPr lang="en-US" sz="2200" b="1" dirty="0" smtClean="0"/>
              <a:t>Among the Romans </a:t>
            </a:r>
            <a:r>
              <a:rPr lang="en-US" sz="2200" b="1" i="1" dirty="0" err="1" smtClean="0"/>
              <a:t>tabulae</a:t>
            </a:r>
            <a:r>
              <a:rPr lang="en-US" sz="2200" b="1" i="1" dirty="0" smtClean="0"/>
              <a:t> </a:t>
            </a:r>
            <a:r>
              <a:rPr lang="en-US" sz="2200" b="1" dirty="0" smtClean="0"/>
              <a:t>contracts were signed by witnesses and the couple (Tacitus, Annals 11.27; Juvenal, </a:t>
            </a:r>
            <a:r>
              <a:rPr lang="en-US" sz="2200" b="1" i="1" dirty="0" smtClean="0"/>
              <a:t>Satires </a:t>
            </a:r>
            <a:r>
              <a:rPr lang="en-US" sz="2200" b="1" dirty="0" smtClean="0"/>
              <a:t>2.119) and literally broken if a marriage was dissolved (Ibid., 9.75-76). </a:t>
            </a:r>
          </a:p>
        </p:txBody>
      </p:sp>
      <p:sp>
        <p:nvSpPr>
          <p:cNvPr id="13" name="Title 12"/>
          <p:cNvSpPr>
            <a:spLocks noGrp="1"/>
          </p:cNvSpPr>
          <p:nvPr>
            <p:ph type="title"/>
          </p:nvPr>
        </p:nvSpPr>
        <p:spPr>
          <a:xfrm>
            <a:off x="1133440" y="167479"/>
            <a:ext cx="7339012" cy="1050804"/>
          </a:xfrm>
        </p:spPr>
        <p:txBody>
          <a:bodyPr>
            <a:noAutofit/>
          </a:bodyPr>
          <a:lstStyle/>
          <a:p>
            <a:r>
              <a:rPr lang="en-US" sz="4800" b="1" dirty="0" smtClean="0">
                <a:solidFill>
                  <a:srgbClr val="800040"/>
                </a:solidFill>
              </a:rPr>
              <a:t>The Marriage Contract</a:t>
            </a:r>
            <a:endParaRPr lang="en-US" sz="4800" b="1" dirty="0">
              <a:solidFill>
                <a:srgbClr val="800040"/>
              </a:solidFill>
            </a:endParaRPr>
          </a:p>
        </p:txBody>
      </p:sp>
      <p:sp>
        <p:nvSpPr>
          <p:cNvPr id="8" name="TextBox 7"/>
          <p:cNvSpPr txBox="1"/>
          <p:nvPr/>
        </p:nvSpPr>
        <p:spPr>
          <a:xfrm>
            <a:off x="2798051" y="3889986"/>
            <a:ext cx="5955408" cy="2462212"/>
          </a:xfrm>
          <a:prstGeom prst="rect">
            <a:avLst/>
          </a:prstGeom>
          <a:noFill/>
          <a:ln>
            <a:noFill/>
          </a:ln>
        </p:spPr>
        <p:txBody>
          <a:bodyPr wrap="square" rtlCol="0" anchor="ctr" anchorCtr="1">
            <a:spAutoFit/>
          </a:bodyPr>
          <a:lstStyle/>
          <a:p>
            <a:pPr marL="227013" lvl="1" indent="-227013"/>
            <a:r>
              <a:rPr lang="en-US" sz="2200" b="1" dirty="0" smtClean="0"/>
              <a:t>–  In the time of Tiberius (42 B.C. to A.D. 16), Tacitus records that an old ceremony once practiced to transfer a woman from the authority of her father to the authority of her husband was only rarely practiced (Annals 4.16), but contracts were still signed. </a:t>
            </a:r>
            <a:endParaRPr lang="en-US" sz="2200" dirty="0" smtClean="0"/>
          </a:p>
        </p:txBody>
      </p:sp>
      <p:pic>
        <p:nvPicPr>
          <p:cNvPr id="10" name="Picture 9" descr="marriage-ceremony.jpg"/>
          <p:cNvPicPr>
            <a:picLocks noChangeAspect="1"/>
          </p:cNvPicPr>
          <p:nvPr/>
        </p:nvPicPr>
        <p:blipFill>
          <a:blip r:embed="rId2" cstate="print"/>
          <a:stretch>
            <a:fillRect/>
          </a:stretch>
        </p:blipFill>
        <p:spPr>
          <a:xfrm>
            <a:off x="0" y="3775028"/>
            <a:ext cx="2550253" cy="3082972"/>
          </a:xfrm>
          <a:prstGeom prst="rect">
            <a:avLst/>
          </a:prstGeom>
          <a:effectLst>
            <a:innerShdw blurRad="63500" dist="127000" dir="19320000">
              <a:srgbClr val="000000">
                <a:alpha val="50000"/>
              </a:srgbClr>
            </a:innerShdw>
          </a:effectLst>
        </p:spPr>
      </p:pic>
      <p:pic>
        <p:nvPicPr>
          <p:cNvPr id="11" name="Picture 10" descr="marriage-ceremony.jpg"/>
          <p:cNvPicPr>
            <a:picLocks noChangeAspect="1"/>
          </p:cNvPicPr>
          <p:nvPr/>
        </p:nvPicPr>
        <p:blipFill>
          <a:blip r:embed="rId2" cstate="print"/>
          <a:srcRect l="44156" t="17671" r="29253" b="53421"/>
          <a:stretch>
            <a:fillRect/>
          </a:stretch>
        </p:blipFill>
        <p:spPr>
          <a:xfrm>
            <a:off x="7723034" y="1580889"/>
            <a:ext cx="1420966" cy="1867469"/>
          </a:xfrm>
          <a:prstGeom prst="rect">
            <a:avLst/>
          </a:prstGeom>
          <a:effectLst>
            <a:innerShdw blurRad="63500" dist="127000" dir="10140000">
              <a:srgbClr val="000000">
                <a:alpha val="50000"/>
              </a:srgbClr>
            </a:innerShdw>
          </a:effec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561498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29"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p:cTn id="13" dur="1000" fill="hold"/>
                                        <p:tgtEl>
                                          <p:spTgt spid="14">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1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4">
                                            <p:txEl>
                                              <p:pRg st="0" end="0"/>
                                            </p:txEl>
                                          </p:spTgt>
                                        </p:tgtEl>
                                      </p:cBhvr>
                                    </p:animEffect>
                                  </p:childTnLst>
                                </p:cTn>
                              </p:par>
                              <p:par>
                                <p:cTn id="16" presetID="42" presetClass="entr" presetSubtype="0" fill="hold" grpId="1" nodeType="with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fade">
                                      <p:cBhvr>
                                        <p:cTn id="18" dur="1000"/>
                                        <p:tgtEl>
                                          <p:spTgt spid="14">
                                            <p:txEl>
                                              <p:pRg st="1" end="1"/>
                                            </p:txEl>
                                          </p:spTgt>
                                        </p:tgtEl>
                                      </p:cBhvr>
                                    </p:animEffect>
                                    <p:anim calcmode="lin" valueType="num">
                                      <p:cBhvr>
                                        <p:cTn id="19"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1"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1000"/>
                                        <p:tgtEl>
                                          <p:spTgt spid="8">
                                            <p:txEl>
                                              <p:pRg st="0" end="0"/>
                                            </p:txEl>
                                          </p:spTgt>
                                        </p:tgtEl>
                                      </p:cBhvr>
                                    </p:animEffect>
                                    <p:anim calcmode="lin" valueType="num">
                                      <p:cBhvr>
                                        <p:cTn id="2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P spid="14" grpId="1" build="p"/>
      <p:bldP spid="8" grpId="1" build="p"/>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053141" y="1428750"/>
            <a:ext cx="7625192" cy="5054990"/>
          </a:xfrm>
          <a:effectLst>
            <a:softEdge rad="127000"/>
          </a:effectLst>
        </p:spPr>
        <p:txBody>
          <a:bodyPr>
            <a:normAutofit/>
          </a:bodyPr>
          <a:lstStyle/>
          <a:p>
            <a:pPr lvl="0"/>
            <a:r>
              <a:rPr lang="en-US" sz="3600" b="1" dirty="0" smtClean="0"/>
              <a:t>Marriage </a:t>
            </a:r>
            <a:r>
              <a:rPr lang="en-US" sz="3600" b="1" dirty="0" err="1" smtClean="0"/>
              <a:t>Papyrii</a:t>
            </a:r>
            <a:endParaRPr lang="en-US" sz="3600" b="1" dirty="0" smtClean="0"/>
          </a:p>
          <a:p>
            <a:pPr marL="315913" lvl="1" indent="-315913">
              <a:spcBef>
                <a:spcPts val="1200"/>
              </a:spcBef>
            </a:pPr>
            <a:r>
              <a:rPr lang="en-US" b="1" dirty="0" smtClean="0"/>
              <a:t>Many examples of ancient marriage contracts have survived. These are formal declarations of terms. Both parties are expected to honor the terms. </a:t>
            </a:r>
          </a:p>
        </p:txBody>
      </p:sp>
      <p:sp>
        <p:nvSpPr>
          <p:cNvPr id="13" name="Title 12"/>
          <p:cNvSpPr>
            <a:spLocks noGrp="1"/>
          </p:cNvSpPr>
          <p:nvPr>
            <p:ph type="title"/>
          </p:nvPr>
        </p:nvSpPr>
        <p:spPr>
          <a:xfrm>
            <a:off x="1133440" y="167479"/>
            <a:ext cx="7339012" cy="1050804"/>
          </a:xfrm>
        </p:spPr>
        <p:txBody>
          <a:bodyPr>
            <a:noAutofit/>
          </a:bodyPr>
          <a:lstStyle/>
          <a:p>
            <a:r>
              <a:rPr lang="en-US" sz="4800" b="1" dirty="0" smtClean="0">
                <a:solidFill>
                  <a:srgbClr val="800040"/>
                </a:solidFill>
              </a:rPr>
              <a:t>The Marriage Contract</a:t>
            </a:r>
            <a:endParaRPr lang="en-US" sz="4800" b="1" dirty="0">
              <a:solidFill>
                <a:srgbClr val="800040"/>
              </a:solidFill>
            </a:endParaRPr>
          </a:p>
        </p:txBody>
      </p:sp>
      <p:sp>
        <p:nvSpPr>
          <p:cNvPr id="8" name="TextBox 7"/>
          <p:cNvSpPr txBox="1"/>
          <p:nvPr/>
        </p:nvSpPr>
        <p:spPr>
          <a:xfrm>
            <a:off x="3894667" y="3382155"/>
            <a:ext cx="4858791" cy="3477875"/>
          </a:xfrm>
          <a:prstGeom prst="rect">
            <a:avLst/>
          </a:prstGeom>
          <a:noFill/>
          <a:ln>
            <a:noFill/>
          </a:ln>
        </p:spPr>
        <p:txBody>
          <a:bodyPr wrap="square" rtlCol="0" anchor="ctr" anchorCtr="1">
            <a:spAutoFit/>
          </a:bodyPr>
          <a:lstStyle/>
          <a:p>
            <a:pPr marL="227013" lvl="1" indent="-227013"/>
            <a:r>
              <a:rPr lang="en-US" sz="2200" b="1" dirty="0" smtClean="0"/>
              <a:t>– Any involvement by the government would simply be to enforce the terms agreed upon</a:t>
            </a:r>
          </a:p>
          <a:p>
            <a:pPr marL="227013" lvl="1" indent="-227013"/>
            <a:r>
              <a:rPr lang="en-US" sz="2200" b="1" dirty="0" smtClean="0"/>
              <a:t>– This was not the same as a modern marriage license </a:t>
            </a:r>
            <a:r>
              <a:rPr lang="en-US" sz="2200" b="1" i="1" dirty="0" smtClean="0"/>
              <a:t>allowing </a:t>
            </a:r>
            <a:r>
              <a:rPr lang="en-US" sz="2200" b="1" dirty="0" smtClean="0"/>
              <a:t>a coupe to marry.</a:t>
            </a:r>
          </a:p>
          <a:p>
            <a:pPr marL="227013" lvl="1" indent="-227013"/>
            <a:r>
              <a:rPr lang="en-US" sz="2200" b="1" dirty="0" smtClean="0"/>
              <a:t>– This was not the same as modern vows given less weight than business contracts. </a:t>
            </a:r>
          </a:p>
          <a:p>
            <a:pPr marL="227013" lvl="1" indent="-227013"/>
            <a:endParaRPr lang="en-US" sz="2200" dirty="0" smtClean="0"/>
          </a:p>
        </p:txBody>
      </p:sp>
      <p:pic>
        <p:nvPicPr>
          <p:cNvPr id="9" name="Picture 8" descr="marriagepapyrus.jpg"/>
          <p:cNvPicPr>
            <a:picLocks noChangeAspect="1"/>
          </p:cNvPicPr>
          <p:nvPr/>
        </p:nvPicPr>
        <p:blipFill>
          <a:blip r:embed="rId2" cstate="print"/>
          <a:stretch>
            <a:fillRect/>
          </a:stretch>
        </p:blipFill>
        <p:spPr>
          <a:xfrm>
            <a:off x="0" y="4227650"/>
            <a:ext cx="3683000" cy="2630349"/>
          </a:xfrm>
          <a:prstGeom prst="rect">
            <a:avLst/>
          </a:prstGeom>
          <a:effectLst>
            <a:innerShdw blurRad="63500" dist="101600" dir="18420000">
              <a:srgbClr val="000000">
                <a:alpha val="50000"/>
              </a:srgbClr>
            </a:innerShdw>
          </a:effec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561498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 calcmode="lin" valueType="num">
                                      <p:cBhvr>
                                        <p:cTn id="10" dur="1000" fill="hold"/>
                                        <p:tgtEl>
                                          <p:spTgt spid="14">
                                            <p:txEl>
                                              <p:pRg st="0" end="0"/>
                                            </p:txEl>
                                          </p:spTgt>
                                        </p:tgtEl>
                                        <p:attrNameLst>
                                          <p:attrName>ppt_x</p:attrName>
                                        </p:attrNameLst>
                                      </p:cBhvr>
                                      <p:tavLst>
                                        <p:tav tm="0">
                                          <p:val>
                                            <p:strVal val="#ppt_x-.2"/>
                                          </p:val>
                                        </p:tav>
                                        <p:tav tm="100000">
                                          <p:val>
                                            <p:strVal val="#ppt_x"/>
                                          </p:val>
                                        </p:tav>
                                      </p:tavLst>
                                    </p:anim>
                                    <p:anim calcmode="lin" valueType="num">
                                      <p:cBhvr>
                                        <p:cTn id="11" dur="1000" fill="hold"/>
                                        <p:tgtEl>
                                          <p:spTgt spid="1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4">
                                            <p:txEl>
                                              <p:pRg st="0" end="0"/>
                                            </p:txEl>
                                          </p:spTgt>
                                        </p:tgtEl>
                                      </p:cBhvr>
                                    </p:animEffect>
                                  </p:childTnLst>
                                </p:cTn>
                              </p:par>
                              <p:par>
                                <p:cTn id="13" presetID="42" presetClass="entr" presetSubtype="0" fill="hold" grpId="1" nodeType="with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1000"/>
                                        <p:tgtEl>
                                          <p:spTgt spid="14">
                                            <p:txEl>
                                              <p:pRg st="1" end="1"/>
                                            </p:txEl>
                                          </p:spTgt>
                                        </p:tgtEl>
                                      </p:cBhvr>
                                    </p:animEffect>
                                    <p:anim calcmode="lin" valueType="num">
                                      <p:cBhvr>
                                        <p:cTn id="16"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1000"/>
                                        <p:tgtEl>
                                          <p:spTgt spid="8">
                                            <p:txEl>
                                              <p:pRg st="0" end="0"/>
                                            </p:txEl>
                                          </p:spTgt>
                                        </p:tgtEl>
                                      </p:cBhvr>
                                    </p:animEffect>
                                    <p:anim calcmode="lin" valueType="num">
                                      <p:cBhvr>
                                        <p:cTn id="2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fade">
                                      <p:cBhvr>
                                        <p:cTn id="29" dur="1000"/>
                                        <p:tgtEl>
                                          <p:spTgt spid="8">
                                            <p:txEl>
                                              <p:pRg st="1" end="1"/>
                                            </p:txEl>
                                          </p:spTgt>
                                        </p:tgtEl>
                                      </p:cBhvr>
                                    </p:animEffect>
                                    <p:anim calcmode="lin" valueType="num">
                                      <p:cBhvr>
                                        <p:cTn id="3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Effect transition="in" filter="fade">
                                      <p:cBhvr>
                                        <p:cTn id="36" dur="1000"/>
                                        <p:tgtEl>
                                          <p:spTgt spid="8">
                                            <p:txEl>
                                              <p:pRg st="2" end="2"/>
                                            </p:txEl>
                                          </p:spTgt>
                                        </p:tgtEl>
                                      </p:cBhvr>
                                    </p:animEffect>
                                    <p:anim calcmode="lin" valueType="num">
                                      <p:cBhvr>
                                        <p:cTn id="3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P spid="14" grpId="1" build="p"/>
      <p:bldP spid="8" grpId="0" build="p"/>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Wedding.jpg"/>
          <p:cNvPicPr>
            <a:picLocks noChangeAspect="1"/>
          </p:cNvPicPr>
          <p:nvPr/>
        </p:nvPicPr>
        <p:blipFill>
          <a:blip r:embed="rId3"/>
          <a:stretch>
            <a:fillRect/>
          </a:stretch>
        </p:blipFill>
        <p:spPr>
          <a:xfrm>
            <a:off x="567870" y="448252"/>
            <a:ext cx="2817330" cy="1878220"/>
          </a:xfrm>
          <a:prstGeom prst="rect">
            <a:avLst/>
          </a:prstGeom>
        </p:spPr>
      </p:pic>
      <p:sp>
        <p:nvSpPr>
          <p:cNvPr id="2" name="Title 1"/>
          <p:cNvSpPr>
            <a:spLocks noGrp="1"/>
          </p:cNvSpPr>
          <p:nvPr>
            <p:ph type="ctrTitle"/>
          </p:nvPr>
        </p:nvSpPr>
        <p:spPr>
          <a:xfrm>
            <a:off x="2364405" y="0"/>
            <a:ext cx="6524536" cy="2387600"/>
          </a:xfrm>
        </p:spPr>
        <p:txBody>
          <a:bodyPr anchor="ctr" anchorCtr="0">
            <a:normAutofit/>
          </a:bodyPr>
          <a:lstStyle/>
          <a:p>
            <a:r>
              <a:rPr lang="en-US" sz="4800" b="1" dirty="0" smtClean="0"/>
              <a:t>Church Control of Marriage</a:t>
            </a:r>
            <a:endParaRPr lang="en-US" sz="4800" b="1" dirty="0"/>
          </a:p>
        </p:txBody>
      </p:sp>
      <p:sp>
        <p:nvSpPr>
          <p:cNvPr id="3" name="Subtitle 2"/>
          <p:cNvSpPr>
            <a:spLocks noGrp="1"/>
          </p:cNvSpPr>
          <p:nvPr>
            <p:ph type="subTitle" idx="1"/>
          </p:nvPr>
        </p:nvSpPr>
        <p:spPr>
          <a:xfrm>
            <a:off x="1373213" y="2694675"/>
            <a:ext cx="6576969" cy="3894976"/>
          </a:xfrm>
          <a:gradFill flip="none" rotWithShape="1">
            <a:gsLst>
              <a:gs pos="46000">
                <a:schemeClr val="tx1">
                  <a:lumMod val="95000"/>
                  <a:lumOff val="5000"/>
                  <a:alpha val="44000"/>
                </a:schemeClr>
              </a:gs>
              <a:gs pos="100000">
                <a:srgbClr val="FFFFFF">
                  <a:alpha val="43000"/>
                </a:srgbClr>
              </a:gs>
            </a:gsLst>
            <a:lin ang="4260000" scaled="0"/>
            <a:tileRect/>
          </a:gradFill>
        </p:spPr>
        <p:txBody>
          <a:bodyPr lIns="182880" tIns="182880" rIns="182880" bIns="182880">
            <a:normAutofit fontScale="92500" lnSpcReduction="10000"/>
          </a:bodyPr>
          <a:lstStyle/>
          <a:p>
            <a:pPr marL="227013" indent="-227013" algn="l">
              <a:buClr>
                <a:schemeClr val="accent1">
                  <a:lumMod val="40000"/>
                  <a:lumOff val="60000"/>
                </a:schemeClr>
              </a:buClr>
              <a:buSzPct val="100000"/>
              <a:buFont typeface="Wingdings" charset="2"/>
              <a:buChar char="§"/>
            </a:pPr>
            <a:r>
              <a:rPr lang="en-US" sz="2200" b="1" dirty="0" smtClean="0"/>
              <a:t>In turning to Christ Gentile Christians could not continue in any practices that involved idolatry (cf. 1 Cor. 10:28-29). </a:t>
            </a:r>
          </a:p>
          <a:p>
            <a:pPr marL="227013" indent="-227013" algn="l">
              <a:buClr>
                <a:schemeClr val="accent1">
                  <a:lumMod val="40000"/>
                  <a:lumOff val="60000"/>
                </a:schemeClr>
              </a:buClr>
              <a:buSzPct val="100000"/>
              <a:buFont typeface="Wingdings" charset="2"/>
              <a:buChar char="§"/>
            </a:pPr>
            <a:r>
              <a:rPr lang="en-US" sz="2200" b="1" dirty="0" smtClean="0"/>
              <a:t>Tertullian claimed that one reason Christians did not marry pagan wives was because of the idolatry that was involved in the manner in which pagan marriages were initiated (</a:t>
            </a:r>
            <a:r>
              <a:rPr lang="en-US" sz="2200" b="1" i="1" dirty="0" smtClean="0"/>
              <a:t>On the Crown</a:t>
            </a:r>
            <a:r>
              <a:rPr lang="en-US" sz="2200" b="1" dirty="0" smtClean="0"/>
              <a:t> 13).</a:t>
            </a:r>
          </a:p>
          <a:p>
            <a:pPr marL="227013" indent="-227013" algn="l">
              <a:buClr>
                <a:schemeClr val="accent1">
                  <a:lumMod val="40000"/>
                  <a:lumOff val="60000"/>
                </a:schemeClr>
              </a:buClr>
              <a:buSzPct val="100000"/>
              <a:buFont typeface="Wingdings" charset="2"/>
              <a:buChar char="§"/>
            </a:pPr>
            <a:r>
              <a:rPr lang="en-US" sz="2200" b="1" dirty="0" smtClean="0"/>
              <a:t>Ignatius taught, “it becomes both men and women who marry, to form their union with the approval of the bishop that their marriage may be according to God, and not after their own lust” (</a:t>
            </a:r>
            <a:r>
              <a:rPr lang="en-US" sz="2200" b="1" i="1" dirty="0" smtClean="0"/>
              <a:t>The Epistle of Ignatius to Polycarp</a:t>
            </a:r>
            <a:r>
              <a:rPr lang="en-US" sz="2200" b="1" dirty="0" smtClean="0"/>
              <a:t> 5).</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727617213"/>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1000"/>
                                        <p:tgtEl>
                                          <p:spTgt spid="3">
                                            <p:bg/>
                                          </p:spTgt>
                                        </p:tgtEl>
                                      </p:cBhvr>
                                    </p:animEffect>
                                    <p:anim calcmode="lin" valueType="num">
                                      <p:cBhvr>
                                        <p:cTn id="18" dur="1000" fill="hold"/>
                                        <p:tgtEl>
                                          <p:spTgt spid="3">
                                            <p:bg/>
                                          </p:spTgt>
                                        </p:tgtEl>
                                        <p:attrNameLst>
                                          <p:attrName>ppt_x</p:attrName>
                                        </p:attrNameLst>
                                      </p:cBhvr>
                                      <p:tavLst>
                                        <p:tav tm="0">
                                          <p:val>
                                            <p:strVal val="#ppt_x"/>
                                          </p:val>
                                        </p:tav>
                                        <p:tav tm="100000">
                                          <p:val>
                                            <p:strVal val="#ppt_x"/>
                                          </p:val>
                                        </p:tav>
                                      </p:tavLst>
                                    </p:anim>
                                    <p:anim calcmode="lin" valueType="num">
                                      <p:cBhvr>
                                        <p:cTn id="19" dur="1000" fill="hold"/>
                                        <p:tgtEl>
                                          <p:spTgt spid="3">
                                            <p:bg/>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1000"/>
                                        <p:tgtEl>
                                          <p:spTgt spid="3">
                                            <p:txEl>
                                              <p:pRg st="1" end="1"/>
                                            </p:txEl>
                                          </p:spTgt>
                                        </p:tgtEl>
                                      </p:cBhvr>
                                    </p:animEffect>
                                    <p:anim calcmode="lin" valueType="num">
                                      <p:cBhvr>
                                        <p:cTn id="3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1000"/>
                                        <p:tgtEl>
                                          <p:spTgt spid="3">
                                            <p:txEl>
                                              <p:pRg st="2" end="2"/>
                                            </p:txEl>
                                          </p:spTgt>
                                        </p:tgtEl>
                                      </p:cBhvr>
                                    </p:animEffect>
                                    <p:anim calcmode="lin" valueType="num">
                                      <p:cBhvr>
                                        <p:cTn id="3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Wedding.jpg"/>
          <p:cNvPicPr>
            <a:picLocks noChangeAspect="1"/>
          </p:cNvPicPr>
          <p:nvPr/>
        </p:nvPicPr>
        <p:blipFill>
          <a:blip r:embed="rId3"/>
          <a:stretch>
            <a:fillRect/>
          </a:stretch>
        </p:blipFill>
        <p:spPr>
          <a:xfrm>
            <a:off x="567870" y="448252"/>
            <a:ext cx="2817330" cy="1878220"/>
          </a:xfrm>
          <a:prstGeom prst="rect">
            <a:avLst/>
          </a:prstGeom>
        </p:spPr>
      </p:pic>
      <p:sp>
        <p:nvSpPr>
          <p:cNvPr id="2" name="Title 1"/>
          <p:cNvSpPr>
            <a:spLocks noGrp="1"/>
          </p:cNvSpPr>
          <p:nvPr>
            <p:ph type="ctrTitle"/>
          </p:nvPr>
        </p:nvSpPr>
        <p:spPr>
          <a:xfrm>
            <a:off x="2364405" y="0"/>
            <a:ext cx="6524536" cy="2387600"/>
          </a:xfrm>
        </p:spPr>
        <p:txBody>
          <a:bodyPr anchor="ctr" anchorCtr="0">
            <a:normAutofit/>
          </a:bodyPr>
          <a:lstStyle/>
          <a:p>
            <a:r>
              <a:rPr lang="en-US" sz="4800" b="1" dirty="0" smtClean="0"/>
              <a:t>Church Control of Marriage</a:t>
            </a:r>
            <a:endParaRPr lang="en-US" sz="4800" b="1" dirty="0"/>
          </a:p>
        </p:txBody>
      </p:sp>
      <p:sp>
        <p:nvSpPr>
          <p:cNvPr id="3" name="Subtitle 2"/>
          <p:cNvSpPr>
            <a:spLocks noGrp="1"/>
          </p:cNvSpPr>
          <p:nvPr>
            <p:ph type="subTitle" idx="1"/>
          </p:nvPr>
        </p:nvSpPr>
        <p:spPr>
          <a:xfrm>
            <a:off x="1373213" y="2694675"/>
            <a:ext cx="6576969" cy="3894976"/>
          </a:xfrm>
          <a:gradFill flip="none" rotWithShape="1">
            <a:gsLst>
              <a:gs pos="46000">
                <a:schemeClr val="tx1">
                  <a:lumMod val="95000"/>
                  <a:lumOff val="5000"/>
                  <a:alpha val="44000"/>
                </a:schemeClr>
              </a:gs>
              <a:gs pos="100000">
                <a:srgbClr val="FFFFFF">
                  <a:alpha val="43000"/>
                </a:srgbClr>
              </a:gs>
            </a:gsLst>
            <a:lin ang="4260000" scaled="0"/>
            <a:tileRect/>
          </a:gradFill>
        </p:spPr>
        <p:txBody>
          <a:bodyPr lIns="182880" tIns="182880" rIns="182880" bIns="182880">
            <a:normAutofit/>
          </a:bodyPr>
          <a:lstStyle/>
          <a:p>
            <a:pPr marL="227013" indent="-227013" algn="l">
              <a:buClr>
                <a:schemeClr val="accent1">
                  <a:lumMod val="40000"/>
                  <a:lumOff val="60000"/>
                </a:schemeClr>
              </a:buClr>
              <a:buSzPct val="100000"/>
              <a:buFont typeface="Wingdings" charset="2"/>
              <a:buChar char="§"/>
            </a:pPr>
            <a:r>
              <a:rPr lang="en-US" sz="2200" b="1" dirty="0" smtClean="0"/>
              <a:t>Tertullian argued that marriages must be “first professed in presence of the Church” in order to avoid any appearance that the union between the couple was fornication (</a:t>
            </a:r>
            <a:r>
              <a:rPr lang="en-US" sz="2200" b="1" i="1" dirty="0" smtClean="0"/>
              <a:t>On Chastity</a:t>
            </a:r>
            <a:r>
              <a:rPr lang="en-US" sz="2200" b="1" dirty="0" smtClean="0"/>
              <a:t> 4.4). </a:t>
            </a:r>
          </a:p>
          <a:p>
            <a:pPr marL="227013" indent="-227013" algn="l">
              <a:buClr>
                <a:schemeClr val="accent1">
                  <a:lumMod val="40000"/>
                  <a:lumOff val="60000"/>
                </a:schemeClr>
              </a:buClr>
              <a:buSzPct val="100000"/>
              <a:buFont typeface="Wingdings" charset="2"/>
              <a:buChar char="§"/>
            </a:pPr>
            <a:r>
              <a:rPr lang="en-US" sz="2200" b="1" dirty="0" smtClean="0"/>
              <a:t>Such notions of seeking the “approval of the bishop” and involving the church to avoid the appearance of wrongdoing, would expand quickly into a concept that marriage was a “sacrament” only truly administered by church officials. </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727617213"/>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6" y="2786069"/>
            <a:ext cx="7099889" cy="1168186"/>
          </a:xfrm>
        </p:spPr>
        <p:txBody>
          <a:bodyPr>
            <a:normAutofit/>
          </a:bodyPr>
          <a:lstStyle/>
          <a:p>
            <a:pPr algn="ctr"/>
            <a:r>
              <a:rPr lang="en-US" sz="4800" b="1" dirty="0" smtClean="0"/>
              <a:t>Sex Outside of Marriage</a:t>
            </a:r>
            <a:endParaRPr lang="en-US" sz="4800" b="1" dirty="0"/>
          </a:p>
        </p:txBody>
      </p:sp>
      <p:sp>
        <p:nvSpPr>
          <p:cNvPr id="3" name="TextBox 2"/>
          <p:cNvSpPr txBox="1"/>
          <p:nvPr/>
        </p:nvSpPr>
        <p:spPr>
          <a:xfrm>
            <a:off x="1821013" y="1066367"/>
            <a:ext cx="5534920" cy="523220"/>
          </a:xfrm>
          <a:prstGeom prst="rect">
            <a:avLst/>
          </a:prstGeom>
          <a:noFill/>
        </p:spPr>
        <p:txBody>
          <a:bodyPr wrap="square" rtlCol="0">
            <a:spAutoFit/>
          </a:bodyPr>
          <a:lstStyle/>
          <a:p>
            <a:r>
              <a:rPr lang="en-US" sz="2800" b="1" dirty="0" smtClean="0"/>
              <a:t>INCEST</a:t>
            </a:r>
            <a:endParaRPr lang="en-US" sz="2800" b="1" dirty="0"/>
          </a:p>
        </p:txBody>
      </p:sp>
      <p:sp>
        <p:nvSpPr>
          <p:cNvPr id="4" name="TextBox 3"/>
          <p:cNvSpPr txBox="1"/>
          <p:nvPr/>
        </p:nvSpPr>
        <p:spPr>
          <a:xfrm>
            <a:off x="2300226" y="1949649"/>
            <a:ext cx="4911944" cy="523220"/>
          </a:xfrm>
          <a:prstGeom prst="rect">
            <a:avLst/>
          </a:prstGeom>
          <a:noFill/>
        </p:spPr>
        <p:txBody>
          <a:bodyPr wrap="square" rtlCol="0">
            <a:spAutoFit/>
          </a:bodyPr>
          <a:lstStyle/>
          <a:p>
            <a:r>
              <a:rPr lang="en-US" sz="2800" b="1" dirty="0" smtClean="0"/>
              <a:t>PRE-MARITAL SEX</a:t>
            </a:r>
            <a:endParaRPr lang="en-US" sz="2800" b="1" dirty="0"/>
          </a:p>
        </p:txBody>
      </p:sp>
      <p:sp>
        <p:nvSpPr>
          <p:cNvPr id="5" name="TextBox 4"/>
          <p:cNvSpPr txBox="1"/>
          <p:nvPr/>
        </p:nvSpPr>
        <p:spPr>
          <a:xfrm>
            <a:off x="1673990" y="4605179"/>
            <a:ext cx="5534920" cy="523220"/>
          </a:xfrm>
          <a:prstGeom prst="rect">
            <a:avLst/>
          </a:prstGeom>
          <a:noFill/>
        </p:spPr>
        <p:txBody>
          <a:bodyPr wrap="square" rtlCol="0">
            <a:spAutoFit/>
          </a:bodyPr>
          <a:lstStyle/>
          <a:p>
            <a:r>
              <a:rPr lang="en-US" sz="2800" b="1" dirty="0" smtClean="0"/>
              <a:t>ADULTERY</a:t>
            </a:r>
            <a:endParaRPr lang="en-US" sz="2800" b="1" dirty="0"/>
          </a:p>
        </p:txBody>
      </p:sp>
      <p:sp>
        <p:nvSpPr>
          <p:cNvPr id="6" name="TextBox 5"/>
          <p:cNvSpPr txBox="1"/>
          <p:nvPr/>
        </p:nvSpPr>
        <p:spPr>
          <a:xfrm>
            <a:off x="2467654" y="5488461"/>
            <a:ext cx="4597492" cy="523220"/>
          </a:xfrm>
          <a:prstGeom prst="rect">
            <a:avLst/>
          </a:prstGeom>
          <a:noFill/>
        </p:spPr>
        <p:txBody>
          <a:bodyPr wrap="square" rtlCol="0">
            <a:spAutoFit/>
          </a:bodyPr>
          <a:lstStyle/>
          <a:p>
            <a:r>
              <a:rPr lang="en-US" sz="2800" b="1" dirty="0" smtClean="0"/>
              <a:t>PROSTITUTION</a:t>
            </a:r>
            <a:endParaRPr lang="en-US" sz="2800" b="1"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3612218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1000"/>
                                        <p:tgtEl>
                                          <p:spTgt spid="3"/>
                                        </p:tgtEl>
                                      </p:cBhvr>
                                    </p:animEffect>
                                  </p:childTnLst>
                                </p:cTn>
                              </p:par>
                            </p:childTnLst>
                          </p:cTn>
                        </p:par>
                        <p:par>
                          <p:cTn id="8" fill="hold">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Right)">
                                      <p:cBhvr>
                                        <p:cTn id="11" dur="1000"/>
                                        <p:tgtEl>
                                          <p:spTgt spid="4"/>
                                        </p:tgtEl>
                                      </p:cBhvr>
                                    </p:animEffect>
                                  </p:childTnLst>
                                </p:cTn>
                              </p:par>
                            </p:childTnLst>
                          </p:cTn>
                        </p:par>
                        <p:par>
                          <p:cTn id="12" fill="hold">
                            <p:stCondLst>
                              <p:cond delay="2000"/>
                            </p:stCondLst>
                            <p:childTnLst>
                              <p:par>
                                <p:cTn id="13" presetID="1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lide(fromLeft)">
                                      <p:cBhvr>
                                        <p:cTn id="15" dur="1000"/>
                                        <p:tgtEl>
                                          <p:spTgt spid="5"/>
                                        </p:tgtEl>
                                      </p:cBhvr>
                                    </p:animEffect>
                                  </p:childTnLst>
                                </p:cTn>
                              </p:par>
                            </p:childTnLst>
                          </p:cTn>
                        </p:par>
                        <p:par>
                          <p:cTn id="16" fill="hold">
                            <p:stCondLst>
                              <p:cond delay="3000"/>
                            </p:stCondLst>
                            <p:childTnLst>
                              <p:par>
                                <p:cTn id="17" presetID="1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Right)">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12"/>
          <p:cNvSpPr>
            <a:spLocks noGrp="1"/>
          </p:cNvSpPr>
          <p:nvPr>
            <p:ph type="title"/>
          </p:nvPr>
        </p:nvSpPr>
        <p:spPr>
          <a:xfrm>
            <a:off x="443273" y="650439"/>
            <a:ext cx="8243527" cy="1662993"/>
          </a:xfrm>
        </p:spPr>
        <p:txBody>
          <a:bodyPr>
            <a:normAutofit/>
          </a:bodyPr>
          <a:lstStyle/>
          <a:p>
            <a:r>
              <a:rPr lang="en-US" sz="4400" b="1" dirty="0" smtClean="0">
                <a:ln>
                  <a:noFill/>
                </a:ln>
                <a:solidFill>
                  <a:srgbClr val="262626"/>
                </a:solidFill>
                <a:effectLst>
                  <a:outerShdw blurRad="50800" dist="50800" dir="7740000" algn="tl" rotWithShape="0">
                    <a:srgbClr val="000000">
                      <a:alpha val="43000"/>
                    </a:srgbClr>
                  </a:outerShdw>
                </a:effectLst>
              </a:rPr>
              <a:t>Development of the Sacramental Concept of Marriage</a:t>
            </a:r>
            <a:endParaRPr lang="en-US" sz="3200" b="1" dirty="0">
              <a:ln>
                <a:noFill/>
              </a:ln>
              <a:solidFill>
                <a:srgbClr val="262626"/>
              </a:solidFill>
              <a:effectLst>
                <a:outerShdw blurRad="50800" dist="50800" dir="7740000" algn="tl" rotWithShape="0">
                  <a:srgbClr val="000000">
                    <a:alpha val="43000"/>
                  </a:srgbClr>
                </a:outerShdw>
              </a:effectLst>
            </a:endParaRPr>
          </a:p>
        </p:txBody>
      </p:sp>
      <p:sp>
        <p:nvSpPr>
          <p:cNvPr id="12" name="Content Placeholder 13"/>
          <p:cNvSpPr>
            <a:spLocks noGrp="1"/>
          </p:cNvSpPr>
          <p:nvPr>
            <p:ph idx="1"/>
          </p:nvPr>
        </p:nvSpPr>
        <p:spPr>
          <a:xfrm>
            <a:off x="405575" y="2735973"/>
            <a:ext cx="8463524" cy="3345113"/>
          </a:xfrm>
        </p:spPr>
        <p:txBody>
          <a:bodyPr>
            <a:noAutofit/>
          </a:bodyPr>
          <a:lstStyle/>
          <a:p>
            <a:pPr lvl="0">
              <a:spcBef>
                <a:spcPts val="1272"/>
              </a:spcBef>
            </a:pPr>
            <a:r>
              <a:rPr lang="en-US" sz="2400" b="1" dirty="0" smtClean="0">
                <a:solidFill>
                  <a:srgbClr val="262626"/>
                </a:solidFill>
              </a:rPr>
              <a:t>In classical usage the Latin word </a:t>
            </a:r>
            <a:r>
              <a:rPr lang="en-US" sz="2400" b="1" i="1" dirty="0" err="1" smtClean="0">
                <a:solidFill>
                  <a:srgbClr val="262626"/>
                </a:solidFill>
              </a:rPr>
              <a:t>sacramentum</a:t>
            </a:r>
            <a:r>
              <a:rPr lang="en-US" sz="2400" b="1" dirty="0" smtClean="0">
                <a:solidFill>
                  <a:srgbClr val="262626"/>
                </a:solidFill>
              </a:rPr>
              <a:t> referred to a sum that was deposited by parties in a dispute then used for religious purposes by the losing party.</a:t>
            </a:r>
          </a:p>
          <a:p>
            <a:pPr lvl="0">
              <a:spcBef>
                <a:spcPts val="1272"/>
              </a:spcBef>
            </a:pPr>
            <a:r>
              <a:rPr lang="en-US" sz="2400" b="1" dirty="0" smtClean="0">
                <a:solidFill>
                  <a:srgbClr val="262626"/>
                </a:solidFill>
              </a:rPr>
              <a:t>Over time this meaning expanded to refer to oaths, secrets, and even to things held to be sacred (</a:t>
            </a:r>
            <a:r>
              <a:rPr lang="en-US" sz="2400" b="1" i="1" dirty="0" smtClean="0">
                <a:solidFill>
                  <a:srgbClr val="262626"/>
                </a:solidFill>
              </a:rPr>
              <a:t>Lewis and Short Latin Dictionary</a:t>
            </a:r>
            <a:r>
              <a:rPr lang="en-US" sz="2400" b="1" dirty="0" smtClean="0">
                <a:solidFill>
                  <a:srgbClr val="262626"/>
                </a:solidFill>
              </a:rPr>
              <a:t>).</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6198296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wipe(left)">
                                      <p:cBhvr>
                                        <p:cTn id="14" dur="10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1"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wipe(left)">
                                      <p:cBhvr>
                                        <p:cTn id="19"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build="p"/>
      <p:bldP spid="12" grpId="1" uiExpand="1" build="p"/>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12"/>
          <p:cNvSpPr>
            <a:spLocks noGrp="1"/>
          </p:cNvSpPr>
          <p:nvPr>
            <p:ph type="title"/>
          </p:nvPr>
        </p:nvSpPr>
        <p:spPr>
          <a:xfrm>
            <a:off x="443273" y="650439"/>
            <a:ext cx="8243527" cy="1662993"/>
          </a:xfrm>
        </p:spPr>
        <p:txBody>
          <a:bodyPr>
            <a:normAutofit/>
          </a:bodyPr>
          <a:lstStyle/>
          <a:p>
            <a:r>
              <a:rPr lang="en-US" sz="4400" b="1" dirty="0" smtClean="0">
                <a:ln>
                  <a:noFill/>
                </a:ln>
                <a:solidFill>
                  <a:srgbClr val="262626"/>
                </a:solidFill>
                <a:effectLst>
                  <a:outerShdw blurRad="50800" dist="50800" dir="7740000" algn="tl" rotWithShape="0">
                    <a:srgbClr val="000000">
                      <a:alpha val="43000"/>
                    </a:srgbClr>
                  </a:outerShdw>
                </a:effectLst>
              </a:rPr>
              <a:t>Development of the Sacramental Concept of Marriage</a:t>
            </a:r>
            <a:endParaRPr lang="en-US" sz="3200" b="1" dirty="0">
              <a:ln>
                <a:noFill/>
              </a:ln>
              <a:solidFill>
                <a:srgbClr val="262626"/>
              </a:solidFill>
              <a:effectLst>
                <a:outerShdw blurRad="50800" dist="50800" dir="7740000" algn="tl" rotWithShape="0">
                  <a:srgbClr val="000000">
                    <a:alpha val="43000"/>
                  </a:srgbClr>
                </a:outerShdw>
              </a:effectLst>
            </a:endParaRPr>
          </a:p>
        </p:txBody>
      </p:sp>
      <p:sp>
        <p:nvSpPr>
          <p:cNvPr id="12" name="Content Placeholder 13"/>
          <p:cNvSpPr>
            <a:spLocks noGrp="1"/>
          </p:cNvSpPr>
          <p:nvPr>
            <p:ph idx="1"/>
          </p:nvPr>
        </p:nvSpPr>
        <p:spPr>
          <a:xfrm>
            <a:off x="405575" y="2787595"/>
            <a:ext cx="8463524" cy="3293491"/>
          </a:xfrm>
        </p:spPr>
        <p:txBody>
          <a:bodyPr>
            <a:noAutofit/>
          </a:bodyPr>
          <a:lstStyle/>
          <a:p>
            <a:pPr lvl="0">
              <a:spcBef>
                <a:spcPts val="1272"/>
              </a:spcBef>
            </a:pPr>
            <a:r>
              <a:rPr lang="en-US" sz="2400" b="1" dirty="0" smtClean="0">
                <a:solidFill>
                  <a:srgbClr val="262626"/>
                </a:solidFill>
              </a:rPr>
              <a:t>In Roman Catholic theology a “sacrament” is: 1) a religious rite, 2) that is a sign of inner sanctification, 3) it confers divine grace, and 4) this grace is bestowed through the rite (</a:t>
            </a:r>
            <a:r>
              <a:rPr lang="en-US" sz="2400" b="1" dirty="0" err="1" smtClean="0">
                <a:solidFill>
                  <a:srgbClr val="262626"/>
                </a:solidFill>
              </a:rPr>
              <a:t>Lehmkuhl</a:t>
            </a:r>
            <a:r>
              <a:rPr lang="en-US" sz="2400" b="1" dirty="0" smtClean="0">
                <a:solidFill>
                  <a:srgbClr val="262626"/>
                </a:solidFill>
              </a:rPr>
              <a:t>, “Sacrament of Marriage”). </a:t>
            </a:r>
          </a:p>
          <a:p>
            <a:pPr lvl="0">
              <a:spcBef>
                <a:spcPts val="1272"/>
              </a:spcBef>
            </a:pPr>
            <a:r>
              <a:rPr lang="en-US" sz="2400" b="1" dirty="0" smtClean="0">
                <a:solidFill>
                  <a:srgbClr val="262626"/>
                </a:solidFill>
              </a:rPr>
              <a:t>Catholics believe there are seven sacraments: Baptism, Confirmation, the Eucharist, Penance, Extreme Unction (or last rites), Order (of church officials), and Matrimony. </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6198296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1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1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1466136" y="365126"/>
            <a:ext cx="6545995" cy="1325563"/>
          </a:xfrm>
        </p:spPr>
        <p:txBody>
          <a:bodyPr>
            <a:normAutofit fontScale="90000"/>
          </a:bodyPr>
          <a:lstStyle/>
          <a:p>
            <a:pPr algn="ctr"/>
            <a:r>
              <a:rPr lang="en-US" b="1" dirty="0" smtClean="0"/>
              <a:t>The Sacramental Concept of Marriage</a:t>
            </a:r>
            <a:endParaRPr lang="en-US" b="1" dirty="0"/>
          </a:p>
        </p:txBody>
      </p:sp>
      <p:sp>
        <p:nvSpPr>
          <p:cNvPr id="14" name="Content Placeholder 13"/>
          <p:cNvSpPr>
            <a:spLocks noGrp="1"/>
          </p:cNvSpPr>
          <p:nvPr>
            <p:ph idx="1"/>
          </p:nvPr>
        </p:nvSpPr>
        <p:spPr>
          <a:xfrm>
            <a:off x="2808376" y="2353969"/>
            <a:ext cx="5706974" cy="3685820"/>
          </a:xfrm>
        </p:spPr>
        <p:txBody>
          <a:bodyPr>
            <a:normAutofit/>
          </a:bodyPr>
          <a:lstStyle/>
          <a:p>
            <a:pPr marL="341313" lvl="0" indent="-341313"/>
            <a:r>
              <a:rPr lang="en-US" sz="2400" b="1" dirty="0" smtClean="0"/>
              <a:t>Thomas Aquinas (A.D. 1225-1274) expressed it, “Matrimony, then, in that it consists in the union of a husband and wife purposing to generate and educate offspring for the worship of God, is a sacrament of the Church; hence, also, a certain blessing on those marrying is given by the ministers of the Church” (</a:t>
            </a:r>
            <a:r>
              <a:rPr lang="en-US" sz="2400" b="1" i="1" dirty="0" smtClean="0"/>
              <a:t>Contra Gentiles</a:t>
            </a:r>
            <a:r>
              <a:rPr lang="en-US" sz="2400" b="1" dirty="0" smtClean="0"/>
              <a:t> 4.78.2)</a:t>
            </a:r>
          </a:p>
        </p:txBody>
      </p:sp>
      <p:pic>
        <p:nvPicPr>
          <p:cNvPr id="5" name="Picture 4" descr="St-Thomas-Aquinas.jpg"/>
          <p:cNvPicPr>
            <a:picLocks noChangeAspect="1"/>
          </p:cNvPicPr>
          <p:nvPr/>
        </p:nvPicPr>
        <p:blipFill>
          <a:blip r:embed="rId2" cstate="print"/>
          <a:stretch>
            <a:fillRect/>
          </a:stretch>
        </p:blipFill>
        <p:spPr>
          <a:xfrm>
            <a:off x="704505" y="2401799"/>
            <a:ext cx="1857374" cy="2610882"/>
          </a:xfrm>
          <a:prstGeom prst="rect">
            <a:avLst/>
          </a:prstGeom>
          <a:ln w="38100">
            <a:solidFill>
              <a:schemeClr val="bg1">
                <a:lumMod val="85000"/>
              </a:schemeClr>
            </a:solidFill>
          </a:ln>
        </p:spPr>
      </p:pic>
      <p:sp>
        <p:nvSpPr>
          <p:cNvPr id="6" name="TextBox 5"/>
          <p:cNvSpPr txBox="1"/>
          <p:nvPr/>
        </p:nvSpPr>
        <p:spPr>
          <a:xfrm>
            <a:off x="629821" y="5199523"/>
            <a:ext cx="1992708" cy="369332"/>
          </a:xfrm>
          <a:prstGeom prst="rect">
            <a:avLst/>
          </a:prstGeom>
          <a:noFill/>
          <a:ln>
            <a:noFill/>
          </a:ln>
        </p:spPr>
        <p:txBody>
          <a:bodyPr wrap="square" rtlCol="0" anchor="ctr" anchorCtr="1">
            <a:spAutoFit/>
          </a:bodyPr>
          <a:lstStyle/>
          <a:p>
            <a:r>
              <a:rPr lang="en-US" b="1" dirty="0" smtClean="0">
                <a:solidFill>
                  <a:srgbClr val="FFFFFF"/>
                </a:solidFill>
              </a:rPr>
              <a:t>Thomas Aquinas</a:t>
            </a:r>
            <a:endParaRPr lang="en-US" b="1" dirty="0">
              <a:solidFill>
                <a:srgbClr val="FFFFFF"/>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9295096"/>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3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800" decel="100000"/>
                                        <p:tgtEl>
                                          <p:spTgt spid="13"/>
                                        </p:tgtEl>
                                      </p:cBhvr>
                                    </p:animEffect>
                                    <p:anim calcmode="lin" valueType="num">
                                      <p:cBhvr>
                                        <p:cTn id="16" dur="800" decel="100000" fill="hold"/>
                                        <p:tgtEl>
                                          <p:spTgt spid="13"/>
                                        </p:tgtEl>
                                        <p:attrNameLst>
                                          <p:attrName>style.rotation</p:attrName>
                                        </p:attrNameLst>
                                      </p:cBhvr>
                                      <p:tavLst>
                                        <p:tav tm="0">
                                          <p:val>
                                            <p:fltVal val="-90"/>
                                          </p:val>
                                        </p:tav>
                                        <p:tav tm="100000">
                                          <p:val>
                                            <p:fltVal val="0"/>
                                          </p:val>
                                        </p:tav>
                                      </p:tavLst>
                                    </p:anim>
                                    <p:anim calcmode="lin" valueType="num">
                                      <p:cBhvr>
                                        <p:cTn id="17" dur="800" decel="100000" fill="hold"/>
                                        <p:tgtEl>
                                          <p:spTgt spid="13"/>
                                        </p:tgtEl>
                                        <p:attrNameLst>
                                          <p:attrName>ppt_x</p:attrName>
                                        </p:attrNameLst>
                                      </p:cBhvr>
                                      <p:tavLst>
                                        <p:tav tm="0">
                                          <p:val>
                                            <p:strVal val="#ppt_x+0.4"/>
                                          </p:val>
                                        </p:tav>
                                        <p:tav tm="100000">
                                          <p:val>
                                            <p:strVal val="#ppt_x-0.05"/>
                                          </p:val>
                                        </p:tav>
                                      </p:tavLst>
                                    </p:anim>
                                    <p:anim calcmode="lin" valueType="num">
                                      <p:cBhvr>
                                        <p:cTn id="18" dur="800" decel="100000" fill="hold"/>
                                        <p:tgtEl>
                                          <p:spTgt spid="1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wipe(left)">
                                      <p:cBhvr>
                                        <p:cTn id="25"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bldLvl="3"/>
      <p:bldP spid="6" grpId="0"/>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1466136" y="365126"/>
            <a:ext cx="6545995" cy="1325563"/>
          </a:xfrm>
        </p:spPr>
        <p:txBody>
          <a:bodyPr>
            <a:normAutofit fontScale="90000"/>
          </a:bodyPr>
          <a:lstStyle/>
          <a:p>
            <a:pPr algn="ctr"/>
            <a:r>
              <a:rPr lang="en-US" b="1" dirty="0" smtClean="0"/>
              <a:t>The Sacramental Concept of Marriage</a:t>
            </a:r>
            <a:endParaRPr lang="en-US" b="1" dirty="0"/>
          </a:p>
        </p:txBody>
      </p:sp>
      <p:sp>
        <p:nvSpPr>
          <p:cNvPr id="14" name="Content Placeholder 13"/>
          <p:cNvSpPr>
            <a:spLocks noGrp="1"/>
          </p:cNvSpPr>
          <p:nvPr>
            <p:ph idx="1"/>
          </p:nvPr>
        </p:nvSpPr>
        <p:spPr>
          <a:xfrm>
            <a:off x="724043" y="1962253"/>
            <a:ext cx="7845767" cy="4210244"/>
          </a:xfrm>
        </p:spPr>
        <p:txBody>
          <a:bodyPr>
            <a:normAutofit/>
          </a:bodyPr>
          <a:lstStyle/>
          <a:p>
            <a:pPr marL="341313" lvl="0" indent="-341313">
              <a:spcBef>
                <a:spcPts val="0"/>
              </a:spcBef>
            </a:pPr>
            <a:r>
              <a:rPr lang="en-US" sz="2400" b="1" dirty="0" smtClean="0"/>
              <a:t>“The name sacrament cannot be cited as satisfactory evidence, since it did not acquire until a late period the exclusively technical meaning it has today; both in pre-Christian times and in the first centuries of the Christian Era it had a much broader and more indefinite signification” (</a:t>
            </a:r>
            <a:r>
              <a:rPr lang="en-US" sz="2400" b="1" dirty="0" err="1" smtClean="0"/>
              <a:t>Augustinus</a:t>
            </a:r>
            <a:endParaRPr lang="en-US" sz="2400" b="1" dirty="0" smtClean="0"/>
          </a:p>
          <a:p>
            <a:pPr marL="341313" lvl="0" indent="3175">
              <a:spcBef>
                <a:spcPts val="0"/>
              </a:spcBef>
              <a:buNone/>
            </a:pPr>
            <a:r>
              <a:rPr lang="en-US" sz="2400" b="1" dirty="0" err="1" smtClean="0"/>
              <a:t>Lehmkuhl</a:t>
            </a:r>
            <a:r>
              <a:rPr lang="en-US" sz="2400" b="1" dirty="0" smtClean="0"/>
              <a:t>, “</a:t>
            </a:r>
            <a:r>
              <a:rPr lang="en-US" sz="2400" b="1" dirty="0" err="1" smtClean="0"/>
              <a:t>Sacaremnt</a:t>
            </a:r>
            <a:r>
              <a:rPr lang="en-US" sz="2400" b="1" dirty="0" smtClean="0"/>
              <a:t> of </a:t>
            </a:r>
          </a:p>
          <a:p>
            <a:pPr marL="341313" lvl="0" indent="3175">
              <a:spcBef>
                <a:spcPts val="0"/>
              </a:spcBef>
              <a:buNone/>
            </a:pPr>
            <a:r>
              <a:rPr lang="en-US" sz="2400" b="1" dirty="0" smtClean="0"/>
              <a:t>Matrimony,”</a:t>
            </a:r>
            <a:r>
              <a:rPr lang="en-US" sz="2400" b="1" i="1" dirty="0" smtClean="0"/>
              <a:t> Catholic </a:t>
            </a:r>
          </a:p>
          <a:p>
            <a:pPr marL="341313" lvl="0" indent="3175">
              <a:spcBef>
                <a:spcPts val="0"/>
              </a:spcBef>
              <a:buNone/>
            </a:pPr>
            <a:r>
              <a:rPr lang="en-US" sz="2400" b="1" i="1" dirty="0" smtClean="0"/>
              <a:t>Encyclopedia</a:t>
            </a:r>
            <a:r>
              <a:rPr lang="en-US" sz="2400" b="1" dirty="0" smtClean="0"/>
              <a:t>).</a:t>
            </a:r>
            <a:endParaRPr lang="en-US" sz="2400" b="1" i="1" dirty="0" smtClean="0"/>
          </a:p>
        </p:txBody>
      </p:sp>
      <p:pic>
        <p:nvPicPr>
          <p:cNvPr id="5" name="Picture 4" descr="St-Thomas-Aquinas.jpg"/>
          <p:cNvPicPr>
            <a:picLocks noChangeAspect="1"/>
          </p:cNvPicPr>
          <p:nvPr/>
        </p:nvPicPr>
        <p:blipFill>
          <a:blip r:embed="rId2"/>
          <a:stretch>
            <a:fillRect/>
          </a:stretch>
        </p:blipFill>
        <p:spPr>
          <a:xfrm>
            <a:off x="5899163" y="4394689"/>
            <a:ext cx="3031185" cy="2273388"/>
          </a:xfrm>
          <a:prstGeom prst="rect">
            <a:avLst/>
          </a:prstGeom>
          <a:ln w="38100">
            <a:solidFill>
              <a:schemeClr val="bg1">
                <a:lumMod val="85000"/>
              </a:schemeClr>
            </a:solidFill>
          </a:ln>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9295096"/>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wipe(left)">
                                      <p:cBhvr>
                                        <p:cTn id="10" dur="1000"/>
                                        <p:tgtEl>
                                          <p:spTgt spid="14">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wipe(left)">
                                      <p:cBhvr>
                                        <p:cTn id="13" dur="1000"/>
                                        <p:tgtEl>
                                          <p:spTgt spid="14">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Effect transition="in" filter="wipe(left)">
                                      <p:cBhvr>
                                        <p:cTn id="16" dur="1000"/>
                                        <p:tgtEl>
                                          <p:spTgt spid="14">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wipe(left)">
                                      <p:cBhvr>
                                        <p:cTn id="19" dur="1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3"/>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1466136" y="365126"/>
            <a:ext cx="6545995" cy="1325563"/>
          </a:xfrm>
        </p:spPr>
        <p:txBody>
          <a:bodyPr>
            <a:normAutofit fontScale="90000"/>
          </a:bodyPr>
          <a:lstStyle/>
          <a:p>
            <a:pPr algn="ctr"/>
            <a:r>
              <a:rPr lang="en-US" b="1" dirty="0" smtClean="0"/>
              <a:t>The Sacramental Concept of Marriage</a:t>
            </a:r>
            <a:endParaRPr lang="en-US" b="1" dirty="0"/>
          </a:p>
        </p:txBody>
      </p:sp>
      <p:sp>
        <p:nvSpPr>
          <p:cNvPr id="14" name="Content Placeholder 13"/>
          <p:cNvSpPr>
            <a:spLocks noGrp="1"/>
          </p:cNvSpPr>
          <p:nvPr>
            <p:ph idx="1"/>
          </p:nvPr>
        </p:nvSpPr>
        <p:spPr>
          <a:xfrm>
            <a:off x="2756750" y="1910018"/>
            <a:ext cx="5758599" cy="4780209"/>
          </a:xfrm>
        </p:spPr>
        <p:txBody>
          <a:bodyPr>
            <a:normAutofit fontScale="92500" lnSpcReduction="10000"/>
          </a:bodyPr>
          <a:lstStyle/>
          <a:p>
            <a:pPr marL="341313" lvl="0" indent="-341313"/>
            <a:r>
              <a:rPr lang="en-US" sz="2400" b="1" dirty="0" smtClean="0"/>
              <a:t>After Paul’s quote of Genesis 2:24 in Ephesians 5:33, the Latin Vulgate (ca. 4th century) translated the Greek word </a:t>
            </a:r>
            <a:r>
              <a:rPr lang="en-US" sz="2400" b="1" dirty="0" err="1" smtClean="0"/>
              <a:t>mustērion</a:t>
            </a:r>
            <a:r>
              <a:rPr lang="en-US" sz="2400" b="1" dirty="0" smtClean="0"/>
              <a:t>, rendered “mystery” in most English translations, with the Latin word </a:t>
            </a:r>
            <a:r>
              <a:rPr lang="en-US" sz="2400" b="1" i="1" dirty="0" err="1" smtClean="0"/>
              <a:t>sacramentum</a:t>
            </a:r>
            <a:r>
              <a:rPr lang="en-US" sz="2400" b="1" dirty="0" smtClean="0"/>
              <a:t>. </a:t>
            </a:r>
          </a:p>
          <a:p>
            <a:pPr marL="341313" lvl="0" indent="-341313"/>
            <a:r>
              <a:rPr lang="en-US" sz="2400" b="1" dirty="0" smtClean="0"/>
              <a:t>Augustine (354-430), commenting on this text wrote, “This the apostle applies to the case of Christ and of the Church, and calls it then ‘a great sacrament.’ What, then, in Christ and in the Church is great, in the instances of each married pair it is but very small, but even then it is the sacrament of an inseparable union” (</a:t>
            </a:r>
            <a:r>
              <a:rPr lang="en-US" sz="2400" b="1" i="1" dirty="0" smtClean="0"/>
              <a:t>On Marriage and Concupiscence</a:t>
            </a:r>
            <a:r>
              <a:rPr lang="en-US" sz="2400" b="1" dirty="0" smtClean="0"/>
              <a:t> 1.23). </a:t>
            </a:r>
          </a:p>
        </p:txBody>
      </p:sp>
      <p:pic>
        <p:nvPicPr>
          <p:cNvPr id="5" name="Picture 4" descr="St-Thomas-Aquinas.jpg"/>
          <p:cNvPicPr>
            <a:picLocks noChangeAspect="1"/>
          </p:cNvPicPr>
          <p:nvPr/>
        </p:nvPicPr>
        <p:blipFill>
          <a:blip r:embed="rId2">
            <a:clrChange>
              <a:clrFrom>
                <a:srgbClr val="FFFFFF"/>
              </a:clrFrom>
              <a:clrTo>
                <a:srgbClr val="FFFFFF">
                  <a:alpha val="0"/>
                </a:srgbClr>
              </a:clrTo>
            </a:clrChange>
          </a:blip>
          <a:stretch>
            <a:fillRect/>
          </a:stretch>
        </p:blipFill>
        <p:spPr>
          <a:xfrm>
            <a:off x="340722" y="1773600"/>
            <a:ext cx="1994981" cy="2815994"/>
          </a:xfrm>
          <a:prstGeom prst="rect">
            <a:avLst/>
          </a:prstGeom>
          <a:ln w="38100">
            <a:noFill/>
          </a:ln>
        </p:spPr>
      </p:pic>
      <p:pic>
        <p:nvPicPr>
          <p:cNvPr id="7" name="Picture 6" descr="Augustine-crop.jpg"/>
          <p:cNvPicPr>
            <a:picLocks noChangeAspect="1"/>
          </p:cNvPicPr>
          <p:nvPr/>
        </p:nvPicPr>
        <p:blipFill>
          <a:blip r:embed="rId3" cstate="print"/>
          <a:stretch>
            <a:fillRect/>
          </a:stretch>
        </p:blipFill>
        <p:spPr>
          <a:xfrm>
            <a:off x="1109743" y="3650814"/>
            <a:ext cx="1657131" cy="2457450"/>
          </a:xfrm>
          <a:prstGeom prst="rect">
            <a:avLst/>
          </a:prstGeom>
          <a:effectLst>
            <a:outerShdw blurRad="88900" dist="127000" dir="14280000">
              <a:srgbClr val="000000">
                <a:alpha val="43000"/>
              </a:srgbClr>
            </a:outerShdw>
          </a:effec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9295096"/>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wipe(left)">
                                      <p:cBhvr>
                                        <p:cTn id="10" dur="10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wipe(left)">
                                      <p:cBhvr>
                                        <p:cTn id="15" dur="1000"/>
                                        <p:tgtEl>
                                          <p:spTgt spid="1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3"/>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1466136" y="365126"/>
            <a:ext cx="6545995" cy="1325563"/>
          </a:xfrm>
        </p:spPr>
        <p:txBody>
          <a:bodyPr>
            <a:normAutofit fontScale="90000"/>
          </a:bodyPr>
          <a:lstStyle/>
          <a:p>
            <a:pPr algn="ctr"/>
            <a:r>
              <a:rPr lang="en-US" b="1" dirty="0" smtClean="0"/>
              <a:t>The Sacramental Concept of Marriage</a:t>
            </a:r>
            <a:endParaRPr lang="en-US" b="1" dirty="0"/>
          </a:p>
        </p:txBody>
      </p:sp>
      <p:sp>
        <p:nvSpPr>
          <p:cNvPr id="14" name="Content Placeholder 13"/>
          <p:cNvSpPr>
            <a:spLocks noGrp="1"/>
          </p:cNvSpPr>
          <p:nvPr>
            <p:ph idx="1"/>
          </p:nvPr>
        </p:nvSpPr>
        <p:spPr>
          <a:xfrm>
            <a:off x="2756750" y="2292023"/>
            <a:ext cx="5758599" cy="4398204"/>
          </a:xfrm>
        </p:spPr>
        <p:txBody>
          <a:bodyPr>
            <a:normAutofit/>
          </a:bodyPr>
          <a:lstStyle/>
          <a:p>
            <a:pPr marL="341313" lvl="0" indent="-341313"/>
            <a:r>
              <a:rPr lang="en-US" sz="2400" b="1" dirty="0" smtClean="0"/>
              <a:t>Justinian I (ca. 482-565) in an effort to end false claims that “invent marriages that in fact were never contracted” (</a:t>
            </a:r>
            <a:r>
              <a:rPr lang="en-US" sz="2400" b="1" i="1" dirty="0" err="1" smtClean="0"/>
              <a:t>Novellae</a:t>
            </a:r>
            <a:r>
              <a:rPr lang="en-US" sz="2400" b="1" dirty="0" smtClean="0"/>
              <a:t> 74.4 preface), made laws that further established the concept that the Church defines marriage. </a:t>
            </a:r>
          </a:p>
          <a:p>
            <a:pPr marL="341313" lvl="0" indent="-341313">
              <a:spcBef>
                <a:spcPts val="2436"/>
              </a:spcBef>
            </a:pPr>
            <a:r>
              <a:rPr lang="en-US" sz="2400" b="1" dirty="0" smtClean="0"/>
              <a:t>These laws required three witnesses in a church, with certificates filed in a church to preserve the record.</a:t>
            </a:r>
          </a:p>
        </p:txBody>
      </p:sp>
      <p:pic>
        <p:nvPicPr>
          <p:cNvPr id="6" name="Picture 5" descr="Justinian.bmp"/>
          <p:cNvPicPr>
            <a:picLocks noChangeAspect="1"/>
          </p:cNvPicPr>
          <p:nvPr/>
        </p:nvPicPr>
        <p:blipFill>
          <a:blip r:embed="rId2" cstate="print"/>
          <a:stretch>
            <a:fillRect/>
          </a:stretch>
        </p:blipFill>
        <p:spPr>
          <a:xfrm>
            <a:off x="379290" y="1965176"/>
            <a:ext cx="2197451" cy="2895600"/>
          </a:xfrm>
          <a:prstGeom prst="rect">
            <a:avLst/>
          </a:prstGeom>
          <a:ln w="25400">
            <a:solidFill>
              <a:schemeClr val="bg1"/>
            </a:solidFill>
          </a:ln>
        </p:spPr>
      </p:pic>
      <p:sp>
        <p:nvSpPr>
          <p:cNvPr id="8" name="TextBox 7"/>
          <p:cNvSpPr txBox="1"/>
          <p:nvPr/>
        </p:nvSpPr>
        <p:spPr>
          <a:xfrm>
            <a:off x="536895" y="5055861"/>
            <a:ext cx="1889459" cy="646331"/>
          </a:xfrm>
          <a:prstGeom prst="rect">
            <a:avLst/>
          </a:prstGeom>
          <a:noFill/>
          <a:ln>
            <a:noFill/>
          </a:ln>
        </p:spPr>
        <p:txBody>
          <a:bodyPr wrap="square" rtlCol="0" anchor="ctr" anchorCtr="1">
            <a:spAutoFit/>
          </a:bodyPr>
          <a:lstStyle/>
          <a:p>
            <a:pPr algn="ctr"/>
            <a:r>
              <a:rPr lang="en-US" b="1" dirty="0" smtClean="0">
                <a:solidFill>
                  <a:srgbClr val="FFFFFF"/>
                </a:solidFill>
              </a:rPr>
              <a:t>Emperor Justinian I </a:t>
            </a:r>
            <a:endParaRPr lang="en-US" b="1" dirty="0">
              <a:solidFill>
                <a:srgbClr val="FFFFFF"/>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9295096"/>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ppt_x</p:attrName>
                                        </p:attrNameLst>
                                      </p:cBhvr>
                                      <p:tavLst>
                                        <p:tav tm="0">
                                          <p:val>
                                            <p:strVal val="#ppt_x-.2"/>
                                          </p:val>
                                        </p:tav>
                                        <p:tav tm="100000">
                                          <p:val>
                                            <p:strVal val="#ppt_x"/>
                                          </p:val>
                                        </p:tav>
                                      </p:tavLst>
                                    </p:anim>
                                    <p:anim calcmode="lin" valueType="num">
                                      <p:cBhvr>
                                        <p:cTn id="11"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2" dur="10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left)">
                                      <p:cBhvr>
                                        <p:cTn id="15" dur="10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wipe(left)">
                                      <p:cBhvr>
                                        <p:cTn id="20" dur="1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3"/>
      <p:bldP spid="8" grpId="0"/>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342901" y="691736"/>
            <a:ext cx="7875729" cy="1191887"/>
          </a:xfrm>
        </p:spPr>
        <p:txBody>
          <a:bodyPr>
            <a:normAutofit/>
          </a:bodyPr>
          <a:lstStyle/>
          <a:p>
            <a:r>
              <a:rPr lang="en-US" sz="5400" dirty="0" smtClean="0">
                <a:solidFill>
                  <a:srgbClr val="643224"/>
                </a:solidFill>
              </a:rPr>
              <a:t>Church </a:t>
            </a:r>
            <a:r>
              <a:rPr lang="en-US" sz="5400" i="1" dirty="0" smtClean="0">
                <a:solidFill>
                  <a:srgbClr val="643224"/>
                </a:solidFill>
              </a:rPr>
              <a:t>and </a:t>
            </a:r>
            <a:r>
              <a:rPr lang="en-US" sz="5400" dirty="0" smtClean="0">
                <a:solidFill>
                  <a:srgbClr val="643224"/>
                </a:solidFill>
              </a:rPr>
              <a:t>State:</a:t>
            </a:r>
            <a:br>
              <a:rPr lang="en-US" sz="5400" dirty="0" smtClean="0">
                <a:solidFill>
                  <a:srgbClr val="643224"/>
                </a:solidFill>
              </a:rPr>
            </a:br>
            <a:r>
              <a:rPr lang="en-US" dirty="0" smtClean="0">
                <a:solidFill>
                  <a:srgbClr val="643224"/>
                </a:solidFill>
              </a:rPr>
              <a:t>The Protestant Response</a:t>
            </a:r>
            <a:endParaRPr lang="en-US" sz="5400" dirty="0">
              <a:solidFill>
                <a:srgbClr val="643224"/>
              </a:solidFill>
            </a:endParaRPr>
          </a:p>
        </p:txBody>
      </p:sp>
      <p:sp>
        <p:nvSpPr>
          <p:cNvPr id="14" name="Content Placeholder 13"/>
          <p:cNvSpPr>
            <a:spLocks noGrp="1"/>
          </p:cNvSpPr>
          <p:nvPr>
            <p:ph idx="1"/>
          </p:nvPr>
        </p:nvSpPr>
        <p:spPr>
          <a:xfrm>
            <a:off x="502045" y="1993391"/>
            <a:ext cx="6194946" cy="2880515"/>
          </a:xfrm>
        </p:spPr>
        <p:txBody>
          <a:bodyPr>
            <a:noAutofit/>
          </a:bodyPr>
          <a:lstStyle/>
          <a:p>
            <a:pPr marL="0" indent="0">
              <a:spcAft>
                <a:spcPts val="600"/>
              </a:spcAft>
              <a:buNone/>
            </a:pPr>
            <a:r>
              <a:rPr lang="en-US" sz="3200" b="1" i="1" dirty="0" smtClean="0">
                <a:solidFill>
                  <a:schemeClr val="bg1"/>
                </a:solidFill>
                <a:effectLst>
                  <a:outerShdw blurRad="50800" dist="38100" dir="7920000" algn="tl" rotWithShape="0">
                    <a:srgbClr val="000000">
                      <a:alpha val="43000"/>
                    </a:srgbClr>
                  </a:outerShdw>
                </a:effectLst>
              </a:rPr>
              <a:t>The Protestants rejected the     sacramental concept of marriage. </a:t>
            </a:r>
          </a:p>
          <a:p>
            <a:pPr marL="463550" indent="-463550">
              <a:buFont typeface="Wingdings" charset="2"/>
              <a:buChar char="u"/>
            </a:pPr>
            <a:r>
              <a:rPr lang="en-US" sz="2600" b="1" spc="-100" dirty="0" smtClean="0">
                <a:solidFill>
                  <a:schemeClr val="bg1"/>
                </a:solidFill>
                <a:effectLst>
                  <a:outerShdw blurRad="50800" dist="38100" dir="7920000" algn="tl" rotWithShape="0">
                    <a:srgbClr val="000000">
                      <a:alpha val="43000"/>
                    </a:srgbClr>
                  </a:outerShdw>
                </a:effectLst>
              </a:rPr>
              <a:t>Martin Luther argued, “marriage is an outward, bodily thing, like any other worldly undertaking” (“Estate of Marriage,” 25). </a:t>
            </a:r>
          </a:p>
        </p:txBody>
      </p:sp>
      <p:pic>
        <p:nvPicPr>
          <p:cNvPr id="5" name="Picture 4" descr="xti_8715p.jpg"/>
          <p:cNvPicPr>
            <a:picLocks noChangeAspect="1"/>
          </p:cNvPicPr>
          <p:nvPr/>
        </p:nvPicPr>
        <p:blipFill>
          <a:blip r:embed="rId2" cstate="print"/>
          <a:srcRect b="14400"/>
          <a:stretch>
            <a:fillRect/>
          </a:stretch>
        </p:blipFill>
        <p:spPr>
          <a:xfrm>
            <a:off x="5975860" y="295937"/>
            <a:ext cx="1805412" cy="2130303"/>
          </a:xfrm>
          <a:prstGeom prst="rect">
            <a:avLst/>
          </a:prstGeom>
          <a:effectLst>
            <a:outerShdw blurRad="50800" dist="101600" dir="7440000" algn="tl" rotWithShape="0">
              <a:srgbClr val="000000">
                <a:alpha val="43000"/>
              </a:srgbClr>
            </a:outerShdw>
          </a:effectLst>
        </p:spPr>
      </p:pic>
      <p:pic>
        <p:nvPicPr>
          <p:cNvPr id="6" name="Picture 5" descr="john-calvin.jpg"/>
          <p:cNvPicPr>
            <a:picLocks noChangeAspect="1"/>
          </p:cNvPicPr>
          <p:nvPr/>
        </p:nvPicPr>
        <p:blipFill>
          <a:blip r:embed="rId3" cstate="print"/>
          <a:stretch>
            <a:fillRect/>
          </a:stretch>
        </p:blipFill>
        <p:spPr>
          <a:xfrm>
            <a:off x="6896269" y="1655801"/>
            <a:ext cx="1883271" cy="2133263"/>
          </a:xfrm>
          <a:prstGeom prst="rect">
            <a:avLst/>
          </a:prstGeom>
          <a:effectLst>
            <a:outerShdw blurRad="50800" dist="101600" dir="7980000" algn="tl" rotWithShape="0">
              <a:srgbClr val="000000">
                <a:alpha val="43000"/>
              </a:srgbClr>
            </a:outerShdw>
          </a:effectLst>
        </p:spPr>
      </p:pic>
      <p:sp>
        <p:nvSpPr>
          <p:cNvPr id="7" name="TextBox 6"/>
          <p:cNvSpPr txBox="1"/>
          <p:nvPr/>
        </p:nvSpPr>
        <p:spPr>
          <a:xfrm>
            <a:off x="613833" y="4307417"/>
            <a:ext cx="7687396" cy="1569660"/>
          </a:xfrm>
          <a:prstGeom prst="rect">
            <a:avLst/>
          </a:prstGeom>
          <a:noFill/>
          <a:ln>
            <a:noFill/>
          </a:ln>
        </p:spPr>
        <p:txBody>
          <a:bodyPr wrap="square" rtlCol="0">
            <a:spAutoFit/>
          </a:bodyPr>
          <a:lstStyle/>
          <a:p>
            <a:pPr marL="338138" indent="-338138">
              <a:buClr>
                <a:schemeClr val="accent1">
                  <a:lumMod val="75000"/>
                </a:schemeClr>
              </a:buClr>
              <a:buSzPts val="1800"/>
              <a:buFont typeface="Wingdings"/>
              <a:buChar char="u"/>
            </a:pPr>
            <a:r>
              <a:rPr lang="en-US" sz="2400" b="1" dirty="0" smtClean="0">
                <a:solidFill>
                  <a:srgbClr val="FFFFFF"/>
                </a:solidFill>
                <a:effectLst>
                  <a:outerShdw blurRad="50800" dist="38100" dir="2700000">
                    <a:srgbClr val="000000">
                      <a:alpha val="43000"/>
                    </a:srgbClr>
                  </a:outerShdw>
                </a:effectLst>
              </a:rPr>
              <a:t>John Calvin called it a “good and holy ordinance of God” but added that “agriculture, architecture, shoemaking, and shaving are lawful ordinances of God; but they are not sacraments” (</a:t>
            </a:r>
            <a:r>
              <a:rPr lang="en-US" sz="2400" b="1" i="1" dirty="0" smtClean="0">
                <a:solidFill>
                  <a:srgbClr val="FFFFFF"/>
                </a:solidFill>
                <a:effectLst>
                  <a:outerShdw blurRad="50800" dist="38100" dir="2700000">
                    <a:srgbClr val="000000">
                      <a:alpha val="43000"/>
                    </a:srgbClr>
                  </a:outerShdw>
                </a:effectLst>
              </a:rPr>
              <a:t>Institutes</a:t>
            </a:r>
            <a:r>
              <a:rPr lang="en-US" sz="2400" b="1" dirty="0" smtClean="0">
                <a:solidFill>
                  <a:srgbClr val="FFFFFF"/>
                </a:solidFill>
                <a:effectLst>
                  <a:outerShdw blurRad="50800" dist="38100" dir="2700000">
                    <a:srgbClr val="000000">
                      <a:alpha val="43000"/>
                    </a:srgbClr>
                  </a:outerShdw>
                </a:effectLst>
              </a:rPr>
              <a:t> 4.19.34). </a:t>
            </a:r>
          </a:p>
        </p:txBody>
      </p:sp>
      <p:sp>
        <p:nvSpPr>
          <p:cNvPr id="8" name="TextBox 7"/>
          <p:cNvSpPr txBox="1"/>
          <p:nvPr/>
        </p:nvSpPr>
        <p:spPr>
          <a:xfrm>
            <a:off x="6969316" y="3840687"/>
            <a:ext cx="1713935" cy="369332"/>
          </a:xfrm>
          <a:prstGeom prst="rect">
            <a:avLst/>
          </a:prstGeom>
          <a:noFill/>
          <a:ln>
            <a:solidFill>
              <a:schemeClr val="tx2"/>
            </a:solidFill>
          </a:ln>
        </p:spPr>
        <p:txBody>
          <a:bodyPr wrap="square" rtlCol="0">
            <a:spAutoFit/>
          </a:bodyPr>
          <a:lstStyle/>
          <a:p>
            <a:pPr algn="ctr"/>
            <a:r>
              <a:rPr lang="en-US" b="1" dirty="0" smtClean="0"/>
              <a:t>John Calvin</a:t>
            </a:r>
          </a:p>
        </p:txBody>
      </p:sp>
      <p:sp>
        <p:nvSpPr>
          <p:cNvPr id="9" name="TextBox 8"/>
          <p:cNvSpPr txBox="1"/>
          <p:nvPr/>
        </p:nvSpPr>
        <p:spPr>
          <a:xfrm>
            <a:off x="7662333" y="755587"/>
            <a:ext cx="1322917" cy="646331"/>
          </a:xfrm>
          <a:prstGeom prst="rect">
            <a:avLst/>
          </a:prstGeom>
          <a:noFill/>
          <a:ln>
            <a:solidFill>
              <a:schemeClr val="tx2"/>
            </a:solidFill>
          </a:ln>
        </p:spPr>
        <p:txBody>
          <a:bodyPr wrap="square" rtlCol="0">
            <a:spAutoFit/>
          </a:bodyPr>
          <a:lstStyle/>
          <a:p>
            <a:pPr algn="ctr"/>
            <a:r>
              <a:rPr lang="en-US" b="1" dirty="0" smtClean="0"/>
              <a:t>Martin Luther</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566857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2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ppt_x</p:attrName>
                                        </p:attrNameLst>
                                      </p:cBhvr>
                                      <p:tavLst>
                                        <p:tav tm="0">
                                          <p:val>
                                            <p:strVal val="#ppt_x-.2"/>
                                          </p:val>
                                        </p:tav>
                                        <p:tav tm="100000">
                                          <p:val>
                                            <p:strVal val="#ppt_x"/>
                                          </p:val>
                                        </p:tav>
                                      </p:tavLst>
                                    </p:anim>
                                    <p:anim calcmode="lin" valueType="num">
                                      <p:cBhvr>
                                        <p:cTn id="1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7" dur="1000"/>
                                        <p:tgtEl>
                                          <p:spTgt spid="8"/>
                                        </p:tgtEl>
                                      </p:cBhvr>
                                    </p:animEffect>
                                  </p:childTnLst>
                                </p:cTn>
                              </p:par>
                              <p:par>
                                <p:cTn id="18" presetID="29"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ppt_x</p:attrName>
                                        </p:attrNameLst>
                                      </p:cBhvr>
                                      <p:tavLst>
                                        <p:tav tm="0">
                                          <p:val>
                                            <p:strVal val="#ppt_x-.2"/>
                                          </p:val>
                                        </p:tav>
                                        <p:tav tm="100000">
                                          <p:val>
                                            <p:strVal val="#ppt_x"/>
                                          </p:val>
                                        </p:tav>
                                      </p:tavLst>
                                    </p:anim>
                                    <p:anim calcmode="lin" valueType="num">
                                      <p:cBhvr>
                                        <p:cTn id="2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2" dur="10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 calcmode="lin" valueType="num">
                                      <p:cBhvr>
                                        <p:cTn id="30" dur="1000" fill="hold"/>
                                        <p:tgtEl>
                                          <p:spTgt spid="14">
                                            <p:txEl>
                                              <p:pRg st="0" end="0"/>
                                            </p:txEl>
                                          </p:spTgt>
                                        </p:tgtEl>
                                        <p:attrNameLst>
                                          <p:attrName>ppt_w</p:attrName>
                                        </p:attrNameLst>
                                      </p:cBhvr>
                                      <p:tavLst>
                                        <p:tav tm="0">
                                          <p:val>
                                            <p:strVal val="#ppt_w*0.70"/>
                                          </p:val>
                                        </p:tav>
                                        <p:tav tm="100000">
                                          <p:val>
                                            <p:strVal val="#ppt_w"/>
                                          </p:val>
                                        </p:tav>
                                      </p:tavLst>
                                    </p:anim>
                                    <p:anim calcmode="lin" valueType="num">
                                      <p:cBhvr>
                                        <p:cTn id="31" dur="1000" fill="hold"/>
                                        <p:tgtEl>
                                          <p:spTgt spid="14">
                                            <p:txEl>
                                              <p:pRg st="0" end="0"/>
                                            </p:txEl>
                                          </p:spTgt>
                                        </p:tgtEl>
                                        <p:attrNameLst>
                                          <p:attrName>ppt_h</p:attrName>
                                        </p:attrNameLst>
                                      </p:cBhvr>
                                      <p:tavLst>
                                        <p:tav tm="0">
                                          <p:val>
                                            <p:strVal val="#ppt_h"/>
                                          </p:val>
                                        </p:tav>
                                        <p:tav tm="100000">
                                          <p:val>
                                            <p:strVal val="#ppt_h"/>
                                          </p:val>
                                        </p:tav>
                                      </p:tavLst>
                                    </p:anim>
                                    <p:animEffect transition="in" filter="fade">
                                      <p:cBhvr>
                                        <p:cTn id="32" dur="10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fade">
                                      <p:cBhvr>
                                        <p:cTn id="37" dur="1000"/>
                                        <p:tgtEl>
                                          <p:spTgt spid="14">
                                            <p:txEl>
                                              <p:pRg st="1" end="1"/>
                                            </p:txEl>
                                          </p:spTgt>
                                        </p:tgtEl>
                                      </p:cBhvr>
                                    </p:animEffect>
                                    <p:anim calcmode="lin" valueType="num">
                                      <p:cBhvr>
                                        <p:cTn id="3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bldLvl="2"/>
      <p:bldP spid="7" grpId="0"/>
      <p:bldP spid="8" grpId="0" animBg="1"/>
      <p:bldP spid="9" grpId="0" animBg="1"/>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342901" y="691736"/>
            <a:ext cx="7875729" cy="1191887"/>
          </a:xfrm>
        </p:spPr>
        <p:txBody>
          <a:bodyPr>
            <a:normAutofit/>
          </a:bodyPr>
          <a:lstStyle/>
          <a:p>
            <a:r>
              <a:rPr lang="en-US" sz="5400" dirty="0" smtClean="0">
                <a:solidFill>
                  <a:srgbClr val="643224"/>
                </a:solidFill>
              </a:rPr>
              <a:t>Church </a:t>
            </a:r>
            <a:r>
              <a:rPr lang="en-US" sz="5400" i="1" dirty="0" smtClean="0">
                <a:solidFill>
                  <a:srgbClr val="643224"/>
                </a:solidFill>
              </a:rPr>
              <a:t>and </a:t>
            </a:r>
            <a:r>
              <a:rPr lang="en-US" sz="5400" dirty="0" smtClean="0">
                <a:solidFill>
                  <a:srgbClr val="643224"/>
                </a:solidFill>
              </a:rPr>
              <a:t>State:</a:t>
            </a:r>
            <a:br>
              <a:rPr lang="en-US" sz="5400" dirty="0" smtClean="0">
                <a:solidFill>
                  <a:srgbClr val="643224"/>
                </a:solidFill>
              </a:rPr>
            </a:br>
            <a:r>
              <a:rPr lang="en-US" dirty="0" smtClean="0">
                <a:solidFill>
                  <a:srgbClr val="643224"/>
                </a:solidFill>
              </a:rPr>
              <a:t>The Protestant Response</a:t>
            </a:r>
            <a:endParaRPr lang="en-US" sz="5400" dirty="0">
              <a:solidFill>
                <a:srgbClr val="643224"/>
              </a:solidFill>
            </a:endParaRPr>
          </a:p>
        </p:txBody>
      </p:sp>
      <p:sp>
        <p:nvSpPr>
          <p:cNvPr id="14" name="Content Placeholder 13"/>
          <p:cNvSpPr>
            <a:spLocks noGrp="1"/>
          </p:cNvSpPr>
          <p:nvPr>
            <p:ph idx="1"/>
          </p:nvPr>
        </p:nvSpPr>
        <p:spPr>
          <a:xfrm>
            <a:off x="502045" y="1993391"/>
            <a:ext cx="6194946" cy="4273536"/>
          </a:xfrm>
        </p:spPr>
        <p:txBody>
          <a:bodyPr>
            <a:noAutofit/>
          </a:bodyPr>
          <a:lstStyle/>
          <a:p>
            <a:pPr marL="0" indent="0">
              <a:spcAft>
                <a:spcPts val="600"/>
              </a:spcAft>
              <a:buNone/>
            </a:pPr>
            <a:r>
              <a:rPr lang="en-US" sz="3200" b="1" i="1" dirty="0" smtClean="0">
                <a:solidFill>
                  <a:schemeClr val="bg1"/>
                </a:solidFill>
                <a:effectLst>
                  <a:outerShdw blurRad="50800" dist="38100" dir="7920000" algn="tl" rotWithShape="0">
                    <a:srgbClr val="000000">
                      <a:alpha val="43000"/>
                    </a:srgbClr>
                  </a:outerShdw>
                </a:effectLst>
              </a:rPr>
              <a:t>Luther and Calvin rejected the Vulgate’s translation of </a:t>
            </a:r>
            <a:r>
              <a:rPr lang="en-US" sz="3200" b="1" i="1" dirty="0" err="1" smtClean="0">
                <a:solidFill>
                  <a:schemeClr val="bg1"/>
                </a:solidFill>
                <a:effectLst>
                  <a:outerShdw blurRad="50800" dist="38100" dir="7920000" algn="tl" rotWithShape="0">
                    <a:srgbClr val="000000">
                      <a:alpha val="43000"/>
                    </a:srgbClr>
                  </a:outerShdw>
                </a:effectLst>
              </a:rPr>
              <a:t>mustērion</a:t>
            </a:r>
            <a:r>
              <a:rPr lang="en-US" sz="3200" b="1" i="1" dirty="0" smtClean="0">
                <a:solidFill>
                  <a:schemeClr val="bg1"/>
                </a:solidFill>
                <a:effectLst>
                  <a:outerShdw blurRad="50800" dist="38100" dir="7920000" algn="tl" rotWithShape="0">
                    <a:srgbClr val="000000">
                      <a:alpha val="43000"/>
                    </a:srgbClr>
                  </a:outerShdw>
                </a:effectLst>
              </a:rPr>
              <a:t>. </a:t>
            </a:r>
          </a:p>
          <a:p>
            <a:pPr marL="463550" indent="-463550">
              <a:buFont typeface="Wingdings" charset="2"/>
              <a:buChar char="u"/>
            </a:pPr>
            <a:r>
              <a:rPr lang="en-US" sz="2600" b="1" spc="-100" dirty="0" smtClean="0">
                <a:solidFill>
                  <a:schemeClr val="bg1"/>
                </a:solidFill>
                <a:effectLst>
                  <a:outerShdw blurRad="50800" dist="38100" dir="7920000" algn="tl" rotWithShape="0">
                    <a:srgbClr val="000000">
                      <a:alpha val="43000"/>
                    </a:srgbClr>
                  </a:outerShdw>
                </a:effectLst>
              </a:rPr>
              <a:t>Luther wrote, “we read nowhere that the man who marries a wife receives any grace of God,” going on further to conclude, “since marriage existed from the beginning of the world and is still found among unbelievers, it cannot possibly be called a sacrament of the New Law and the exclusive possession of the Church” (“Babylonian Captivity,” 257).</a:t>
            </a:r>
          </a:p>
        </p:txBody>
      </p:sp>
      <p:pic>
        <p:nvPicPr>
          <p:cNvPr id="5" name="Picture 4" descr="xti_8715p.jpg"/>
          <p:cNvPicPr>
            <a:picLocks noChangeAspect="1"/>
          </p:cNvPicPr>
          <p:nvPr/>
        </p:nvPicPr>
        <p:blipFill>
          <a:blip r:embed="rId2" cstate="print"/>
          <a:srcRect b="14400"/>
          <a:stretch>
            <a:fillRect/>
          </a:stretch>
        </p:blipFill>
        <p:spPr>
          <a:xfrm>
            <a:off x="5975860" y="295937"/>
            <a:ext cx="1805412" cy="2130303"/>
          </a:xfrm>
          <a:prstGeom prst="rect">
            <a:avLst/>
          </a:prstGeom>
          <a:effectLst>
            <a:outerShdw blurRad="50800" dist="101600" dir="7440000" algn="tl" rotWithShape="0">
              <a:srgbClr val="000000">
                <a:alpha val="43000"/>
              </a:srgbClr>
            </a:outerShdw>
          </a:effectLst>
        </p:spPr>
      </p:pic>
      <p:pic>
        <p:nvPicPr>
          <p:cNvPr id="6" name="Picture 5" descr="john-calvin.jpg"/>
          <p:cNvPicPr>
            <a:picLocks noChangeAspect="1"/>
          </p:cNvPicPr>
          <p:nvPr/>
        </p:nvPicPr>
        <p:blipFill>
          <a:blip r:embed="rId3" cstate="print"/>
          <a:stretch>
            <a:fillRect/>
          </a:stretch>
        </p:blipFill>
        <p:spPr>
          <a:xfrm>
            <a:off x="6896269" y="1655801"/>
            <a:ext cx="1883271" cy="2133263"/>
          </a:xfrm>
          <a:prstGeom prst="rect">
            <a:avLst/>
          </a:prstGeom>
          <a:effectLst>
            <a:outerShdw blurRad="50800" dist="101600" dir="7980000" algn="tl" rotWithShape="0">
              <a:srgbClr val="000000">
                <a:alpha val="43000"/>
              </a:srgbClr>
            </a:outerShdw>
          </a:effectLst>
        </p:spPr>
      </p:pic>
      <p:sp>
        <p:nvSpPr>
          <p:cNvPr id="8" name="TextBox 7"/>
          <p:cNvSpPr txBox="1"/>
          <p:nvPr/>
        </p:nvSpPr>
        <p:spPr>
          <a:xfrm>
            <a:off x="6969316" y="3840687"/>
            <a:ext cx="1713935" cy="369332"/>
          </a:xfrm>
          <a:prstGeom prst="rect">
            <a:avLst/>
          </a:prstGeom>
          <a:noFill/>
          <a:ln>
            <a:solidFill>
              <a:schemeClr val="tx2"/>
            </a:solidFill>
          </a:ln>
        </p:spPr>
        <p:txBody>
          <a:bodyPr wrap="square" rtlCol="0">
            <a:spAutoFit/>
          </a:bodyPr>
          <a:lstStyle/>
          <a:p>
            <a:pPr algn="ctr"/>
            <a:r>
              <a:rPr lang="en-US" b="1" dirty="0" smtClean="0"/>
              <a:t>John Calvin</a:t>
            </a:r>
          </a:p>
        </p:txBody>
      </p:sp>
      <p:sp>
        <p:nvSpPr>
          <p:cNvPr id="9" name="TextBox 8"/>
          <p:cNvSpPr txBox="1"/>
          <p:nvPr/>
        </p:nvSpPr>
        <p:spPr>
          <a:xfrm>
            <a:off x="7662333" y="755587"/>
            <a:ext cx="1322917" cy="646331"/>
          </a:xfrm>
          <a:prstGeom prst="rect">
            <a:avLst/>
          </a:prstGeom>
          <a:noFill/>
          <a:ln>
            <a:solidFill>
              <a:schemeClr val="tx2"/>
            </a:solidFill>
          </a:ln>
        </p:spPr>
        <p:txBody>
          <a:bodyPr wrap="square" rtlCol="0">
            <a:spAutoFit/>
          </a:bodyPr>
          <a:lstStyle/>
          <a:p>
            <a:pPr algn="ctr"/>
            <a:r>
              <a:rPr lang="en-US" b="1" dirty="0" smtClean="0"/>
              <a:t>Martin Luther</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566857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build="p"/>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342901" y="691736"/>
            <a:ext cx="7875729" cy="1191887"/>
          </a:xfrm>
        </p:spPr>
        <p:txBody>
          <a:bodyPr>
            <a:normAutofit/>
          </a:bodyPr>
          <a:lstStyle/>
          <a:p>
            <a:r>
              <a:rPr lang="en-US" sz="5400" dirty="0" smtClean="0">
                <a:solidFill>
                  <a:srgbClr val="643224"/>
                </a:solidFill>
              </a:rPr>
              <a:t>Church </a:t>
            </a:r>
            <a:r>
              <a:rPr lang="en-US" sz="5400" i="1" dirty="0" smtClean="0">
                <a:solidFill>
                  <a:srgbClr val="643224"/>
                </a:solidFill>
              </a:rPr>
              <a:t>and </a:t>
            </a:r>
            <a:r>
              <a:rPr lang="en-US" sz="5400" dirty="0" smtClean="0">
                <a:solidFill>
                  <a:srgbClr val="643224"/>
                </a:solidFill>
              </a:rPr>
              <a:t>State:</a:t>
            </a:r>
            <a:br>
              <a:rPr lang="en-US" sz="5400" dirty="0" smtClean="0">
                <a:solidFill>
                  <a:srgbClr val="643224"/>
                </a:solidFill>
              </a:rPr>
            </a:br>
            <a:r>
              <a:rPr lang="en-US" dirty="0" smtClean="0">
                <a:solidFill>
                  <a:srgbClr val="643224"/>
                </a:solidFill>
              </a:rPr>
              <a:t>The Protestant Response</a:t>
            </a:r>
            <a:endParaRPr lang="en-US" sz="5400" dirty="0">
              <a:solidFill>
                <a:srgbClr val="643224"/>
              </a:solidFill>
            </a:endParaRPr>
          </a:p>
        </p:txBody>
      </p:sp>
      <p:sp>
        <p:nvSpPr>
          <p:cNvPr id="14" name="Content Placeholder 13"/>
          <p:cNvSpPr>
            <a:spLocks noGrp="1"/>
          </p:cNvSpPr>
          <p:nvPr>
            <p:ph idx="1"/>
          </p:nvPr>
        </p:nvSpPr>
        <p:spPr>
          <a:xfrm>
            <a:off x="502045" y="1993391"/>
            <a:ext cx="6194946" cy="4273536"/>
          </a:xfrm>
        </p:spPr>
        <p:txBody>
          <a:bodyPr>
            <a:noAutofit/>
          </a:bodyPr>
          <a:lstStyle/>
          <a:p>
            <a:pPr marL="0" indent="0">
              <a:spcAft>
                <a:spcPts val="600"/>
              </a:spcAft>
              <a:buNone/>
            </a:pPr>
            <a:r>
              <a:rPr lang="en-US" sz="3200" b="1" i="1" dirty="0" smtClean="0">
                <a:solidFill>
                  <a:schemeClr val="bg1"/>
                </a:solidFill>
                <a:effectLst>
                  <a:outerShdw blurRad="50800" dist="38100" dir="7920000" algn="tl" rotWithShape="0">
                    <a:srgbClr val="000000">
                      <a:alpha val="43000"/>
                    </a:srgbClr>
                  </a:outerShdw>
                </a:effectLst>
              </a:rPr>
              <a:t>Luther and Calvin rejected the Vulgate’s translation of </a:t>
            </a:r>
            <a:r>
              <a:rPr lang="en-US" sz="3200" b="1" i="1" dirty="0" err="1" smtClean="0">
                <a:solidFill>
                  <a:schemeClr val="bg1"/>
                </a:solidFill>
                <a:effectLst>
                  <a:outerShdw blurRad="50800" dist="38100" dir="7920000" algn="tl" rotWithShape="0">
                    <a:srgbClr val="000000">
                      <a:alpha val="43000"/>
                    </a:srgbClr>
                  </a:outerShdw>
                </a:effectLst>
              </a:rPr>
              <a:t>mustērion</a:t>
            </a:r>
            <a:r>
              <a:rPr lang="en-US" sz="3200" b="1" i="1" dirty="0" smtClean="0">
                <a:solidFill>
                  <a:schemeClr val="bg1"/>
                </a:solidFill>
                <a:effectLst>
                  <a:outerShdw blurRad="50800" dist="38100" dir="7920000" algn="tl" rotWithShape="0">
                    <a:srgbClr val="000000">
                      <a:alpha val="43000"/>
                    </a:srgbClr>
                  </a:outerShdw>
                </a:effectLst>
              </a:rPr>
              <a:t>. </a:t>
            </a:r>
          </a:p>
          <a:p>
            <a:pPr marL="463550" indent="-463550">
              <a:buFont typeface="Wingdings" charset="2"/>
              <a:buChar char="u"/>
            </a:pPr>
            <a:r>
              <a:rPr lang="en-US" sz="2600" b="1" spc="-100" dirty="0" smtClean="0">
                <a:solidFill>
                  <a:schemeClr val="bg1"/>
                </a:solidFill>
                <a:effectLst>
                  <a:outerShdw blurRad="50800" dist="38100" dir="7920000" algn="tl" rotWithShape="0">
                    <a:srgbClr val="000000">
                      <a:alpha val="43000"/>
                    </a:srgbClr>
                  </a:outerShdw>
                </a:effectLst>
              </a:rPr>
              <a:t>According to John Witte, Jr., </a:t>
            </a:r>
            <a:r>
              <a:rPr lang="en-US" sz="2600" b="1" i="1" spc="-100" dirty="0" smtClean="0">
                <a:solidFill>
                  <a:schemeClr val="bg1"/>
                </a:solidFill>
                <a:effectLst>
                  <a:outerShdw blurRad="50800" dist="38100" dir="7920000" algn="tl" rotWithShape="0">
                    <a:srgbClr val="000000">
                      <a:alpha val="43000"/>
                    </a:srgbClr>
                  </a:outerShdw>
                </a:effectLst>
              </a:rPr>
              <a:t>The Marriage Ordinance of Geneva</a:t>
            </a:r>
            <a:r>
              <a:rPr lang="en-US" sz="2600" b="1" spc="-100" dirty="0" smtClean="0">
                <a:solidFill>
                  <a:schemeClr val="bg1"/>
                </a:solidFill>
                <a:effectLst>
                  <a:outerShdw blurRad="50800" dist="38100" dir="7920000" algn="tl" rotWithShape="0">
                    <a:srgbClr val="000000">
                      <a:alpha val="43000"/>
                    </a:srgbClr>
                  </a:outerShdw>
                </a:effectLst>
              </a:rPr>
              <a:t> drafted by Calvin in 1545 set in place “the dual requirements of state registration and a church wedding to constitute marriage” (</a:t>
            </a:r>
            <a:r>
              <a:rPr lang="en-US" sz="2600" b="1" i="1" spc="-100" dirty="0" smtClean="0">
                <a:solidFill>
                  <a:schemeClr val="bg1"/>
                </a:solidFill>
                <a:effectLst>
                  <a:outerShdw blurRad="50800" dist="38100" dir="7920000" algn="tl" rotWithShape="0">
                    <a:srgbClr val="000000">
                      <a:alpha val="43000"/>
                    </a:srgbClr>
                  </a:outerShdw>
                </a:effectLst>
              </a:rPr>
              <a:t>From Sacrament to Contract: Marriage, Religion, and Law in the Western Tradition</a:t>
            </a:r>
            <a:r>
              <a:rPr lang="en-US" sz="2600" b="1" spc="-100" dirty="0" smtClean="0">
                <a:solidFill>
                  <a:schemeClr val="bg1"/>
                </a:solidFill>
                <a:effectLst>
                  <a:outerShdw blurRad="50800" dist="38100" dir="7920000" algn="tl" rotWithShape="0">
                    <a:srgbClr val="000000">
                      <a:alpha val="43000"/>
                    </a:srgbClr>
                  </a:outerShdw>
                </a:effectLst>
              </a:rPr>
              <a:t>182).</a:t>
            </a:r>
          </a:p>
        </p:txBody>
      </p:sp>
      <p:pic>
        <p:nvPicPr>
          <p:cNvPr id="5" name="Picture 4" descr="xti_8715p.jpg"/>
          <p:cNvPicPr>
            <a:picLocks noChangeAspect="1"/>
          </p:cNvPicPr>
          <p:nvPr/>
        </p:nvPicPr>
        <p:blipFill>
          <a:blip r:embed="rId2" cstate="print"/>
          <a:srcRect b="14400"/>
          <a:stretch>
            <a:fillRect/>
          </a:stretch>
        </p:blipFill>
        <p:spPr>
          <a:xfrm>
            <a:off x="5975860" y="295937"/>
            <a:ext cx="1805412" cy="2130303"/>
          </a:xfrm>
          <a:prstGeom prst="rect">
            <a:avLst/>
          </a:prstGeom>
          <a:effectLst>
            <a:outerShdw blurRad="50800" dist="101600" dir="7440000" algn="tl" rotWithShape="0">
              <a:srgbClr val="000000">
                <a:alpha val="43000"/>
              </a:srgbClr>
            </a:outerShdw>
          </a:effectLst>
        </p:spPr>
      </p:pic>
      <p:pic>
        <p:nvPicPr>
          <p:cNvPr id="6" name="Picture 5" descr="john-calvin.jpg"/>
          <p:cNvPicPr>
            <a:picLocks noChangeAspect="1"/>
          </p:cNvPicPr>
          <p:nvPr/>
        </p:nvPicPr>
        <p:blipFill>
          <a:blip r:embed="rId3" cstate="print"/>
          <a:stretch>
            <a:fillRect/>
          </a:stretch>
        </p:blipFill>
        <p:spPr>
          <a:xfrm>
            <a:off x="6896269" y="1655801"/>
            <a:ext cx="1883271" cy="2133263"/>
          </a:xfrm>
          <a:prstGeom prst="rect">
            <a:avLst/>
          </a:prstGeom>
          <a:effectLst>
            <a:outerShdw blurRad="50800" dist="101600" dir="7980000" algn="tl" rotWithShape="0">
              <a:srgbClr val="000000">
                <a:alpha val="43000"/>
              </a:srgbClr>
            </a:outerShdw>
          </a:effectLst>
        </p:spPr>
      </p:pic>
      <p:sp>
        <p:nvSpPr>
          <p:cNvPr id="8" name="TextBox 7"/>
          <p:cNvSpPr txBox="1"/>
          <p:nvPr/>
        </p:nvSpPr>
        <p:spPr>
          <a:xfrm>
            <a:off x="6969316" y="3840687"/>
            <a:ext cx="1713935" cy="369332"/>
          </a:xfrm>
          <a:prstGeom prst="rect">
            <a:avLst/>
          </a:prstGeom>
          <a:noFill/>
          <a:ln>
            <a:solidFill>
              <a:schemeClr val="tx2"/>
            </a:solidFill>
          </a:ln>
        </p:spPr>
        <p:txBody>
          <a:bodyPr wrap="square" rtlCol="0">
            <a:spAutoFit/>
          </a:bodyPr>
          <a:lstStyle/>
          <a:p>
            <a:pPr algn="ctr"/>
            <a:r>
              <a:rPr lang="en-US" b="1" dirty="0" smtClean="0"/>
              <a:t>John Calvin</a:t>
            </a:r>
          </a:p>
        </p:txBody>
      </p:sp>
      <p:sp>
        <p:nvSpPr>
          <p:cNvPr id="9" name="TextBox 8"/>
          <p:cNvSpPr txBox="1"/>
          <p:nvPr/>
        </p:nvSpPr>
        <p:spPr>
          <a:xfrm>
            <a:off x="7662333" y="755587"/>
            <a:ext cx="1322917" cy="646331"/>
          </a:xfrm>
          <a:prstGeom prst="rect">
            <a:avLst/>
          </a:prstGeom>
          <a:noFill/>
          <a:ln>
            <a:solidFill>
              <a:schemeClr val="tx2"/>
            </a:solidFill>
          </a:ln>
        </p:spPr>
        <p:txBody>
          <a:bodyPr wrap="square" rtlCol="0">
            <a:spAutoFit/>
          </a:bodyPr>
          <a:lstStyle/>
          <a:p>
            <a:pPr algn="ctr"/>
            <a:r>
              <a:rPr lang="en-US" b="1" dirty="0" smtClean="0"/>
              <a:t>Martin Luther</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566857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12"/>
          <p:cNvSpPr>
            <a:spLocks noGrp="1"/>
          </p:cNvSpPr>
          <p:nvPr>
            <p:ph type="title"/>
          </p:nvPr>
        </p:nvSpPr>
        <p:spPr>
          <a:xfrm>
            <a:off x="443273" y="991145"/>
            <a:ext cx="8243527" cy="1322287"/>
          </a:xfrm>
        </p:spPr>
        <p:txBody>
          <a:bodyPr>
            <a:normAutofit/>
          </a:bodyPr>
          <a:lstStyle/>
          <a:p>
            <a:r>
              <a:rPr lang="en-US" sz="4400" b="1" dirty="0" smtClean="0">
                <a:ln>
                  <a:noFill/>
                </a:ln>
                <a:solidFill>
                  <a:srgbClr val="262626"/>
                </a:solidFill>
                <a:effectLst>
                  <a:outerShdw blurRad="50800" dist="50800" dir="7740000" algn="tl" rotWithShape="0">
                    <a:srgbClr val="000000">
                      <a:alpha val="43000"/>
                    </a:srgbClr>
                  </a:outerShdw>
                </a:effectLst>
              </a:rPr>
              <a:t>The Council of Trent</a:t>
            </a:r>
            <a:br>
              <a:rPr lang="en-US" sz="4400" b="1" dirty="0" smtClean="0">
                <a:ln>
                  <a:noFill/>
                </a:ln>
                <a:solidFill>
                  <a:srgbClr val="262626"/>
                </a:solidFill>
                <a:effectLst>
                  <a:outerShdw blurRad="50800" dist="50800" dir="7740000" algn="tl" rotWithShape="0">
                    <a:srgbClr val="000000">
                      <a:alpha val="43000"/>
                    </a:srgbClr>
                  </a:outerShdw>
                </a:effectLst>
              </a:rPr>
            </a:br>
            <a:r>
              <a:rPr lang="en-US" sz="3200" b="1" dirty="0" smtClean="0">
                <a:ln>
                  <a:noFill/>
                </a:ln>
                <a:solidFill>
                  <a:srgbClr val="262626"/>
                </a:solidFill>
                <a:effectLst>
                  <a:outerShdw blurRad="50800" dist="50800" dir="7740000" algn="tl" rotWithShape="0">
                    <a:srgbClr val="000000">
                      <a:alpha val="43000"/>
                    </a:srgbClr>
                  </a:outerShdw>
                </a:effectLst>
              </a:rPr>
              <a:t> </a:t>
            </a:r>
            <a:r>
              <a:rPr lang="en-US" sz="3200" b="1" i="1" dirty="0" smtClean="0">
                <a:ln>
                  <a:noFill/>
                </a:ln>
                <a:solidFill>
                  <a:srgbClr val="262626"/>
                </a:solidFill>
                <a:effectLst>
                  <a:outerShdw blurRad="50800" dist="50800" dir="7740000" algn="tl" rotWithShape="0">
                    <a:srgbClr val="000000">
                      <a:alpha val="43000"/>
                    </a:srgbClr>
                  </a:outerShdw>
                </a:effectLst>
              </a:rPr>
              <a:t>24</a:t>
            </a:r>
            <a:r>
              <a:rPr lang="en-US" sz="3200" b="1" i="1" baseline="30000" dirty="0" smtClean="0">
                <a:ln>
                  <a:noFill/>
                </a:ln>
                <a:solidFill>
                  <a:srgbClr val="262626"/>
                </a:solidFill>
                <a:effectLst>
                  <a:outerShdw blurRad="50800" dist="50800" dir="7740000" algn="tl" rotWithShape="0">
                    <a:srgbClr val="000000">
                      <a:alpha val="43000"/>
                    </a:srgbClr>
                  </a:outerShdw>
                </a:effectLst>
              </a:rPr>
              <a:t>th</a:t>
            </a:r>
            <a:r>
              <a:rPr lang="en-US" sz="3200" b="1" i="1" dirty="0" smtClean="0">
                <a:ln>
                  <a:noFill/>
                </a:ln>
                <a:solidFill>
                  <a:srgbClr val="262626"/>
                </a:solidFill>
                <a:effectLst>
                  <a:outerShdw blurRad="50800" dist="50800" dir="7740000" algn="tl" rotWithShape="0">
                    <a:srgbClr val="000000">
                      <a:alpha val="43000"/>
                    </a:srgbClr>
                  </a:outerShdw>
                </a:effectLst>
              </a:rPr>
              <a:t> Session, 1563</a:t>
            </a:r>
            <a:endParaRPr lang="en-US" sz="3200" b="1" dirty="0">
              <a:ln>
                <a:noFill/>
              </a:ln>
              <a:solidFill>
                <a:srgbClr val="262626"/>
              </a:solidFill>
              <a:effectLst>
                <a:outerShdw blurRad="50800" dist="50800" dir="7740000" algn="tl" rotWithShape="0">
                  <a:srgbClr val="000000">
                    <a:alpha val="43000"/>
                  </a:srgbClr>
                </a:outerShdw>
              </a:effectLst>
            </a:endParaRPr>
          </a:p>
        </p:txBody>
      </p:sp>
      <p:sp>
        <p:nvSpPr>
          <p:cNvPr id="12" name="Content Placeholder 13"/>
          <p:cNvSpPr>
            <a:spLocks noGrp="1"/>
          </p:cNvSpPr>
          <p:nvPr>
            <p:ph idx="1"/>
          </p:nvPr>
        </p:nvSpPr>
        <p:spPr>
          <a:xfrm>
            <a:off x="268448" y="2808244"/>
            <a:ext cx="8425127" cy="3272842"/>
          </a:xfrm>
        </p:spPr>
        <p:txBody>
          <a:bodyPr>
            <a:noAutofit/>
          </a:bodyPr>
          <a:lstStyle/>
          <a:p>
            <a:pPr lvl="0">
              <a:spcBef>
                <a:spcPts val="1272"/>
              </a:spcBef>
            </a:pPr>
            <a:r>
              <a:rPr lang="en-US" sz="2300" b="1" dirty="0" smtClean="0">
                <a:solidFill>
                  <a:srgbClr val="262626"/>
                </a:solidFill>
              </a:rPr>
              <a:t>“If any one </a:t>
            </a:r>
            <a:r>
              <a:rPr lang="en-US" sz="2300" b="1" dirty="0" err="1" smtClean="0">
                <a:solidFill>
                  <a:srgbClr val="262626"/>
                </a:solidFill>
              </a:rPr>
              <a:t>saith</a:t>
            </a:r>
            <a:r>
              <a:rPr lang="en-US" sz="2300" b="1" dirty="0" smtClean="0">
                <a:solidFill>
                  <a:srgbClr val="262626"/>
                </a:solidFill>
              </a:rPr>
              <a:t>, that matrimony is not truly and properly one of the seven sacraments of the evangelic law, (a sacrament) instituted by Christ the Lord; but that it has been invented by men in the Church; and that it does not confer grace; let him be anathema” (</a:t>
            </a:r>
            <a:r>
              <a:rPr lang="en-US" sz="2300" b="1" i="1" dirty="0" smtClean="0">
                <a:solidFill>
                  <a:srgbClr val="262626"/>
                </a:solidFill>
              </a:rPr>
              <a:t>On the Sacrament of Matrimony,</a:t>
            </a:r>
            <a:r>
              <a:rPr lang="en-US" sz="2300" b="1" dirty="0" smtClean="0">
                <a:solidFill>
                  <a:srgbClr val="262626"/>
                </a:solidFill>
              </a:rPr>
              <a:t> Canon 1).</a:t>
            </a:r>
          </a:p>
          <a:p>
            <a:pPr lvl="0">
              <a:spcBef>
                <a:spcPts val="1272"/>
              </a:spcBef>
            </a:pPr>
            <a:r>
              <a:rPr lang="en-US" sz="2300" b="1" dirty="0" smtClean="0">
                <a:solidFill>
                  <a:srgbClr val="262626"/>
                </a:solidFill>
              </a:rPr>
              <a:t>“Whosoever contracts marriage, otherwise than in the presence of the Parish Priest and of two or three witnesses, contracts it invalidly” (Decree on the Reformation of Marriage, Ch. 1). </a:t>
            </a:r>
          </a:p>
        </p:txBody>
      </p:sp>
      <p:pic>
        <p:nvPicPr>
          <p:cNvPr id="6" name="Picture 5" descr="Council-of-Trent.jpg"/>
          <p:cNvPicPr>
            <a:picLocks noChangeAspect="1"/>
          </p:cNvPicPr>
          <p:nvPr/>
        </p:nvPicPr>
        <p:blipFill>
          <a:blip r:embed="rId2" cstate="print"/>
          <a:stretch>
            <a:fillRect/>
          </a:stretch>
        </p:blipFill>
        <p:spPr>
          <a:xfrm>
            <a:off x="5676752" y="517386"/>
            <a:ext cx="3021868" cy="2058988"/>
          </a:xfrm>
          <a:prstGeom prst="rect">
            <a:avLst/>
          </a:prstGeom>
          <a:ln>
            <a:solidFill>
              <a:schemeClr val="bg1"/>
            </a:solidFill>
          </a:ln>
          <a:effectLst>
            <a:outerShdw blurRad="50800" dist="114300" dir="2700000">
              <a:srgbClr val="000000">
                <a:alpha val="43000"/>
              </a:srgbClr>
            </a:outerShdw>
          </a:effec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6198296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left)">
                                      <p:cBhvr>
                                        <p:cTn id="17" dur="10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wipe(left)">
                                      <p:cBhvr>
                                        <p:cTn id="22" dur="1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1280584" y="365126"/>
            <a:ext cx="7234766" cy="1325563"/>
          </a:xfrm>
        </p:spPr>
        <p:txBody>
          <a:bodyPr>
            <a:normAutofit/>
          </a:bodyPr>
          <a:lstStyle/>
          <a:p>
            <a:pPr algn="ctr"/>
            <a:r>
              <a:rPr lang="en-US" b="1" dirty="0" smtClean="0"/>
              <a:t>Incest</a:t>
            </a:r>
            <a:endParaRPr lang="en-US" b="1" dirty="0"/>
          </a:p>
        </p:txBody>
      </p:sp>
      <p:pic>
        <p:nvPicPr>
          <p:cNvPr id="9" name="Picture 8" descr="Bible_iStock_000002930334Medium-1024x682.jpg"/>
          <p:cNvPicPr>
            <a:picLocks noChangeAspect="1"/>
          </p:cNvPicPr>
          <p:nvPr/>
        </p:nvPicPr>
        <p:blipFill>
          <a:blip r:embed="rId2"/>
          <a:stretch>
            <a:fillRect/>
          </a:stretch>
        </p:blipFill>
        <p:spPr>
          <a:xfrm>
            <a:off x="5640917" y="4373748"/>
            <a:ext cx="3503083" cy="2333108"/>
          </a:xfrm>
          <a:prstGeom prst="rect">
            <a:avLst/>
          </a:prstGeom>
        </p:spPr>
      </p:pic>
      <p:sp>
        <p:nvSpPr>
          <p:cNvPr id="14" name="Content Placeholder 13"/>
          <p:cNvSpPr>
            <a:spLocks noGrp="1"/>
          </p:cNvSpPr>
          <p:nvPr>
            <p:ph idx="1"/>
          </p:nvPr>
        </p:nvSpPr>
        <p:spPr>
          <a:xfrm>
            <a:off x="914400" y="1825623"/>
            <a:ext cx="7600950" cy="3997353"/>
          </a:xfrm>
        </p:spPr>
        <p:txBody>
          <a:bodyPr>
            <a:normAutofit/>
          </a:bodyPr>
          <a:lstStyle/>
          <a:p>
            <a:pPr marL="341313" lvl="0" indent="-341313"/>
            <a:r>
              <a:rPr lang="en-US" b="1" dirty="0" smtClean="0"/>
              <a:t>After leaving Sodom, Lot’s daughters committed fornication with their father (after they got him drunk) and conceived children, from whom the Moabite and Ammonite nations would descend (Gen. 19:31-38).</a:t>
            </a:r>
          </a:p>
          <a:p>
            <a:pPr marL="798513" lvl="1" indent="-341313"/>
            <a:r>
              <a:rPr lang="en-US" b="1" dirty="0" smtClean="0"/>
              <a:t>We would call this “incest” from the Latin word </a:t>
            </a:r>
            <a:r>
              <a:rPr lang="en-US" b="1" i="1" dirty="0" err="1" smtClean="0"/>
              <a:t>incastus</a:t>
            </a:r>
            <a:r>
              <a:rPr lang="en-US" b="1" i="1" dirty="0" smtClean="0"/>
              <a:t> </a:t>
            </a:r>
            <a:r>
              <a:rPr lang="en-US" b="1" dirty="0" smtClean="0"/>
              <a:t>meaning “unclean.”</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9295096"/>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left)">
                                      <p:cBhvr>
                                        <p:cTn id="17" dur="10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wipe(left)">
                                      <p:cBhvr>
                                        <p:cTn id="22" dur="1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bldLvl="3"/>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12"/>
          <p:cNvSpPr>
            <a:spLocks noGrp="1"/>
          </p:cNvSpPr>
          <p:nvPr>
            <p:ph type="title"/>
          </p:nvPr>
        </p:nvSpPr>
        <p:spPr>
          <a:xfrm>
            <a:off x="443273" y="991145"/>
            <a:ext cx="8243527" cy="1322287"/>
          </a:xfrm>
        </p:spPr>
        <p:txBody>
          <a:bodyPr>
            <a:normAutofit/>
          </a:bodyPr>
          <a:lstStyle/>
          <a:p>
            <a:r>
              <a:rPr lang="en-US" sz="4400" b="1" dirty="0" smtClean="0">
                <a:ln>
                  <a:noFill/>
                </a:ln>
                <a:solidFill>
                  <a:srgbClr val="262626"/>
                </a:solidFill>
                <a:effectLst>
                  <a:outerShdw blurRad="50800" dist="50800" dir="7740000" algn="tl" rotWithShape="0">
                    <a:srgbClr val="000000">
                      <a:alpha val="43000"/>
                    </a:srgbClr>
                  </a:outerShdw>
                </a:effectLst>
              </a:rPr>
              <a:t>The Council of Trent</a:t>
            </a:r>
            <a:br>
              <a:rPr lang="en-US" sz="4400" b="1" dirty="0" smtClean="0">
                <a:ln>
                  <a:noFill/>
                </a:ln>
                <a:solidFill>
                  <a:srgbClr val="262626"/>
                </a:solidFill>
                <a:effectLst>
                  <a:outerShdw blurRad="50800" dist="50800" dir="7740000" algn="tl" rotWithShape="0">
                    <a:srgbClr val="000000">
                      <a:alpha val="43000"/>
                    </a:srgbClr>
                  </a:outerShdw>
                </a:effectLst>
              </a:rPr>
            </a:br>
            <a:r>
              <a:rPr lang="en-US" sz="3200" b="1" dirty="0" smtClean="0">
                <a:ln>
                  <a:noFill/>
                </a:ln>
                <a:solidFill>
                  <a:srgbClr val="262626"/>
                </a:solidFill>
                <a:effectLst>
                  <a:outerShdw blurRad="50800" dist="50800" dir="7740000" algn="tl" rotWithShape="0">
                    <a:srgbClr val="000000">
                      <a:alpha val="43000"/>
                    </a:srgbClr>
                  </a:outerShdw>
                </a:effectLst>
              </a:rPr>
              <a:t> </a:t>
            </a:r>
            <a:r>
              <a:rPr lang="en-US" sz="3200" b="1" i="1" dirty="0" smtClean="0">
                <a:ln>
                  <a:noFill/>
                </a:ln>
                <a:solidFill>
                  <a:srgbClr val="262626"/>
                </a:solidFill>
                <a:effectLst>
                  <a:outerShdw blurRad="50800" dist="50800" dir="7740000" algn="tl" rotWithShape="0">
                    <a:srgbClr val="000000">
                      <a:alpha val="43000"/>
                    </a:srgbClr>
                  </a:outerShdw>
                </a:effectLst>
              </a:rPr>
              <a:t>24</a:t>
            </a:r>
            <a:r>
              <a:rPr lang="en-US" sz="3200" b="1" i="1" baseline="30000" dirty="0" smtClean="0">
                <a:ln>
                  <a:noFill/>
                </a:ln>
                <a:solidFill>
                  <a:srgbClr val="262626"/>
                </a:solidFill>
                <a:effectLst>
                  <a:outerShdw blurRad="50800" dist="50800" dir="7740000" algn="tl" rotWithShape="0">
                    <a:srgbClr val="000000">
                      <a:alpha val="43000"/>
                    </a:srgbClr>
                  </a:outerShdw>
                </a:effectLst>
              </a:rPr>
              <a:t>th</a:t>
            </a:r>
            <a:r>
              <a:rPr lang="en-US" sz="3200" b="1" i="1" dirty="0" smtClean="0">
                <a:ln>
                  <a:noFill/>
                </a:ln>
                <a:solidFill>
                  <a:srgbClr val="262626"/>
                </a:solidFill>
                <a:effectLst>
                  <a:outerShdw blurRad="50800" dist="50800" dir="7740000" algn="tl" rotWithShape="0">
                    <a:srgbClr val="000000">
                      <a:alpha val="43000"/>
                    </a:srgbClr>
                  </a:outerShdw>
                </a:effectLst>
              </a:rPr>
              <a:t> Session, 1563</a:t>
            </a:r>
            <a:endParaRPr lang="en-US" sz="3200" b="1" dirty="0">
              <a:ln>
                <a:noFill/>
              </a:ln>
              <a:solidFill>
                <a:srgbClr val="262626"/>
              </a:solidFill>
              <a:effectLst>
                <a:outerShdw blurRad="50800" dist="50800" dir="7740000" algn="tl" rotWithShape="0">
                  <a:srgbClr val="000000">
                    <a:alpha val="43000"/>
                  </a:srgbClr>
                </a:outerShdw>
              </a:effectLst>
            </a:endParaRPr>
          </a:p>
        </p:txBody>
      </p:sp>
      <p:sp>
        <p:nvSpPr>
          <p:cNvPr id="12" name="Content Placeholder 13"/>
          <p:cNvSpPr>
            <a:spLocks noGrp="1"/>
          </p:cNvSpPr>
          <p:nvPr>
            <p:ph idx="1"/>
          </p:nvPr>
        </p:nvSpPr>
        <p:spPr>
          <a:xfrm>
            <a:off x="2106282" y="2983758"/>
            <a:ext cx="6587293" cy="3097327"/>
          </a:xfrm>
        </p:spPr>
        <p:txBody>
          <a:bodyPr>
            <a:noAutofit/>
          </a:bodyPr>
          <a:lstStyle/>
          <a:p>
            <a:pPr lvl="0">
              <a:spcBef>
                <a:spcPts val="1272"/>
              </a:spcBef>
            </a:pPr>
            <a:r>
              <a:rPr lang="en-US" b="1" dirty="0" smtClean="0">
                <a:solidFill>
                  <a:srgbClr val="262626"/>
                </a:solidFill>
              </a:rPr>
              <a:t>This view has continued since then. In 1898 pope Leo XIII declared, “No marriage can be considered firmly ratified unless it is joined according to Church law and discipline” (</a:t>
            </a:r>
            <a:r>
              <a:rPr lang="en-US" b="1" i="1" dirty="0" smtClean="0">
                <a:solidFill>
                  <a:srgbClr val="262626"/>
                </a:solidFill>
              </a:rPr>
              <a:t>Encyclical on Civil Marriage Law</a:t>
            </a:r>
            <a:r>
              <a:rPr lang="en-US" b="1" dirty="0" smtClean="0">
                <a:solidFill>
                  <a:srgbClr val="262626"/>
                </a:solidFill>
              </a:rPr>
              <a:t>).</a:t>
            </a:r>
          </a:p>
        </p:txBody>
      </p:sp>
      <p:pic>
        <p:nvPicPr>
          <p:cNvPr id="6" name="Picture 5" descr="Council-of-Trent.jpg"/>
          <p:cNvPicPr>
            <a:picLocks noChangeAspect="1"/>
          </p:cNvPicPr>
          <p:nvPr/>
        </p:nvPicPr>
        <p:blipFill>
          <a:blip r:embed="rId2" cstate="print"/>
          <a:stretch>
            <a:fillRect/>
          </a:stretch>
        </p:blipFill>
        <p:spPr>
          <a:xfrm>
            <a:off x="5676752" y="517386"/>
            <a:ext cx="3021868" cy="2058988"/>
          </a:xfrm>
          <a:prstGeom prst="rect">
            <a:avLst/>
          </a:prstGeom>
          <a:ln>
            <a:solidFill>
              <a:schemeClr val="bg1"/>
            </a:solidFill>
          </a:ln>
          <a:effectLst>
            <a:outerShdw blurRad="50800" dist="114300" dir="2700000">
              <a:srgbClr val="000000">
                <a:alpha val="43000"/>
              </a:srgbClr>
            </a:outerShdw>
          </a:effectLst>
        </p:spPr>
      </p:pic>
      <p:pic>
        <p:nvPicPr>
          <p:cNvPr id="5" name="Picture 4" descr="Pope-Leo-XIII-1900.jpg"/>
          <p:cNvPicPr>
            <a:picLocks noChangeAspect="1"/>
          </p:cNvPicPr>
          <p:nvPr/>
        </p:nvPicPr>
        <p:blipFill>
          <a:blip r:embed="rId3"/>
          <a:srcRect l="13054"/>
          <a:stretch>
            <a:fillRect/>
          </a:stretch>
        </p:blipFill>
        <p:spPr>
          <a:xfrm>
            <a:off x="505921" y="2801122"/>
            <a:ext cx="1586091" cy="1824221"/>
          </a:xfrm>
          <a:prstGeom prst="rect">
            <a:avLst/>
          </a:prstGeom>
          <a:effectLst>
            <a:outerShdw blurRad="50800" dist="101600" dir="2700000">
              <a:srgbClr val="000000">
                <a:alpha val="43000"/>
              </a:srgbClr>
            </a:outerShdw>
          </a:effectLst>
        </p:spPr>
      </p:pic>
      <p:sp>
        <p:nvSpPr>
          <p:cNvPr id="7" name="TextBox 6"/>
          <p:cNvSpPr txBox="1"/>
          <p:nvPr/>
        </p:nvSpPr>
        <p:spPr>
          <a:xfrm>
            <a:off x="423322" y="4852481"/>
            <a:ext cx="1713935" cy="369332"/>
          </a:xfrm>
          <a:prstGeom prst="rect">
            <a:avLst/>
          </a:prstGeom>
          <a:noFill/>
          <a:ln>
            <a:noFill/>
          </a:ln>
        </p:spPr>
        <p:txBody>
          <a:bodyPr wrap="square" rtlCol="0">
            <a:spAutoFit/>
          </a:bodyPr>
          <a:lstStyle/>
          <a:p>
            <a:pPr algn="ctr"/>
            <a:r>
              <a:rPr lang="en-US" b="1" dirty="0" smtClean="0">
                <a:solidFill>
                  <a:schemeClr val="bg1"/>
                </a:solidFill>
              </a:rPr>
              <a:t>Pope Leo XIII</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6198296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10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2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ppt_x</p:attrName>
                                        </p:attrNameLst>
                                      </p:cBhvr>
                                      <p:tavLst>
                                        <p:tav tm="0">
                                          <p:val>
                                            <p:strVal val="#ppt_x-.2"/>
                                          </p:val>
                                        </p:tav>
                                        <p:tav tm="100000">
                                          <p:val>
                                            <p:strVal val="#ppt_x"/>
                                          </p:val>
                                        </p:tav>
                                      </p:tavLst>
                                    </p:anim>
                                    <p:anim calcmode="lin" valueType="num">
                                      <p:cBhvr>
                                        <p:cTn id="14"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7" grpId="0"/>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txBox="1">
            <a:spLocks/>
          </p:cNvSpPr>
          <p:nvPr/>
        </p:nvSpPr>
        <p:spPr>
          <a:xfrm>
            <a:off x="762775" y="506538"/>
            <a:ext cx="7588250" cy="1506725"/>
          </a:xfrm>
          <a:prstGeom prst="rect">
            <a:avLst/>
          </a:prstGeom>
          <a:blipFill rotWithShape="1">
            <a:blip r:embed="rId3">
              <a:alphaModFix amt="27000"/>
            </a:blip>
            <a:tile tx="0" ty="0" sx="100000" sy="100000" flip="none" algn="tl"/>
          </a:blipFill>
          <a:ln>
            <a:solidFill>
              <a:schemeClr val="accent6">
                <a:lumMod val="40000"/>
                <a:lumOff val="60000"/>
              </a:schemeClr>
            </a:solidFill>
          </a:ln>
        </p:spPr>
        <p:txBody>
          <a:bodyPr vert="horz" lIns="91440" tIns="45720" rIns="91440" bIns="45720" rtlCol="0" anchor="ctr" anchorCtr="0">
            <a:normAutofit fontScale="97500"/>
          </a:bodyPr>
          <a:lstStyle/>
          <a:p>
            <a:pPr lvl="0" algn="ctr">
              <a:lnSpc>
                <a:spcPct val="70000"/>
              </a:lnSpc>
              <a:spcBef>
                <a:spcPct val="0"/>
              </a:spcBef>
            </a:pPr>
            <a:r>
              <a:rPr lang="en-US" sz="4800" b="1" dirty="0" smtClean="0">
                <a:ln w="12700" cmpd="sng">
                  <a:noFill/>
                  <a:prstDash val="solid"/>
                </a:ln>
                <a:solidFill>
                  <a:schemeClr val="tx2">
                    <a:lumMod val="20000"/>
                    <a:lumOff val="80000"/>
                  </a:schemeClr>
                </a:solidFill>
                <a:effectLst>
                  <a:outerShdw blurRad="38100" dist="38100" dir="2700000" algn="tl">
                    <a:srgbClr val="000000">
                      <a:alpha val="43137"/>
                    </a:srgbClr>
                  </a:outerShdw>
                </a:effectLst>
                <a:latin typeface="+mj-lt"/>
                <a:ea typeface="+mj-ea"/>
                <a:cs typeface="+mj-cs"/>
              </a:rPr>
              <a:t>Marriage Licensing in the United States</a:t>
            </a:r>
            <a:endParaRPr kumimoji="0" lang="en-US" sz="4800" b="1" i="0" u="none" strike="noStrike" kern="1200" cap="none" spc="0" normalizeH="0" baseline="0" noProof="0" dirty="0">
              <a:ln w="12700" cmpd="sng">
                <a:noFill/>
                <a:prstDash val="solid"/>
              </a:ln>
              <a:solidFill>
                <a:schemeClr val="tx2">
                  <a:lumMod val="20000"/>
                  <a:lumOff val="80000"/>
                </a:schemeClr>
              </a:solidFill>
              <a:effectLst>
                <a:outerShdw blurRad="38100" dist="38100" dir="2700000" algn="tl">
                  <a:srgbClr val="000000">
                    <a:alpha val="43137"/>
                  </a:srgbClr>
                </a:outerShdw>
              </a:effectLst>
              <a:uLnTx/>
              <a:uFillTx/>
              <a:latin typeface="+mj-lt"/>
              <a:ea typeface="+mj-ea"/>
              <a:cs typeface="+mj-cs"/>
            </a:endParaRPr>
          </a:p>
        </p:txBody>
      </p:sp>
      <p:sp>
        <p:nvSpPr>
          <p:cNvPr id="7" name="TextBox 6"/>
          <p:cNvSpPr txBox="1"/>
          <p:nvPr/>
        </p:nvSpPr>
        <p:spPr>
          <a:xfrm>
            <a:off x="712419" y="2384942"/>
            <a:ext cx="7888233" cy="2308324"/>
          </a:xfrm>
          <a:prstGeom prst="rect">
            <a:avLst/>
          </a:prstGeom>
          <a:noFill/>
          <a:ln>
            <a:noFill/>
          </a:ln>
        </p:spPr>
        <p:txBody>
          <a:bodyPr wrap="square" rtlCol="0">
            <a:spAutoFit/>
          </a:bodyPr>
          <a:lstStyle/>
          <a:p>
            <a:pPr marL="288925" indent="-288925">
              <a:buFont typeface="Arial"/>
              <a:buChar char="•"/>
            </a:pPr>
            <a:r>
              <a:rPr lang="en-US" sz="2400" b="1" dirty="0" smtClean="0">
                <a:solidFill>
                  <a:schemeClr val="bg1"/>
                </a:solidFill>
              </a:rPr>
              <a:t>In 1911 the Conference of Commissioners of Uniform State Laws submitted a proposed draft for marriage licensing procedures throughout the states.</a:t>
            </a:r>
          </a:p>
          <a:p>
            <a:pPr marL="746125" lvl="1" indent="-288925">
              <a:buFont typeface="Arial"/>
              <a:buChar char="•"/>
            </a:pPr>
            <a:r>
              <a:rPr lang="en-US" sz="2400" b="1" dirty="0" smtClean="0">
                <a:solidFill>
                  <a:schemeClr val="bg1"/>
                </a:solidFill>
              </a:rPr>
              <a:t>This draft, known as “American Uniform Marriage and Marriage License Act” was aimed, at least in part, at ending the practice of “common law” marriages. </a:t>
            </a:r>
          </a:p>
        </p:txBody>
      </p:sp>
      <p:sp>
        <p:nvSpPr>
          <p:cNvPr id="8" name="TextBox 7"/>
          <p:cNvSpPr txBox="1"/>
          <p:nvPr/>
        </p:nvSpPr>
        <p:spPr>
          <a:xfrm>
            <a:off x="732122" y="4732846"/>
            <a:ext cx="5512046" cy="1569660"/>
          </a:xfrm>
          <a:prstGeom prst="rect">
            <a:avLst/>
          </a:prstGeom>
          <a:noFill/>
          <a:ln>
            <a:noFill/>
          </a:ln>
        </p:spPr>
        <p:txBody>
          <a:bodyPr wrap="square" rtlCol="0">
            <a:spAutoFit/>
          </a:bodyPr>
          <a:lstStyle/>
          <a:p>
            <a:pPr marL="288925" indent="-288925">
              <a:buFont typeface="Arial"/>
              <a:buChar char="•"/>
            </a:pPr>
            <a:r>
              <a:rPr lang="en-US" sz="2400" b="1" dirty="0" smtClean="0">
                <a:solidFill>
                  <a:schemeClr val="bg1"/>
                </a:solidFill>
              </a:rPr>
              <a:t>It specified, “No person shall be joined in marriage within this state until a license shall have been obtained for that purpose” (§ 2).</a:t>
            </a:r>
          </a:p>
        </p:txBody>
      </p:sp>
      <p:pic>
        <p:nvPicPr>
          <p:cNvPr id="9" name="Picture 8" descr="marriage%20license%203.jpg"/>
          <p:cNvPicPr>
            <a:picLocks noChangeAspect="1"/>
          </p:cNvPicPr>
          <p:nvPr/>
        </p:nvPicPr>
        <p:blipFill>
          <a:blip r:embed="rId4" cstate="print"/>
          <a:stretch>
            <a:fillRect/>
          </a:stretch>
        </p:blipFill>
        <p:spPr>
          <a:xfrm>
            <a:off x="6276043" y="4850540"/>
            <a:ext cx="2238375" cy="1790700"/>
          </a:xfrm>
          <a:prstGeom prst="rect">
            <a:avLst/>
          </a:prstGeom>
          <a:effectLst>
            <a:outerShdw blurRad="50800" dist="101600" dir="7260000">
              <a:srgbClr val="000000">
                <a:alpha val="43000"/>
              </a:srgbClr>
            </a:outerShdw>
          </a:effec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9908815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10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10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1000"/>
                                        <p:tgtEl>
                                          <p:spTgt spid="8">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bldP spid="8" grpId="0" build="p"/>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txBox="1">
            <a:spLocks/>
          </p:cNvSpPr>
          <p:nvPr/>
        </p:nvSpPr>
        <p:spPr>
          <a:xfrm>
            <a:off x="762775" y="506538"/>
            <a:ext cx="7588250" cy="1506725"/>
          </a:xfrm>
          <a:prstGeom prst="rect">
            <a:avLst/>
          </a:prstGeom>
          <a:blipFill rotWithShape="1">
            <a:blip r:embed="rId3">
              <a:alphaModFix amt="27000"/>
            </a:blip>
            <a:tile tx="0" ty="0" sx="100000" sy="100000" flip="none" algn="tl"/>
          </a:blipFill>
          <a:ln>
            <a:solidFill>
              <a:schemeClr val="accent6">
                <a:lumMod val="40000"/>
                <a:lumOff val="60000"/>
              </a:schemeClr>
            </a:solidFill>
          </a:ln>
        </p:spPr>
        <p:txBody>
          <a:bodyPr vert="horz" lIns="91440" tIns="45720" rIns="91440" bIns="45720" rtlCol="0" anchor="ctr" anchorCtr="0">
            <a:normAutofit fontScale="97500"/>
          </a:bodyPr>
          <a:lstStyle/>
          <a:p>
            <a:pPr lvl="0" algn="ctr">
              <a:lnSpc>
                <a:spcPct val="70000"/>
              </a:lnSpc>
              <a:spcBef>
                <a:spcPct val="0"/>
              </a:spcBef>
            </a:pPr>
            <a:r>
              <a:rPr lang="en-US" sz="4800" b="1" dirty="0" smtClean="0">
                <a:ln w="12700" cmpd="sng">
                  <a:noFill/>
                  <a:prstDash val="solid"/>
                </a:ln>
                <a:solidFill>
                  <a:schemeClr val="tx2">
                    <a:lumMod val="20000"/>
                    <a:lumOff val="80000"/>
                  </a:schemeClr>
                </a:solidFill>
                <a:effectLst>
                  <a:outerShdw blurRad="38100" dist="38100" dir="2700000" algn="tl">
                    <a:srgbClr val="000000">
                      <a:alpha val="43137"/>
                    </a:srgbClr>
                  </a:outerShdw>
                </a:effectLst>
                <a:latin typeface="+mj-lt"/>
                <a:ea typeface="+mj-ea"/>
                <a:cs typeface="+mj-cs"/>
              </a:rPr>
              <a:t>Marriage Licensing in the United States</a:t>
            </a:r>
            <a:endParaRPr kumimoji="0" lang="en-US" sz="4800" b="1" i="0" u="none" strike="noStrike" kern="1200" cap="none" spc="0" normalizeH="0" baseline="0" noProof="0" dirty="0">
              <a:ln w="12700" cmpd="sng">
                <a:noFill/>
                <a:prstDash val="solid"/>
              </a:ln>
              <a:solidFill>
                <a:schemeClr val="tx2">
                  <a:lumMod val="20000"/>
                  <a:lumOff val="80000"/>
                </a:schemeClr>
              </a:solidFill>
              <a:effectLst>
                <a:outerShdw blurRad="38100" dist="38100" dir="2700000" algn="tl">
                  <a:srgbClr val="000000">
                    <a:alpha val="43137"/>
                  </a:srgbClr>
                </a:outerShdw>
              </a:effectLst>
              <a:uLnTx/>
              <a:uFillTx/>
              <a:latin typeface="+mj-lt"/>
              <a:ea typeface="+mj-ea"/>
              <a:cs typeface="+mj-cs"/>
            </a:endParaRPr>
          </a:p>
        </p:txBody>
      </p:sp>
      <p:sp>
        <p:nvSpPr>
          <p:cNvPr id="7" name="TextBox 6"/>
          <p:cNvSpPr txBox="1"/>
          <p:nvPr/>
        </p:nvSpPr>
        <p:spPr>
          <a:xfrm>
            <a:off x="557544" y="2384940"/>
            <a:ext cx="8136031" cy="1384995"/>
          </a:xfrm>
          <a:prstGeom prst="rect">
            <a:avLst/>
          </a:prstGeom>
          <a:noFill/>
          <a:ln>
            <a:noFill/>
          </a:ln>
        </p:spPr>
        <p:txBody>
          <a:bodyPr wrap="square" rtlCol="0">
            <a:spAutoFit/>
          </a:bodyPr>
          <a:lstStyle/>
          <a:p>
            <a:pPr marL="288925" indent="-288925">
              <a:buFont typeface="Arial"/>
              <a:buChar char="•"/>
            </a:pPr>
            <a:r>
              <a:rPr lang="en-US" sz="2800" b="1" dirty="0" smtClean="0">
                <a:solidFill>
                  <a:schemeClr val="bg1"/>
                </a:solidFill>
              </a:rPr>
              <a:t>The United States Supreme court, in </a:t>
            </a:r>
            <a:r>
              <a:rPr lang="en-US" sz="2800" b="1" i="1" dirty="0" smtClean="0">
                <a:solidFill>
                  <a:schemeClr val="bg1"/>
                </a:solidFill>
              </a:rPr>
              <a:t>Loving vs. Virginia,</a:t>
            </a:r>
            <a:r>
              <a:rPr lang="en-US" sz="2800" b="1" dirty="0" smtClean="0">
                <a:solidFill>
                  <a:schemeClr val="bg1"/>
                </a:solidFill>
              </a:rPr>
              <a:t> 388 U.S. 1 (1967) ruled it unconstitutional to restrict marriage on racial grounds. </a:t>
            </a:r>
            <a:endParaRPr lang="en-US" sz="2400" b="1" dirty="0" smtClean="0">
              <a:solidFill>
                <a:schemeClr val="bg1"/>
              </a:solidFill>
            </a:endParaRPr>
          </a:p>
        </p:txBody>
      </p:sp>
      <p:pic>
        <p:nvPicPr>
          <p:cNvPr id="6" name="Picture 5" descr="988368_10151402394156207_1391093418_n.jpg"/>
          <p:cNvPicPr>
            <a:picLocks noChangeAspect="1"/>
          </p:cNvPicPr>
          <p:nvPr/>
        </p:nvPicPr>
        <p:blipFill>
          <a:blip r:embed="rId4" cstate="print"/>
          <a:stretch>
            <a:fillRect/>
          </a:stretch>
        </p:blipFill>
        <p:spPr>
          <a:xfrm>
            <a:off x="2803561" y="4095785"/>
            <a:ext cx="3415338" cy="2443163"/>
          </a:xfrm>
          <a:prstGeom prst="rect">
            <a:avLst/>
          </a:prstGeom>
          <a:effectLst>
            <a:outerShdw blurRad="50800" dist="101600" dir="7620000">
              <a:srgbClr val="000000">
                <a:alpha val="43000"/>
              </a:srgbClr>
            </a:outerShdw>
          </a:effec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9908815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book-of-mormon2.jpg"/>
          <p:cNvPicPr>
            <a:picLocks noChangeAspect="1"/>
          </p:cNvPicPr>
          <p:nvPr/>
        </p:nvPicPr>
        <p:blipFill>
          <a:blip r:embed="rId3"/>
          <a:stretch>
            <a:fillRect/>
          </a:stretch>
        </p:blipFill>
        <p:spPr>
          <a:xfrm rot="21240000">
            <a:off x="959872" y="426675"/>
            <a:ext cx="2173598" cy="2259853"/>
          </a:xfrm>
          <a:prstGeom prst="rect">
            <a:avLst/>
          </a:prstGeom>
          <a:effectLst>
            <a:outerShdw blurRad="50800" dist="88900" dir="7260000" algn="tl" rotWithShape="0">
              <a:srgbClr val="000000">
                <a:alpha val="43000"/>
              </a:srgbClr>
            </a:outerShdw>
          </a:effectLst>
        </p:spPr>
      </p:pic>
      <p:sp>
        <p:nvSpPr>
          <p:cNvPr id="2" name="Title 1"/>
          <p:cNvSpPr>
            <a:spLocks noGrp="1"/>
          </p:cNvSpPr>
          <p:nvPr>
            <p:ph type="ctrTitle"/>
          </p:nvPr>
        </p:nvSpPr>
        <p:spPr>
          <a:xfrm>
            <a:off x="3334947" y="0"/>
            <a:ext cx="5553993" cy="2387600"/>
          </a:xfrm>
        </p:spPr>
        <p:txBody>
          <a:bodyPr anchor="ctr" anchorCtr="0">
            <a:normAutofit/>
          </a:bodyPr>
          <a:lstStyle/>
          <a:p>
            <a:r>
              <a:rPr lang="en-US" sz="4400" b="1" dirty="0" smtClean="0"/>
              <a:t>Opposition to Marriage Licensing</a:t>
            </a:r>
            <a:endParaRPr lang="en-US" sz="4400" b="1" dirty="0"/>
          </a:p>
        </p:txBody>
      </p:sp>
      <p:sp>
        <p:nvSpPr>
          <p:cNvPr id="3" name="Subtitle 2"/>
          <p:cNvSpPr>
            <a:spLocks noGrp="1"/>
          </p:cNvSpPr>
          <p:nvPr>
            <p:ph type="subTitle" idx="1"/>
          </p:nvPr>
        </p:nvSpPr>
        <p:spPr>
          <a:xfrm>
            <a:off x="1342239" y="2973436"/>
            <a:ext cx="6866067" cy="3605892"/>
          </a:xfrm>
          <a:solidFill>
            <a:schemeClr val="tx1">
              <a:lumMod val="95000"/>
              <a:lumOff val="5000"/>
              <a:alpha val="45000"/>
            </a:schemeClr>
          </a:solidFill>
        </p:spPr>
        <p:txBody>
          <a:bodyPr lIns="182880" tIns="137160" rIns="182880" bIns="137160">
            <a:normAutofit/>
          </a:bodyPr>
          <a:lstStyle/>
          <a:p>
            <a:pPr marL="288925" lvl="0" indent="-288925" algn="l">
              <a:buClr>
                <a:schemeClr val="accent1">
                  <a:lumMod val="20000"/>
                  <a:lumOff val="80000"/>
                </a:schemeClr>
              </a:buClr>
              <a:buSzPct val="60000"/>
              <a:buFont typeface="Wingdings" charset="2"/>
              <a:buChar char="u"/>
            </a:pPr>
            <a:r>
              <a:rPr lang="en-US" b="1" dirty="0" smtClean="0"/>
              <a:t>The Libertarian Party argues that marriage licensing violates Article One, Section 10, of the U.S. Constitution, prohibiting any state from passing laws “impairing the obligation of contracts.” </a:t>
            </a:r>
          </a:p>
          <a:p>
            <a:pPr marL="288925" lvl="0" indent="-288925" algn="l">
              <a:buClr>
                <a:schemeClr val="accent1">
                  <a:lumMod val="20000"/>
                  <a:lumOff val="80000"/>
                </a:schemeClr>
              </a:buClr>
              <a:buSzPct val="60000"/>
              <a:buFont typeface="Wingdings" charset="2"/>
              <a:buChar char="u"/>
            </a:pPr>
            <a:r>
              <a:rPr lang="en-US" b="1" dirty="0" smtClean="0"/>
              <a:t>Its 2012 platform asserted, “Government does not have the authority to define, license or restrict personal relationships” (1.3 Personal Relationships). </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727617213"/>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Effect transition="in" filter="fade">
                                      <p:cBhvr>
                                        <p:cTn id="16" dur="1000"/>
                                        <p:tgtEl>
                                          <p:spTgt spid="11"/>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fade">
                                      <p:cBhvr>
                                        <p:cTn id="19" dur="1000"/>
                                        <p:tgtEl>
                                          <p:spTgt spid="3">
                                            <p:bg/>
                                          </p:spTgt>
                                        </p:tgtEl>
                                      </p:cBhvr>
                                    </p:animEffect>
                                    <p:anim calcmode="lin" valueType="num">
                                      <p:cBhvr>
                                        <p:cTn id="20" dur="1000" fill="hold"/>
                                        <p:tgtEl>
                                          <p:spTgt spid="3">
                                            <p:bg/>
                                          </p:spTgt>
                                        </p:tgtEl>
                                        <p:attrNameLst>
                                          <p:attrName>ppt_x</p:attrName>
                                        </p:attrNameLst>
                                      </p:cBhvr>
                                      <p:tavLst>
                                        <p:tav tm="0">
                                          <p:val>
                                            <p:strVal val="#ppt_x"/>
                                          </p:val>
                                        </p:tav>
                                        <p:tav tm="100000">
                                          <p:val>
                                            <p:strVal val="#ppt_x"/>
                                          </p:val>
                                        </p:tav>
                                      </p:tavLst>
                                    </p:anim>
                                    <p:anim calcmode="lin" valueType="num">
                                      <p:cBhvr>
                                        <p:cTn id="21" dur="1000" fill="hold"/>
                                        <p:tgtEl>
                                          <p:spTgt spid="3">
                                            <p:bg/>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book-of-mormon2.jpg"/>
          <p:cNvPicPr>
            <a:picLocks noChangeAspect="1"/>
          </p:cNvPicPr>
          <p:nvPr/>
        </p:nvPicPr>
        <p:blipFill>
          <a:blip r:embed="rId3"/>
          <a:stretch>
            <a:fillRect/>
          </a:stretch>
        </p:blipFill>
        <p:spPr>
          <a:xfrm rot="21240000">
            <a:off x="951814" y="580932"/>
            <a:ext cx="1769785" cy="1892545"/>
          </a:xfrm>
          <a:prstGeom prst="rect">
            <a:avLst/>
          </a:prstGeom>
          <a:effectLst>
            <a:outerShdw blurRad="50800" dist="88900" dir="7260000" algn="tl" rotWithShape="0">
              <a:srgbClr val="000000">
                <a:alpha val="43000"/>
              </a:srgbClr>
            </a:outerShdw>
          </a:effectLst>
        </p:spPr>
      </p:pic>
      <p:sp>
        <p:nvSpPr>
          <p:cNvPr id="2" name="Title 1"/>
          <p:cNvSpPr>
            <a:spLocks noGrp="1"/>
          </p:cNvSpPr>
          <p:nvPr>
            <p:ph type="ctrTitle"/>
          </p:nvPr>
        </p:nvSpPr>
        <p:spPr>
          <a:xfrm>
            <a:off x="3334947" y="0"/>
            <a:ext cx="5553993" cy="2387600"/>
          </a:xfrm>
        </p:spPr>
        <p:txBody>
          <a:bodyPr anchor="ctr" anchorCtr="0">
            <a:normAutofit/>
          </a:bodyPr>
          <a:lstStyle/>
          <a:p>
            <a:r>
              <a:rPr lang="en-US" sz="4400" b="1" dirty="0" smtClean="0"/>
              <a:t>Opposition to Marriage Licensing</a:t>
            </a:r>
            <a:endParaRPr lang="en-US" sz="4400" b="1" dirty="0"/>
          </a:p>
        </p:txBody>
      </p:sp>
      <p:sp>
        <p:nvSpPr>
          <p:cNvPr id="3" name="Subtitle 2"/>
          <p:cNvSpPr>
            <a:spLocks noGrp="1"/>
          </p:cNvSpPr>
          <p:nvPr>
            <p:ph type="subTitle" idx="1"/>
          </p:nvPr>
        </p:nvSpPr>
        <p:spPr>
          <a:xfrm>
            <a:off x="1342239" y="2973436"/>
            <a:ext cx="6866067" cy="3605892"/>
          </a:xfrm>
          <a:solidFill>
            <a:schemeClr val="tx1">
              <a:lumMod val="95000"/>
              <a:lumOff val="5000"/>
              <a:alpha val="45000"/>
            </a:schemeClr>
          </a:solidFill>
        </p:spPr>
        <p:txBody>
          <a:bodyPr lIns="182880" tIns="137160" rIns="182880" bIns="137160" anchor="ctr">
            <a:noAutofit/>
          </a:bodyPr>
          <a:lstStyle/>
          <a:p>
            <a:pPr marL="288925" lvl="0" indent="-288925" algn="l">
              <a:buClr>
                <a:schemeClr val="accent1">
                  <a:lumMod val="20000"/>
                  <a:lumOff val="80000"/>
                </a:schemeClr>
              </a:buClr>
              <a:buSzPct val="60000"/>
              <a:buFont typeface="Wingdings" charset="2"/>
              <a:buChar char="u"/>
            </a:pPr>
            <a:r>
              <a:rPr lang="en-US" sz="2200" b="1" dirty="0" smtClean="0"/>
              <a:t>“The American Uniform Marriage and Marriage License Act” when first drafted proposed that provision be made for ceremonies such as those practiced by Quakers, in which there is no officiating officer, but may be satisfied “by declaring in the presence of at least two competent witnesses, that they take each other as husband and wife” (§ 1.2). </a:t>
            </a:r>
          </a:p>
          <a:p>
            <a:pPr marL="288925" lvl="0" indent="-288925" algn="l">
              <a:buClr>
                <a:schemeClr val="accent1">
                  <a:lumMod val="20000"/>
                  <a:lumOff val="80000"/>
                </a:schemeClr>
              </a:buClr>
              <a:buSzPct val="60000"/>
              <a:buFont typeface="Wingdings" charset="2"/>
              <a:buChar char="u"/>
            </a:pPr>
            <a:r>
              <a:rPr lang="en-US" sz="2200" b="1" dirty="0" smtClean="0"/>
              <a:t>Some states recognize “Quaker Marriage</a:t>
            </a:r>
            <a:r>
              <a:rPr lang="en-US" sz="2200" b="1" smtClean="0"/>
              <a:t>.”</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727617213"/>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book-of-mormon2.jpg"/>
          <p:cNvPicPr>
            <a:picLocks noChangeAspect="1"/>
          </p:cNvPicPr>
          <p:nvPr/>
        </p:nvPicPr>
        <p:blipFill>
          <a:blip r:embed="rId3"/>
          <a:stretch>
            <a:fillRect/>
          </a:stretch>
        </p:blipFill>
        <p:spPr>
          <a:xfrm rot="21240000">
            <a:off x="644169" y="580932"/>
            <a:ext cx="2385075" cy="1892545"/>
          </a:xfrm>
          <a:prstGeom prst="rect">
            <a:avLst/>
          </a:prstGeom>
          <a:effectLst>
            <a:outerShdw blurRad="50800" dist="88900" dir="7260000" algn="tl" rotWithShape="0">
              <a:srgbClr val="000000">
                <a:alpha val="43000"/>
              </a:srgbClr>
            </a:outerShdw>
          </a:effectLst>
        </p:spPr>
      </p:pic>
      <p:sp>
        <p:nvSpPr>
          <p:cNvPr id="2" name="Title 1"/>
          <p:cNvSpPr>
            <a:spLocks noGrp="1"/>
          </p:cNvSpPr>
          <p:nvPr>
            <p:ph type="ctrTitle"/>
          </p:nvPr>
        </p:nvSpPr>
        <p:spPr>
          <a:xfrm>
            <a:off x="3334947" y="0"/>
            <a:ext cx="5553993" cy="2387600"/>
          </a:xfrm>
        </p:spPr>
        <p:txBody>
          <a:bodyPr anchor="ctr" anchorCtr="0">
            <a:normAutofit/>
          </a:bodyPr>
          <a:lstStyle/>
          <a:p>
            <a:r>
              <a:rPr lang="en-US" sz="4400" b="1" dirty="0" smtClean="0"/>
              <a:t>Opposition to Marriage Licensing</a:t>
            </a:r>
            <a:endParaRPr lang="en-US" sz="4400" b="1" dirty="0"/>
          </a:p>
        </p:txBody>
      </p:sp>
      <p:sp>
        <p:nvSpPr>
          <p:cNvPr id="3" name="Subtitle 2"/>
          <p:cNvSpPr>
            <a:spLocks noGrp="1"/>
          </p:cNvSpPr>
          <p:nvPr>
            <p:ph type="subTitle" idx="1"/>
          </p:nvPr>
        </p:nvSpPr>
        <p:spPr>
          <a:xfrm>
            <a:off x="1342239" y="2973436"/>
            <a:ext cx="6866067" cy="3605892"/>
          </a:xfrm>
          <a:solidFill>
            <a:schemeClr val="tx1">
              <a:lumMod val="95000"/>
              <a:lumOff val="5000"/>
              <a:alpha val="45000"/>
            </a:schemeClr>
          </a:solidFill>
        </p:spPr>
        <p:txBody>
          <a:bodyPr lIns="182880" tIns="137160" rIns="182880" bIns="137160" anchor="ctr">
            <a:noAutofit/>
          </a:bodyPr>
          <a:lstStyle/>
          <a:p>
            <a:pPr marL="288925" lvl="0" indent="-288925" algn="l">
              <a:buClr>
                <a:schemeClr val="accent1">
                  <a:lumMod val="20000"/>
                  <a:lumOff val="80000"/>
                </a:schemeClr>
              </a:buClr>
              <a:buSzPct val="60000"/>
              <a:buFont typeface="Wingdings" charset="2"/>
              <a:buChar char="u"/>
            </a:pPr>
            <a:r>
              <a:rPr lang="en-US" sz="2200" b="1" dirty="0" smtClean="0"/>
              <a:t>Today some Protestant fundamentalists argue that the very concept of licensing infers that the state holds authority to permit marriage which it was never given (</a:t>
            </a:r>
            <a:r>
              <a:rPr lang="en-US" sz="2200" b="1" dirty="0" err="1" smtClean="0"/>
              <a:t>Deschesne</a:t>
            </a:r>
            <a:r>
              <a:rPr lang="en-US" sz="2200" b="1" dirty="0" smtClean="0"/>
              <a:t>). </a:t>
            </a:r>
          </a:p>
          <a:p>
            <a:pPr marL="288925" lvl="0" indent="-288925" algn="l">
              <a:buClr>
                <a:schemeClr val="accent1">
                  <a:lumMod val="20000"/>
                  <a:lumOff val="80000"/>
                </a:schemeClr>
              </a:buClr>
              <a:buSzPct val="60000"/>
              <a:buFont typeface="Wingdings" charset="2"/>
              <a:buChar char="u"/>
            </a:pPr>
            <a:r>
              <a:rPr lang="en-US" sz="2200" b="1" dirty="0" smtClean="0"/>
              <a:t>Advocates of this view secure a simple “Marriage Certificate” signed by witnesses and a preacher, that can be submitted to a local courthouse without a marriage license. </a:t>
            </a:r>
            <a:r>
              <a:rPr lang="en-US" b="1" dirty="0" smtClean="0"/>
              <a:t>  </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727617213"/>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1280584" y="375450"/>
            <a:ext cx="7234766" cy="1325563"/>
          </a:xfrm>
        </p:spPr>
        <p:txBody>
          <a:bodyPr>
            <a:normAutofit fontScale="90000"/>
          </a:bodyPr>
          <a:lstStyle/>
          <a:p>
            <a:pPr algn="ctr"/>
            <a:r>
              <a:rPr lang="en-US" b="1" dirty="0" smtClean="0"/>
              <a:t>A Christian’s Responsibility</a:t>
            </a:r>
            <a:endParaRPr lang="en-US" b="1" dirty="0"/>
          </a:p>
        </p:txBody>
      </p:sp>
      <p:pic>
        <p:nvPicPr>
          <p:cNvPr id="9" name="Picture 8" descr="Bible_iStock_000002930334Medium-1024x682.jpg"/>
          <p:cNvPicPr>
            <a:picLocks noChangeAspect="1"/>
          </p:cNvPicPr>
          <p:nvPr/>
        </p:nvPicPr>
        <p:blipFill>
          <a:blip r:embed="rId2"/>
          <a:stretch>
            <a:fillRect/>
          </a:stretch>
        </p:blipFill>
        <p:spPr>
          <a:xfrm>
            <a:off x="5640917" y="4373748"/>
            <a:ext cx="3503083" cy="2333108"/>
          </a:xfrm>
          <a:prstGeom prst="rect">
            <a:avLst/>
          </a:prstGeom>
        </p:spPr>
      </p:pic>
      <p:sp>
        <p:nvSpPr>
          <p:cNvPr id="14" name="Content Placeholder 13"/>
          <p:cNvSpPr>
            <a:spLocks noGrp="1"/>
          </p:cNvSpPr>
          <p:nvPr>
            <p:ph idx="1"/>
          </p:nvPr>
        </p:nvSpPr>
        <p:spPr>
          <a:xfrm>
            <a:off x="914400" y="2395268"/>
            <a:ext cx="7600950" cy="3427708"/>
          </a:xfrm>
        </p:spPr>
        <p:txBody>
          <a:bodyPr>
            <a:normAutofit/>
          </a:bodyPr>
          <a:lstStyle/>
          <a:p>
            <a:pPr marL="341313" indent="-341313">
              <a:lnSpc>
                <a:spcPct val="100000"/>
              </a:lnSpc>
            </a:pPr>
            <a:r>
              <a:rPr lang="en-US" b="1" dirty="0" smtClean="0"/>
              <a:t>Christians must submit to the laws of the land (Rom. 13:13:1-7; 1 Pet. 2:13-17), but in doing so we must never surrender to civil authority rights that properly belong only to God.</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9295096"/>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left)">
                                      <p:cBhvr>
                                        <p:cTn id="15"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bldLvl="3"/>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bible_1edge-758x250.jpg"/>
          <p:cNvPicPr>
            <a:picLocks noChangeAspect="1"/>
          </p:cNvPicPr>
          <p:nvPr/>
        </p:nvPicPr>
        <p:blipFill>
          <a:blip r:embed="rId3">
            <a:lum bright="-59000"/>
          </a:blip>
          <a:stretch>
            <a:fillRect/>
          </a:stretch>
        </p:blipFill>
        <p:spPr>
          <a:xfrm>
            <a:off x="0" y="3842169"/>
            <a:ext cx="9144000" cy="3015831"/>
          </a:xfrm>
          <a:prstGeom prst="rect">
            <a:avLst/>
          </a:prstGeom>
          <a:effectLst>
            <a:softEdge rad="431800"/>
          </a:effectLst>
        </p:spPr>
      </p:pic>
      <p:sp>
        <p:nvSpPr>
          <p:cNvPr id="2" name="Title 1"/>
          <p:cNvSpPr>
            <a:spLocks noGrp="1"/>
          </p:cNvSpPr>
          <p:nvPr>
            <p:ph type="ctrTitle"/>
          </p:nvPr>
        </p:nvSpPr>
        <p:spPr>
          <a:xfrm>
            <a:off x="772584" y="1358901"/>
            <a:ext cx="7588250" cy="1794012"/>
          </a:xfrm>
          <a:ln>
            <a:solidFill>
              <a:schemeClr val="accent6">
                <a:lumMod val="40000"/>
                <a:lumOff val="60000"/>
              </a:schemeClr>
            </a:solidFill>
          </a:ln>
        </p:spPr>
        <p:txBody>
          <a:bodyPr anchor="ctr" anchorCtr="0">
            <a:normAutofit/>
          </a:bodyPr>
          <a:lstStyle/>
          <a:p>
            <a:pPr>
              <a:lnSpc>
                <a:spcPct val="70000"/>
              </a:lnSpc>
            </a:pPr>
            <a:r>
              <a:rPr lang="en-US" dirty="0" smtClean="0"/>
              <a:t>Perspectives on           the Present</a:t>
            </a:r>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9908815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6" y="2786069"/>
            <a:ext cx="8062912" cy="1168186"/>
          </a:xfrm>
        </p:spPr>
        <p:txBody>
          <a:bodyPr>
            <a:normAutofit/>
          </a:bodyPr>
          <a:lstStyle/>
          <a:p>
            <a:r>
              <a:rPr lang="en-US" sz="6000" b="1" dirty="0" smtClean="0"/>
              <a:t>Where Things Stand</a:t>
            </a:r>
            <a:endParaRPr lang="en-US" sz="6000" b="1" dirty="0"/>
          </a:p>
        </p:txBody>
      </p:sp>
      <p:sp>
        <p:nvSpPr>
          <p:cNvPr id="6" name="TextBox 5"/>
          <p:cNvSpPr txBox="1"/>
          <p:nvPr/>
        </p:nvSpPr>
        <p:spPr>
          <a:xfrm>
            <a:off x="1821013" y="1066367"/>
            <a:ext cx="5534920" cy="523220"/>
          </a:xfrm>
          <a:prstGeom prst="rect">
            <a:avLst/>
          </a:prstGeom>
          <a:noFill/>
        </p:spPr>
        <p:txBody>
          <a:bodyPr wrap="square" rtlCol="0">
            <a:spAutoFit/>
          </a:bodyPr>
          <a:lstStyle/>
          <a:p>
            <a:r>
              <a:rPr lang="en-US" sz="2800" b="1" dirty="0" smtClean="0"/>
              <a:t>“Worse than they have ever been” </a:t>
            </a:r>
            <a:endParaRPr lang="en-US" sz="2800" b="1" dirty="0"/>
          </a:p>
        </p:txBody>
      </p:sp>
      <p:sp>
        <p:nvSpPr>
          <p:cNvPr id="9" name="TextBox 8"/>
          <p:cNvSpPr txBox="1"/>
          <p:nvPr/>
        </p:nvSpPr>
        <p:spPr>
          <a:xfrm>
            <a:off x="2300226" y="1949649"/>
            <a:ext cx="4911944" cy="523220"/>
          </a:xfrm>
          <a:prstGeom prst="rect">
            <a:avLst/>
          </a:prstGeom>
          <a:noFill/>
        </p:spPr>
        <p:txBody>
          <a:bodyPr wrap="square" rtlCol="0">
            <a:spAutoFit/>
          </a:bodyPr>
          <a:lstStyle/>
          <a:p>
            <a:r>
              <a:rPr lang="en-US" sz="2800" b="1" dirty="0" smtClean="0"/>
              <a:t>“Everything is Falling Apart!” </a:t>
            </a:r>
            <a:endParaRPr lang="en-US" sz="2800" b="1" dirty="0"/>
          </a:p>
        </p:txBody>
      </p:sp>
      <p:sp>
        <p:nvSpPr>
          <p:cNvPr id="10" name="TextBox 9"/>
          <p:cNvSpPr txBox="1"/>
          <p:nvPr/>
        </p:nvSpPr>
        <p:spPr>
          <a:xfrm>
            <a:off x="1629327" y="4565011"/>
            <a:ext cx="5762547" cy="1877437"/>
          </a:xfrm>
          <a:prstGeom prst="rect">
            <a:avLst/>
          </a:prstGeom>
          <a:noFill/>
        </p:spPr>
        <p:txBody>
          <a:bodyPr wrap="square" rtlCol="0">
            <a:spAutoFit/>
          </a:bodyPr>
          <a:lstStyle/>
          <a:p>
            <a:pPr algn="ctr"/>
            <a:r>
              <a:rPr lang="en-US" sz="2900" b="1" dirty="0" smtClean="0"/>
              <a:t>The gospel was born in a world far more given to skewed definitions of marriage than our own. </a:t>
            </a:r>
          </a:p>
          <a:p>
            <a:pPr algn="ctr"/>
            <a:endParaRPr lang="en-US" sz="2900" b="1"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3612218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Left)">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lide(fromRight)">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0" grpId="0"/>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grpSp>
        <p:nvGrpSpPr>
          <p:cNvPr id="2" name="Group 109"/>
          <p:cNvGrpSpPr/>
          <p:nvPr/>
        </p:nvGrpSpPr>
        <p:grpSpPr>
          <a:xfrm>
            <a:off x="2" y="4"/>
            <a:ext cx="9162661" cy="6857996"/>
            <a:chOff x="0" y="0"/>
            <a:chExt cx="9162661" cy="6869349"/>
          </a:xfrm>
        </p:grpSpPr>
        <p:sp>
          <p:nvSpPr>
            <p:cNvPr id="111" name="Rectangle 110"/>
            <p:cNvSpPr/>
            <p:nvPr/>
          </p:nvSpPr>
          <p:spPr>
            <a:xfrm>
              <a:off x="18661" y="11349"/>
              <a:ext cx="9144000" cy="6858000"/>
            </a:xfrm>
            <a:prstGeom prst="rect">
              <a:avLst/>
            </a:prstGeom>
            <a:blipFill dpi="0" rotWithShape="1">
              <a:blip r:embed="rId3" cstate="print">
                <a:extLst>
                  <a:ext uri="{BEBA8EAE-BF5A-486C-A8C5-ECC9F3942E4B}">
                    <a14:imgProp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14:imgLayer r:embed="rId4">
                        <a14:imgEffect>
                          <a14:artisticPaintBrush trans="15000"/>
                        </a14:imgEffect>
                        <a14:imgEffect>
                          <a14:sharpenSoften amount="-70000"/>
                        </a14:imgEffect>
                        <a14:imgEffect>
                          <a14:colorTemperature colorTemp="5300"/>
                        </a14:imgEffect>
                        <a14:imgEffect>
                          <a14:saturation sat="200000"/>
                        </a14:imgEffect>
                        <a14:imgEffect>
                          <a14:brightnessContrast contrast="1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0" y="0"/>
              <a:ext cx="9144000" cy="6858000"/>
            </a:xfrm>
            <a:prstGeom prst="rect">
              <a:avLst/>
            </a:prstGeom>
            <a:gradFill flip="none" rotWithShape="1">
              <a:gsLst>
                <a:gs pos="28756">
                  <a:srgbClr val="24190F">
                    <a:alpha val="0"/>
                  </a:srgbClr>
                </a:gs>
                <a:gs pos="0">
                  <a:schemeClr val="bg1">
                    <a:alpha val="0"/>
                  </a:schemeClr>
                </a:gs>
                <a:gs pos="68000">
                  <a:srgbClr val="684722">
                    <a:alpha val="31765"/>
                  </a:srgbClr>
                </a:gs>
                <a:gs pos="100000">
                  <a:srgbClr val="544136">
                    <a:alpha val="63000"/>
                  </a:srgb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Rectangle 112"/>
            <p:cNvSpPr/>
            <p:nvPr/>
          </p:nvSpPr>
          <p:spPr>
            <a:xfrm>
              <a:off x="0" y="0"/>
              <a:ext cx="9144000" cy="6858000"/>
            </a:xfrm>
            <a:prstGeom prst="rect">
              <a:avLst/>
            </a:prstGeom>
            <a:blipFill dpi="0" rotWithShape="1">
              <a:blip r:embed="rId5" cstate="print">
                <a:alphaModFix amt="16000"/>
                <a:extLst>
                  <a:ext uri="{BEBA8EAE-BF5A-486C-A8C5-ECC9F3942E4B}">
                    <a14:imgProp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14:imgLayer r:embed="rId6">
                        <a14:imgEffect>
                          <a14:artisticPaintBrush brushSize="1"/>
                        </a14:imgEffect>
                        <a14:imgEffect>
                          <a14:brightnessContrast bright="1000" contrast="26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0" y="0"/>
              <a:ext cx="9144000" cy="6858000"/>
            </a:xfrm>
            <a:prstGeom prst="rect">
              <a:avLst/>
            </a:prstGeom>
            <a:blipFill dpi="0" rotWithShape="1">
              <a:blip r:embed="rId7" cstate="print">
                <a:alphaModFix amt="10000"/>
                <a:duotone>
                  <a:prstClr val="black"/>
                  <a:srgbClr val="C2A85E">
                    <a:tint val="45000"/>
                    <a:satMod val="400000"/>
                  </a:srgbClr>
                </a:duotone>
                <a:extLst>
                  <a:ext uri="{BEBA8EAE-BF5A-486C-A8C5-ECC9F3942E4B}">
                    <a14:imgProp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14:imgLayer r:embed="rId8">
                        <a14:imgEffect>
                          <a14:artisticPhotocopy trans="94000" detail="9"/>
                        </a14:imgEffect>
                        <a14:imgEffect>
                          <a14:brightnessContrast contrast="60000"/>
                        </a14:imgEffect>
                      </a14:imgLayer>
                    </a14:imgProps>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152400" y="2057400"/>
            <a:ext cx="9448800" cy="1676400"/>
          </a:xfrm>
          <a:prstGeom prst="rect">
            <a:avLst/>
          </a:prstGeom>
          <a:gradFill>
            <a:gsLst>
              <a:gs pos="28756">
                <a:srgbClr val="7C5D1E">
                  <a:alpha val="16000"/>
                </a:srgbClr>
              </a:gs>
              <a:gs pos="0">
                <a:srgbClr val="C89504">
                  <a:alpha val="21000"/>
                </a:srgbClr>
              </a:gs>
              <a:gs pos="68000">
                <a:srgbClr val="836807">
                  <a:alpha val="26000"/>
                </a:srgbClr>
              </a:gs>
              <a:gs pos="100000">
                <a:srgbClr val="623D28">
                  <a:alpha val="49020"/>
                </a:srgbClr>
              </a:gs>
            </a:gsLst>
            <a:lin ang="9600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253"/>
          <p:cNvGrpSpPr/>
          <p:nvPr/>
        </p:nvGrpSpPr>
        <p:grpSpPr>
          <a:xfrm>
            <a:off x="-74611" y="1066804"/>
            <a:ext cx="5318125" cy="5820229"/>
            <a:chOff x="-74612" y="1066800"/>
            <a:chExt cx="5318125" cy="5820229"/>
          </a:xfrm>
          <a:solidFill>
            <a:srgbClr val="544136">
              <a:alpha val="1000"/>
            </a:srgbClr>
          </a:solidFill>
          <a:effectLst>
            <a:glow rad="88900">
              <a:srgbClr val="684722">
                <a:alpha val="10000"/>
              </a:srgbClr>
            </a:glow>
          </a:effectLst>
        </p:grpSpPr>
        <p:sp>
          <p:nvSpPr>
            <p:cNvPr id="7" name="Freeform 5"/>
            <p:cNvSpPr>
              <a:spLocks/>
            </p:cNvSpPr>
            <p:nvPr/>
          </p:nvSpPr>
          <p:spPr bwMode="auto">
            <a:xfrm>
              <a:off x="-2380" y="4214813"/>
              <a:ext cx="596107" cy="1399666"/>
            </a:xfrm>
            <a:custGeom>
              <a:avLst/>
              <a:gdLst/>
              <a:ahLst/>
              <a:cxnLst/>
              <a:rect l="l" t="t" r="r" b="b"/>
              <a:pathLst>
                <a:path w="596107" h="1399666">
                  <a:moveTo>
                    <a:pt x="96044" y="0"/>
                  </a:moveTo>
                  <a:lnTo>
                    <a:pt x="202407" y="34925"/>
                  </a:lnTo>
                  <a:lnTo>
                    <a:pt x="262732" y="71438"/>
                  </a:lnTo>
                  <a:lnTo>
                    <a:pt x="321469" y="107950"/>
                  </a:lnTo>
                  <a:lnTo>
                    <a:pt x="416719" y="203200"/>
                  </a:lnTo>
                  <a:lnTo>
                    <a:pt x="500857" y="322263"/>
                  </a:lnTo>
                  <a:lnTo>
                    <a:pt x="561182" y="441325"/>
                  </a:lnTo>
                  <a:lnTo>
                    <a:pt x="596107" y="571500"/>
                  </a:lnTo>
                  <a:lnTo>
                    <a:pt x="596107" y="715963"/>
                  </a:lnTo>
                  <a:lnTo>
                    <a:pt x="596107" y="774701"/>
                  </a:lnTo>
                  <a:lnTo>
                    <a:pt x="584995" y="846138"/>
                  </a:lnTo>
                  <a:lnTo>
                    <a:pt x="561182" y="906463"/>
                  </a:lnTo>
                  <a:lnTo>
                    <a:pt x="537370" y="977901"/>
                  </a:lnTo>
                  <a:lnTo>
                    <a:pt x="500857" y="1049338"/>
                  </a:lnTo>
                  <a:lnTo>
                    <a:pt x="453232" y="1108076"/>
                  </a:lnTo>
                  <a:lnTo>
                    <a:pt x="392907" y="1168401"/>
                  </a:lnTo>
                  <a:lnTo>
                    <a:pt x="345282" y="1228726"/>
                  </a:lnTo>
                  <a:lnTo>
                    <a:pt x="273844" y="1276351"/>
                  </a:lnTo>
                  <a:lnTo>
                    <a:pt x="215107" y="1311276"/>
                  </a:lnTo>
                  <a:lnTo>
                    <a:pt x="72232" y="1382713"/>
                  </a:lnTo>
                  <a:lnTo>
                    <a:pt x="0" y="1399666"/>
                  </a:lnTo>
                  <a:lnTo>
                    <a:pt x="0" y="1343982"/>
                  </a:lnTo>
                  <a:lnTo>
                    <a:pt x="24607" y="1335088"/>
                  </a:lnTo>
                  <a:lnTo>
                    <a:pt x="154782" y="1263651"/>
                  </a:lnTo>
                  <a:lnTo>
                    <a:pt x="273844" y="1181101"/>
                  </a:lnTo>
                  <a:lnTo>
                    <a:pt x="369094" y="1060451"/>
                  </a:lnTo>
                  <a:lnTo>
                    <a:pt x="453232" y="930276"/>
                  </a:lnTo>
                  <a:lnTo>
                    <a:pt x="500857" y="798513"/>
                  </a:lnTo>
                  <a:lnTo>
                    <a:pt x="513557" y="668338"/>
                  </a:lnTo>
                  <a:lnTo>
                    <a:pt x="513557" y="536575"/>
                  </a:lnTo>
                  <a:lnTo>
                    <a:pt x="477045" y="404813"/>
                  </a:lnTo>
                  <a:lnTo>
                    <a:pt x="429420" y="285750"/>
                  </a:lnTo>
                  <a:lnTo>
                    <a:pt x="345282" y="179388"/>
                  </a:lnTo>
                  <a:lnTo>
                    <a:pt x="250032" y="95250"/>
                  </a:lnTo>
                  <a:lnTo>
                    <a:pt x="143669" y="2381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 name="Freeform 7"/>
            <p:cNvSpPr>
              <a:spLocks/>
            </p:cNvSpPr>
            <p:nvPr/>
          </p:nvSpPr>
          <p:spPr bwMode="auto">
            <a:xfrm>
              <a:off x="-2380" y="4524063"/>
              <a:ext cx="167481" cy="549901"/>
            </a:xfrm>
            <a:custGeom>
              <a:avLst/>
              <a:gdLst/>
              <a:ahLst/>
              <a:cxnLst/>
              <a:rect l="l" t="t" r="r" b="b"/>
              <a:pathLst>
                <a:path w="167481" h="549901">
                  <a:moveTo>
                    <a:pt x="0" y="0"/>
                  </a:moveTo>
                  <a:lnTo>
                    <a:pt x="794" y="313"/>
                  </a:lnTo>
                  <a:lnTo>
                    <a:pt x="59531" y="36825"/>
                  </a:lnTo>
                  <a:lnTo>
                    <a:pt x="107156" y="95563"/>
                  </a:lnTo>
                  <a:lnTo>
                    <a:pt x="130969" y="155888"/>
                  </a:lnTo>
                  <a:lnTo>
                    <a:pt x="154781" y="214625"/>
                  </a:lnTo>
                  <a:lnTo>
                    <a:pt x="167481" y="274950"/>
                  </a:lnTo>
                  <a:lnTo>
                    <a:pt x="154781" y="346388"/>
                  </a:lnTo>
                  <a:lnTo>
                    <a:pt x="130969" y="406713"/>
                  </a:lnTo>
                  <a:lnTo>
                    <a:pt x="96044" y="465451"/>
                  </a:lnTo>
                  <a:lnTo>
                    <a:pt x="48418" y="513076"/>
                  </a:lnTo>
                  <a:lnTo>
                    <a:pt x="794" y="549588"/>
                  </a:lnTo>
                  <a:lnTo>
                    <a:pt x="0" y="549901"/>
                  </a:lnTo>
                  <a:lnTo>
                    <a:pt x="0" y="478910"/>
                  </a:lnTo>
                  <a:lnTo>
                    <a:pt x="794" y="478151"/>
                  </a:lnTo>
                  <a:lnTo>
                    <a:pt x="48418" y="430526"/>
                  </a:lnTo>
                  <a:lnTo>
                    <a:pt x="72231" y="382901"/>
                  </a:lnTo>
                  <a:lnTo>
                    <a:pt x="96044" y="298763"/>
                  </a:lnTo>
                  <a:lnTo>
                    <a:pt x="96044" y="214625"/>
                  </a:lnTo>
                  <a:lnTo>
                    <a:pt x="72231" y="143188"/>
                  </a:lnTo>
                  <a:lnTo>
                    <a:pt x="24606" y="71750"/>
                  </a:lnTo>
                  <a:lnTo>
                    <a:pt x="0" y="7175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 name="Freeform 8"/>
            <p:cNvSpPr>
              <a:spLocks/>
            </p:cNvSpPr>
            <p:nvPr/>
          </p:nvSpPr>
          <p:spPr bwMode="auto">
            <a:xfrm>
              <a:off x="2251075" y="1651000"/>
              <a:ext cx="214313" cy="190500"/>
            </a:xfrm>
            <a:custGeom>
              <a:avLst/>
              <a:gdLst>
                <a:gd name="T0" fmla="*/ 30 w 135"/>
                <a:gd name="T1" fmla="*/ 23 h 120"/>
                <a:gd name="T2" fmla="*/ 30 w 135"/>
                <a:gd name="T3" fmla="*/ 23 h 120"/>
                <a:gd name="T4" fmla="*/ 53 w 135"/>
                <a:gd name="T5" fmla="*/ 8 h 120"/>
                <a:gd name="T6" fmla="*/ 68 w 135"/>
                <a:gd name="T7" fmla="*/ 0 h 120"/>
                <a:gd name="T8" fmla="*/ 105 w 135"/>
                <a:gd name="T9" fmla="*/ 8 h 120"/>
                <a:gd name="T10" fmla="*/ 128 w 135"/>
                <a:gd name="T11" fmla="*/ 15 h 120"/>
                <a:gd name="T12" fmla="*/ 135 w 135"/>
                <a:gd name="T13" fmla="*/ 23 h 120"/>
                <a:gd name="T14" fmla="*/ 135 w 135"/>
                <a:gd name="T15" fmla="*/ 23 h 120"/>
                <a:gd name="T16" fmla="*/ 113 w 135"/>
                <a:gd name="T17" fmla="*/ 23 h 120"/>
                <a:gd name="T18" fmla="*/ 83 w 135"/>
                <a:gd name="T19" fmla="*/ 23 h 120"/>
                <a:gd name="T20" fmla="*/ 60 w 135"/>
                <a:gd name="T21" fmla="*/ 30 h 120"/>
                <a:gd name="T22" fmla="*/ 60 w 135"/>
                <a:gd name="T23" fmla="*/ 30 h 120"/>
                <a:gd name="T24" fmla="*/ 38 w 135"/>
                <a:gd name="T25" fmla="*/ 53 h 120"/>
                <a:gd name="T26" fmla="*/ 23 w 135"/>
                <a:gd name="T27" fmla="*/ 75 h 120"/>
                <a:gd name="T28" fmla="*/ 8 w 135"/>
                <a:gd name="T29" fmla="*/ 98 h 120"/>
                <a:gd name="T30" fmla="*/ 0 w 135"/>
                <a:gd name="T31" fmla="*/ 113 h 120"/>
                <a:gd name="T32" fmla="*/ 0 w 135"/>
                <a:gd name="T33" fmla="*/ 113 h 120"/>
                <a:gd name="T34" fmla="*/ 0 w 135"/>
                <a:gd name="T35" fmla="*/ 120 h 120"/>
                <a:gd name="T36" fmla="*/ 0 w 135"/>
                <a:gd name="T37" fmla="*/ 120 h 120"/>
                <a:gd name="T38" fmla="*/ 0 w 135"/>
                <a:gd name="T39" fmla="*/ 90 h 120"/>
                <a:gd name="T40" fmla="*/ 8 w 135"/>
                <a:gd name="T41" fmla="*/ 60 h 120"/>
                <a:gd name="T42" fmla="*/ 23 w 135"/>
                <a:gd name="T43" fmla="*/ 38 h 120"/>
                <a:gd name="T44" fmla="*/ 30 w 135"/>
                <a:gd name="T45" fmla="*/ 23 h 120"/>
                <a:gd name="T46" fmla="*/ 30 w 135"/>
                <a:gd name="T47" fmla="*/ 2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120">
                  <a:moveTo>
                    <a:pt x="30" y="23"/>
                  </a:moveTo>
                  <a:lnTo>
                    <a:pt x="30" y="23"/>
                  </a:lnTo>
                  <a:lnTo>
                    <a:pt x="53" y="8"/>
                  </a:lnTo>
                  <a:lnTo>
                    <a:pt x="68" y="0"/>
                  </a:lnTo>
                  <a:lnTo>
                    <a:pt x="105" y="8"/>
                  </a:lnTo>
                  <a:lnTo>
                    <a:pt x="128" y="15"/>
                  </a:lnTo>
                  <a:lnTo>
                    <a:pt x="135" y="23"/>
                  </a:lnTo>
                  <a:lnTo>
                    <a:pt x="135" y="23"/>
                  </a:lnTo>
                  <a:lnTo>
                    <a:pt x="113" y="23"/>
                  </a:lnTo>
                  <a:lnTo>
                    <a:pt x="83" y="23"/>
                  </a:lnTo>
                  <a:lnTo>
                    <a:pt x="60" y="30"/>
                  </a:lnTo>
                  <a:lnTo>
                    <a:pt x="60" y="30"/>
                  </a:lnTo>
                  <a:lnTo>
                    <a:pt x="38" y="53"/>
                  </a:lnTo>
                  <a:lnTo>
                    <a:pt x="23" y="75"/>
                  </a:lnTo>
                  <a:lnTo>
                    <a:pt x="8" y="98"/>
                  </a:lnTo>
                  <a:lnTo>
                    <a:pt x="0" y="113"/>
                  </a:lnTo>
                  <a:lnTo>
                    <a:pt x="0" y="113"/>
                  </a:lnTo>
                  <a:lnTo>
                    <a:pt x="0" y="120"/>
                  </a:lnTo>
                  <a:lnTo>
                    <a:pt x="0" y="120"/>
                  </a:lnTo>
                  <a:lnTo>
                    <a:pt x="0" y="90"/>
                  </a:lnTo>
                  <a:lnTo>
                    <a:pt x="8" y="60"/>
                  </a:lnTo>
                  <a:lnTo>
                    <a:pt x="23" y="38"/>
                  </a:lnTo>
                  <a:lnTo>
                    <a:pt x="30" y="23"/>
                  </a:lnTo>
                  <a:lnTo>
                    <a:pt x="30" y="2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1" name="Freeform 9"/>
            <p:cNvSpPr>
              <a:spLocks/>
            </p:cNvSpPr>
            <p:nvPr/>
          </p:nvSpPr>
          <p:spPr bwMode="auto">
            <a:xfrm>
              <a:off x="2000250" y="1436688"/>
              <a:ext cx="692150" cy="404813"/>
            </a:xfrm>
            <a:custGeom>
              <a:avLst/>
              <a:gdLst>
                <a:gd name="T0" fmla="*/ 263 w 436"/>
                <a:gd name="T1" fmla="*/ 0 h 255"/>
                <a:gd name="T2" fmla="*/ 263 w 436"/>
                <a:gd name="T3" fmla="*/ 0 h 255"/>
                <a:gd name="T4" fmla="*/ 293 w 436"/>
                <a:gd name="T5" fmla="*/ 7 h 255"/>
                <a:gd name="T6" fmla="*/ 331 w 436"/>
                <a:gd name="T7" fmla="*/ 22 h 255"/>
                <a:gd name="T8" fmla="*/ 361 w 436"/>
                <a:gd name="T9" fmla="*/ 37 h 255"/>
                <a:gd name="T10" fmla="*/ 383 w 436"/>
                <a:gd name="T11" fmla="*/ 60 h 255"/>
                <a:gd name="T12" fmla="*/ 406 w 436"/>
                <a:gd name="T13" fmla="*/ 82 h 255"/>
                <a:gd name="T14" fmla="*/ 421 w 436"/>
                <a:gd name="T15" fmla="*/ 113 h 255"/>
                <a:gd name="T16" fmla="*/ 436 w 436"/>
                <a:gd name="T17" fmla="*/ 150 h 255"/>
                <a:gd name="T18" fmla="*/ 436 w 436"/>
                <a:gd name="T19" fmla="*/ 180 h 255"/>
                <a:gd name="T20" fmla="*/ 436 w 436"/>
                <a:gd name="T21" fmla="*/ 180 h 255"/>
                <a:gd name="T22" fmla="*/ 429 w 436"/>
                <a:gd name="T23" fmla="*/ 150 h 255"/>
                <a:gd name="T24" fmla="*/ 414 w 436"/>
                <a:gd name="T25" fmla="*/ 128 h 255"/>
                <a:gd name="T26" fmla="*/ 399 w 436"/>
                <a:gd name="T27" fmla="*/ 97 h 255"/>
                <a:gd name="T28" fmla="*/ 376 w 436"/>
                <a:gd name="T29" fmla="*/ 82 h 255"/>
                <a:gd name="T30" fmla="*/ 353 w 436"/>
                <a:gd name="T31" fmla="*/ 60 h 255"/>
                <a:gd name="T32" fmla="*/ 323 w 436"/>
                <a:gd name="T33" fmla="*/ 45 h 255"/>
                <a:gd name="T34" fmla="*/ 293 w 436"/>
                <a:gd name="T35" fmla="*/ 37 h 255"/>
                <a:gd name="T36" fmla="*/ 263 w 436"/>
                <a:gd name="T37" fmla="*/ 30 h 255"/>
                <a:gd name="T38" fmla="*/ 263 w 436"/>
                <a:gd name="T39" fmla="*/ 30 h 255"/>
                <a:gd name="T40" fmla="*/ 211 w 436"/>
                <a:gd name="T41" fmla="*/ 30 h 255"/>
                <a:gd name="T42" fmla="*/ 166 w 436"/>
                <a:gd name="T43" fmla="*/ 45 h 255"/>
                <a:gd name="T44" fmla="*/ 121 w 436"/>
                <a:gd name="T45" fmla="*/ 60 h 255"/>
                <a:gd name="T46" fmla="*/ 83 w 436"/>
                <a:gd name="T47" fmla="*/ 90 h 255"/>
                <a:gd name="T48" fmla="*/ 53 w 436"/>
                <a:gd name="T49" fmla="*/ 120 h 255"/>
                <a:gd name="T50" fmla="*/ 30 w 436"/>
                <a:gd name="T51" fmla="*/ 165 h 255"/>
                <a:gd name="T52" fmla="*/ 8 w 436"/>
                <a:gd name="T53" fmla="*/ 210 h 255"/>
                <a:gd name="T54" fmla="*/ 0 w 436"/>
                <a:gd name="T55" fmla="*/ 255 h 255"/>
                <a:gd name="T56" fmla="*/ 0 w 436"/>
                <a:gd name="T57" fmla="*/ 255 h 255"/>
                <a:gd name="T58" fmla="*/ 0 w 436"/>
                <a:gd name="T59" fmla="*/ 218 h 255"/>
                <a:gd name="T60" fmla="*/ 15 w 436"/>
                <a:gd name="T61" fmla="*/ 173 h 255"/>
                <a:gd name="T62" fmla="*/ 30 w 436"/>
                <a:gd name="T63" fmla="*/ 120 h 255"/>
                <a:gd name="T64" fmla="*/ 61 w 436"/>
                <a:gd name="T65" fmla="*/ 75 h 255"/>
                <a:gd name="T66" fmla="*/ 83 w 436"/>
                <a:gd name="T67" fmla="*/ 52 h 255"/>
                <a:gd name="T68" fmla="*/ 106 w 436"/>
                <a:gd name="T69" fmla="*/ 37 h 255"/>
                <a:gd name="T70" fmla="*/ 136 w 436"/>
                <a:gd name="T71" fmla="*/ 22 h 255"/>
                <a:gd name="T72" fmla="*/ 173 w 436"/>
                <a:gd name="T73" fmla="*/ 7 h 255"/>
                <a:gd name="T74" fmla="*/ 211 w 436"/>
                <a:gd name="T75" fmla="*/ 0 h 255"/>
                <a:gd name="T76" fmla="*/ 263 w 436"/>
                <a:gd name="T77" fmla="*/ 0 h 255"/>
                <a:gd name="T78" fmla="*/ 263 w 436"/>
                <a:gd name="T7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6" h="255">
                  <a:moveTo>
                    <a:pt x="263" y="0"/>
                  </a:moveTo>
                  <a:lnTo>
                    <a:pt x="263" y="0"/>
                  </a:lnTo>
                  <a:lnTo>
                    <a:pt x="293" y="7"/>
                  </a:lnTo>
                  <a:lnTo>
                    <a:pt x="331" y="22"/>
                  </a:lnTo>
                  <a:lnTo>
                    <a:pt x="361" y="37"/>
                  </a:lnTo>
                  <a:lnTo>
                    <a:pt x="383" y="60"/>
                  </a:lnTo>
                  <a:lnTo>
                    <a:pt x="406" y="82"/>
                  </a:lnTo>
                  <a:lnTo>
                    <a:pt x="421" y="113"/>
                  </a:lnTo>
                  <a:lnTo>
                    <a:pt x="436" y="150"/>
                  </a:lnTo>
                  <a:lnTo>
                    <a:pt x="436" y="180"/>
                  </a:lnTo>
                  <a:lnTo>
                    <a:pt x="436" y="180"/>
                  </a:lnTo>
                  <a:lnTo>
                    <a:pt x="429" y="150"/>
                  </a:lnTo>
                  <a:lnTo>
                    <a:pt x="414" y="128"/>
                  </a:lnTo>
                  <a:lnTo>
                    <a:pt x="399" y="97"/>
                  </a:lnTo>
                  <a:lnTo>
                    <a:pt x="376" y="82"/>
                  </a:lnTo>
                  <a:lnTo>
                    <a:pt x="353" y="60"/>
                  </a:lnTo>
                  <a:lnTo>
                    <a:pt x="323" y="45"/>
                  </a:lnTo>
                  <a:lnTo>
                    <a:pt x="293" y="37"/>
                  </a:lnTo>
                  <a:lnTo>
                    <a:pt x="263" y="30"/>
                  </a:lnTo>
                  <a:lnTo>
                    <a:pt x="263" y="30"/>
                  </a:lnTo>
                  <a:lnTo>
                    <a:pt x="211" y="30"/>
                  </a:lnTo>
                  <a:lnTo>
                    <a:pt x="166" y="45"/>
                  </a:lnTo>
                  <a:lnTo>
                    <a:pt x="121" y="60"/>
                  </a:lnTo>
                  <a:lnTo>
                    <a:pt x="83" y="90"/>
                  </a:lnTo>
                  <a:lnTo>
                    <a:pt x="53" y="120"/>
                  </a:lnTo>
                  <a:lnTo>
                    <a:pt x="30" y="165"/>
                  </a:lnTo>
                  <a:lnTo>
                    <a:pt x="8" y="210"/>
                  </a:lnTo>
                  <a:lnTo>
                    <a:pt x="0" y="255"/>
                  </a:lnTo>
                  <a:lnTo>
                    <a:pt x="0" y="255"/>
                  </a:lnTo>
                  <a:lnTo>
                    <a:pt x="0" y="218"/>
                  </a:lnTo>
                  <a:lnTo>
                    <a:pt x="15" y="173"/>
                  </a:lnTo>
                  <a:lnTo>
                    <a:pt x="30" y="120"/>
                  </a:lnTo>
                  <a:lnTo>
                    <a:pt x="61" y="75"/>
                  </a:lnTo>
                  <a:lnTo>
                    <a:pt x="83" y="52"/>
                  </a:lnTo>
                  <a:lnTo>
                    <a:pt x="106" y="37"/>
                  </a:lnTo>
                  <a:lnTo>
                    <a:pt x="136" y="22"/>
                  </a:lnTo>
                  <a:lnTo>
                    <a:pt x="173" y="7"/>
                  </a:lnTo>
                  <a:lnTo>
                    <a:pt x="211" y="0"/>
                  </a:lnTo>
                  <a:lnTo>
                    <a:pt x="263" y="0"/>
                  </a:lnTo>
                  <a:lnTo>
                    <a:pt x="263" y="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2" name="Freeform 10"/>
            <p:cNvSpPr>
              <a:spLocks/>
            </p:cNvSpPr>
            <p:nvPr/>
          </p:nvSpPr>
          <p:spPr bwMode="auto">
            <a:xfrm>
              <a:off x="2251075" y="1722438"/>
              <a:ext cx="454025" cy="322263"/>
            </a:xfrm>
            <a:custGeom>
              <a:avLst/>
              <a:gdLst>
                <a:gd name="T0" fmla="*/ 113 w 286"/>
                <a:gd name="T1" fmla="*/ 203 h 203"/>
                <a:gd name="T2" fmla="*/ 113 w 286"/>
                <a:gd name="T3" fmla="*/ 203 h 203"/>
                <a:gd name="T4" fmla="*/ 90 w 286"/>
                <a:gd name="T5" fmla="*/ 203 h 203"/>
                <a:gd name="T6" fmla="*/ 68 w 286"/>
                <a:gd name="T7" fmla="*/ 188 h 203"/>
                <a:gd name="T8" fmla="*/ 53 w 286"/>
                <a:gd name="T9" fmla="*/ 180 h 203"/>
                <a:gd name="T10" fmla="*/ 30 w 286"/>
                <a:gd name="T11" fmla="*/ 165 h 203"/>
                <a:gd name="T12" fmla="*/ 15 w 286"/>
                <a:gd name="T13" fmla="*/ 143 h 203"/>
                <a:gd name="T14" fmla="*/ 8 w 286"/>
                <a:gd name="T15" fmla="*/ 120 h 203"/>
                <a:gd name="T16" fmla="*/ 0 w 286"/>
                <a:gd name="T17" fmla="*/ 98 h 203"/>
                <a:gd name="T18" fmla="*/ 0 w 286"/>
                <a:gd name="T19" fmla="*/ 75 h 203"/>
                <a:gd name="T20" fmla="*/ 0 w 286"/>
                <a:gd name="T21" fmla="*/ 75 h 203"/>
                <a:gd name="T22" fmla="*/ 15 w 286"/>
                <a:gd name="T23" fmla="*/ 105 h 203"/>
                <a:gd name="T24" fmla="*/ 30 w 286"/>
                <a:gd name="T25" fmla="*/ 135 h 203"/>
                <a:gd name="T26" fmla="*/ 68 w 286"/>
                <a:gd name="T27" fmla="*/ 158 h 203"/>
                <a:gd name="T28" fmla="*/ 113 w 286"/>
                <a:gd name="T29" fmla="*/ 173 h 203"/>
                <a:gd name="T30" fmla="*/ 113 w 286"/>
                <a:gd name="T31" fmla="*/ 173 h 203"/>
                <a:gd name="T32" fmla="*/ 143 w 286"/>
                <a:gd name="T33" fmla="*/ 180 h 203"/>
                <a:gd name="T34" fmla="*/ 173 w 286"/>
                <a:gd name="T35" fmla="*/ 173 h 203"/>
                <a:gd name="T36" fmla="*/ 203 w 286"/>
                <a:gd name="T37" fmla="*/ 158 h 203"/>
                <a:gd name="T38" fmla="*/ 225 w 286"/>
                <a:gd name="T39" fmla="*/ 143 h 203"/>
                <a:gd name="T40" fmla="*/ 248 w 286"/>
                <a:gd name="T41" fmla="*/ 120 h 203"/>
                <a:gd name="T42" fmla="*/ 263 w 286"/>
                <a:gd name="T43" fmla="*/ 90 h 203"/>
                <a:gd name="T44" fmla="*/ 278 w 286"/>
                <a:gd name="T45" fmla="*/ 60 h 203"/>
                <a:gd name="T46" fmla="*/ 278 w 286"/>
                <a:gd name="T47" fmla="*/ 30 h 203"/>
                <a:gd name="T48" fmla="*/ 278 w 286"/>
                <a:gd name="T49" fmla="*/ 30 h 203"/>
                <a:gd name="T50" fmla="*/ 278 w 286"/>
                <a:gd name="T51" fmla="*/ 0 h 203"/>
                <a:gd name="T52" fmla="*/ 278 w 286"/>
                <a:gd name="T53" fmla="*/ 0 h 203"/>
                <a:gd name="T54" fmla="*/ 286 w 286"/>
                <a:gd name="T55" fmla="*/ 60 h 203"/>
                <a:gd name="T56" fmla="*/ 286 w 286"/>
                <a:gd name="T57" fmla="*/ 60 h 203"/>
                <a:gd name="T58" fmla="*/ 278 w 286"/>
                <a:gd name="T59" fmla="*/ 90 h 203"/>
                <a:gd name="T60" fmla="*/ 271 w 286"/>
                <a:gd name="T61" fmla="*/ 120 h 203"/>
                <a:gd name="T62" fmla="*/ 248 w 286"/>
                <a:gd name="T63" fmla="*/ 143 h 203"/>
                <a:gd name="T64" fmla="*/ 233 w 286"/>
                <a:gd name="T65" fmla="*/ 165 h 203"/>
                <a:gd name="T66" fmla="*/ 203 w 286"/>
                <a:gd name="T67" fmla="*/ 180 h 203"/>
                <a:gd name="T68" fmla="*/ 180 w 286"/>
                <a:gd name="T69" fmla="*/ 195 h 203"/>
                <a:gd name="T70" fmla="*/ 150 w 286"/>
                <a:gd name="T71" fmla="*/ 203 h 203"/>
                <a:gd name="T72" fmla="*/ 113 w 286"/>
                <a:gd name="T73" fmla="*/ 203 h 203"/>
                <a:gd name="T74" fmla="*/ 113 w 286"/>
                <a:gd name="T75"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6" h="203">
                  <a:moveTo>
                    <a:pt x="113" y="203"/>
                  </a:moveTo>
                  <a:lnTo>
                    <a:pt x="113" y="203"/>
                  </a:lnTo>
                  <a:lnTo>
                    <a:pt x="90" y="203"/>
                  </a:lnTo>
                  <a:lnTo>
                    <a:pt x="68" y="188"/>
                  </a:lnTo>
                  <a:lnTo>
                    <a:pt x="53" y="180"/>
                  </a:lnTo>
                  <a:lnTo>
                    <a:pt x="30" y="165"/>
                  </a:lnTo>
                  <a:lnTo>
                    <a:pt x="15" y="143"/>
                  </a:lnTo>
                  <a:lnTo>
                    <a:pt x="8" y="120"/>
                  </a:lnTo>
                  <a:lnTo>
                    <a:pt x="0" y="98"/>
                  </a:lnTo>
                  <a:lnTo>
                    <a:pt x="0" y="75"/>
                  </a:lnTo>
                  <a:lnTo>
                    <a:pt x="0" y="75"/>
                  </a:lnTo>
                  <a:lnTo>
                    <a:pt x="15" y="105"/>
                  </a:lnTo>
                  <a:lnTo>
                    <a:pt x="30" y="135"/>
                  </a:lnTo>
                  <a:lnTo>
                    <a:pt x="68" y="158"/>
                  </a:lnTo>
                  <a:lnTo>
                    <a:pt x="113" y="173"/>
                  </a:lnTo>
                  <a:lnTo>
                    <a:pt x="113" y="173"/>
                  </a:lnTo>
                  <a:lnTo>
                    <a:pt x="143" y="180"/>
                  </a:lnTo>
                  <a:lnTo>
                    <a:pt x="173" y="173"/>
                  </a:lnTo>
                  <a:lnTo>
                    <a:pt x="203" y="158"/>
                  </a:lnTo>
                  <a:lnTo>
                    <a:pt x="225" y="143"/>
                  </a:lnTo>
                  <a:lnTo>
                    <a:pt x="248" y="120"/>
                  </a:lnTo>
                  <a:lnTo>
                    <a:pt x="263" y="90"/>
                  </a:lnTo>
                  <a:lnTo>
                    <a:pt x="278" y="60"/>
                  </a:lnTo>
                  <a:lnTo>
                    <a:pt x="278" y="30"/>
                  </a:lnTo>
                  <a:lnTo>
                    <a:pt x="278" y="30"/>
                  </a:lnTo>
                  <a:lnTo>
                    <a:pt x="278" y="0"/>
                  </a:lnTo>
                  <a:lnTo>
                    <a:pt x="278" y="0"/>
                  </a:lnTo>
                  <a:lnTo>
                    <a:pt x="286" y="60"/>
                  </a:lnTo>
                  <a:lnTo>
                    <a:pt x="286" y="60"/>
                  </a:lnTo>
                  <a:lnTo>
                    <a:pt x="278" y="90"/>
                  </a:lnTo>
                  <a:lnTo>
                    <a:pt x="271" y="120"/>
                  </a:lnTo>
                  <a:lnTo>
                    <a:pt x="248" y="143"/>
                  </a:lnTo>
                  <a:lnTo>
                    <a:pt x="233" y="165"/>
                  </a:lnTo>
                  <a:lnTo>
                    <a:pt x="203" y="180"/>
                  </a:lnTo>
                  <a:lnTo>
                    <a:pt x="180" y="195"/>
                  </a:lnTo>
                  <a:lnTo>
                    <a:pt x="150" y="203"/>
                  </a:lnTo>
                  <a:lnTo>
                    <a:pt x="113" y="203"/>
                  </a:lnTo>
                  <a:lnTo>
                    <a:pt x="113" y="20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3" name="Freeform 11"/>
            <p:cNvSpPr>
              <a:spLocks/>
            </p:cNvSpPr>
            <p:nvPr/>
          </p:nvSpPr>
          <p:spPr bwMode="auto">
            <a:xfrm>
              <a:off x="-2381" y="3689628"/>
              <a:ext cx="191294" cy="96561"/>
            </a:xfrm>
            <a:custGeom>
              <a:avLst/>
              <a:gdLst/>
              <a:ahLst/>
              <a:cxnLst/>
              <a:rect l="l" t="t" r="r" b="b"/>
              <a:pathLst>
                <a:path w="191294" h="96561">
                  <a:moveTo>
                    <a:pt x="0" y="0"/>
                  </a:moveTo>
                  <a:lnTo>
                    <a:pt x="24606" y="23536"/>
                  </a:lnTo>
                  <a:lnTo>
                    <a:pt x="59531" y="48936"/>
                  </a:lnTo>
                  <a:lnTo>
                    <a:pt x="107156" y="72749"/>
                  </a:lnTo>
                  <a:lnTo>
                    <a:pt x="143669" y="83861"/>
                  </a:lnTo>
                  <a:lnTo>
                    <a:pt x="191294" y="83861"/>
                  </a:lnTo>
                  <a:lnTo>
                    <a:pt x="143669" y="96561"/>
                  </a:lnTo>
                  <a:lnTo>
                    <a:pt x="96044" y="96561"/>
                  </a:lnTo>
                  <a:lnTo>
                    <a:pt x="48419" y="96561"/>
                  </a:lnTo>
                  <a:lnTo>
                    <a:pt x="11906" y="72749"/>
                  </a:lnTo>
                  <a:lnTo>
                    <a:pt x="0" y="6084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4" name="Freeform 12"/>
            <p:cNvSpPr>
              <a:spLocks/>
            </p:cNvSpPr>
            <p:nvPr/>
          </p:nvSpPr>
          <p:spPr bwMode="auto">
            <a:xfrm>
              <a:off x="-2381" y="3999845"/>
              <a:ext cx="273844" cy="48281"/>
            </a:xfrm>
            <a:custGeom>
              <a:avLst/>
              <a:gdLst/>
              <a:ahLst/>
              <a:cxnLst/>
              <a:rect l="l" t="t" r="r" b="b"/>
              <a:pathLst>
                <a:path w="273844" h="48281">
                  <a:moveTo>
                    <a:pt x="0" y="0"/>
                  </a:moveTo>
                  <a:lnTo>
                    <a:pt x="24606" y="11769"/>
                  </a:lnTo>
                  <a:lnTo>
                    <a:pt x="107156" y="35581"/>
                  </a:lnTo>
                  <a:lnTo>
                    <a:pt x="191294" y="35581"/>
                  </a:lnTo>
                  <a:lnTo>
                    <a:pt x="273844" y="35581"/>
                  </a:lnTo>
                  <a:lnTo>
                    <a:pt x="202406" y="48281"/>
                  </a:lnTo>
                  <a:lnTo>
                    <a:pt x="130969" y="48281"/>
                  </a:lnTo>
                  <a:lnTo>
                    <a:pt x="35719" y="48281"/>
                  </a:lnTo>
                  <a:lnTo>
                    <a:pt x="0" y="3935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5" name="Freeform 13"/>
            <p:cNvSpPr>
              <a:spLocks/>
            </p:cNvSpPr>
            <p:nvPr/>
          </p:nvSpPr>
          <p:spPr bwMode="auto">
            <a:xfrm>
              <a:off x="-61912" y="3308350"/>
              <a:ext cx="417513" cy="465138"/>
            </a:xfrm>
            <a:custGeom>
              <a:avLst/>
              <a:gdLst>
                <a:gd name="T0" fmla="*/ 263 w 263"/>
                <a:gd name="T1" fmla="*/ 135 h 293"/>
                <a:gd name="T2" fmla="*/ 263 w 263"/>
                <a:gd name="T3" fmla="*/ 135 h 293"/>
                <a:gd name="T4" fmla="*/ 263 w 263"/>
                <a:gd name="T5" fmla="*/ 158 h 293"/>
                <a:gd name="T6" fmla="*/ 263 w 263"/>
                <a:gd name="T7" fmla="*/ 188 h 293"/>
                <a:gd name="T8" fmla="*/ 255 w 263"/>
                <a:gd name="T9" fmla="*/ 210 h 293"/>
                <a:gd name="T10" fmla="*/ 240 w 263"/>
                <a:gd name="T11" fmla="*/ 233 h 293"/>
                <a:gd name="T12" fmla="*/ 225 w 263"/>
                <a:gd name="T13" fmla="*/ 255 h 293"/>
                <a:gd name="T14" fmla="*/ 203 w 263"/>
                <a:gd name="T15" fmla="*/ 271 h 293"/>
                <a:gd name="T16" fmla="*/ 180 w 263"/>
                <a:gd name="T17" fmla="*/ 286 h 293"/>
                <a:gd name="T18" fmla="*/ 158 w 263"/>
                <a:gd name="T19" fmla="*/ 293 h 293"/>
                <a:gd name="T20" fmla="*/ 158 w 263"/>
                <a:gd name="T21" fmla="*/ 293 h 293"/>
                <a:gd name="T22" fmla="*/ 188 w 263"/>
                <a:gd name="T23" fmla="*/ 271 h 293"/>
                <a:gd name="T24" fmla="*/ 218 w 263"/>
                <a:gd name="T25" fmla="*/ 240 h 293"/>
                <a:gd name="T26" fmla="*/ 233 w 263"/>
                <a:gd name="T27" fmla="*/ 203 h 293"/>
                <a:gd name="T28" fmla="*/ 233 w 263"/>
                <a:gd name="T29" fmla="*/ 143 h 293"/>
                <a:gd name="T30" fmla="*/ 233 w 263"/>
                <a:gd name="T31" fmla="*/ 143 h 293"/>
                <a:gd name="T32" fmla="*/ 225 w 263"/>
                <a:gd name="T33" fmla="*/ 113 h 293"/>
                <a:gd name="T34" fmla="*/ 210 w 263"/>
                <a:gd name="T35" fmla="*/ 83 h 293"/>
                <a:gd name="T36" fmla="*/ 188 w 263"/>
                <a:gd name="T37" fmla="*/ 60 h 293"/>
                <a:gd name="T38" fmla="*/ 165 w 263"/>
                <a:gd name="T39" fmla="*/ 38 h 293"/>
                <a:gd name="T40" fmla="*/ 135 w 263"/>
                <a:gd name="T41" fmla="*/ 23 h 293"/>
                <a:gd name="T42" fmla="*/ 98 w 263"/>
                <a:gd name="T43" fmla="*/ 15 h 293"/>
                <a:gd name="T44" fmla="*/ 68 w 263"/>
                <a:gd name="T45" fmla="*/ 8 h 293"/>
                <a:gd name="T46" fmla="*/ 30 w 263"/>
                <a:gd name="T47" fmla="*/ 15 h 293"/>
                <a:gd name="T48" fmla="*/ 30 w 263"/>
                <a:gd name="T49" fmla="*/ 15 h 293"/>
                <a:gd name="T50" fmla="*/ 0 w 263"/>
                <a:gd name="T51" fmla="*/ 23 h 293"/>
                <a:gd name="T52" fmla="*/ 0 w 263"/>
                <a:gd name="T53" fmla="*/ 23 h 293"/>
                <a:gd name="T54" fmla="*/ 60 w 263"/>
                <a:gd name="T55" fmla="*/ 0 h 293"/>
                <a:gd name="T56" fmla="*/ 60 w 263"/>
                <a:gd name="T57" fmla="*/ 0 h 293"/>
                <a:gd name="T58" fmla="*/ 90 w 263"/>
                <a:gd name="T59" fmla="*/ 0 h 293"/>
                <a:gd name="T60" fmla="*/ 128 w 263"/>
                <a:gd name="T61" fmla="*/ 0 h 293"/>
                <a:gd name="T62" fmla="*/ 158 w 263"/>
                <a:gd name="T63" fmla="*/ 15 h 293"/>
                <a:gd name="T64" fmla="*/ 188 w 263"/>
                <a:gd name="T65" fmla="*/ 30 h 293"/>
                <a:gd name="T66" fmla="*/ 210 w 263"/>
                <a:gd name="T67" fmla="*/ 45 h 293"/>
                <a:gd name="T68" fmla="*/ 233 w 263"/>
                <a:gd name="T69" fmla="*/ 75 h 293"/>
                <a:gd name="T70" fmla="*/ 248 w 263"/>
                <a:gd name="T71" fmla="*/ 98 h 293"/>
                <a:gd name="T72" fmla="*/ 263 w 263"/>
                <a:gd name="T73" fmla="*/ 135 h 293"/>
                <a:gd name="T74" fmla="*/ 263 w 263"/>
                <a:gd name="T75" fmla="*/ 13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3" h="293">
                  <a:moveTo>
                    <a:pt x="263" y="135"/>
                  </a:moveTo>
                  <a:lnTo>
                    <a:pt x="263" y="135"/>
                  </a:lnTo>
                  <a:lnTo>
                    <a:pt x="263" y="158"/>
                  </a:lnTo>
                  <a:lnTo>
                    <a:pt x="263" y="188"/>
                  </a:lnTo>
                  <a:lnTo>
                    <a:pt x="255" y="210"/>
                  </a:lnTo>
                  <a:lnTo>
                    <a:pt x="240" y="233"/>
                  </a:lnTo>
                  <a:lnTo>
                    <a:pt x="225" y="255"/>
                  </a:lnTo>
                  <a:lnTo>
                    <a:pt x="203" y="271"/>
                  </a:lnTo>
                  <a:lnTo>
                    <a:pt x="180" y="286"/>
                  </a:lnTo>
                  <a:lnTo>
                    <a:pt x="158" y="293"/>
                  </a:lnTo>
                  <a:lnTo>
                    <a:pt x="158" y="293"/>
                  </a:lnTo>
                  <a:lnTo>
                    <a:pt x="188" y="271"/>
                  </a:lnTo>
                  <a:lnTo>
                    <a:pt x="218" y="240"/>
                  </a:lnTo>
                  <a:lnTo>
                    <a:pt x="233" y="203"/>
                  </a:lnTo>
                  <a:lnTo>
                    <a:pt x="233" y="143"/>
                  </a:lnTo>
                  <a:lnTo>
                    <a:pt x="233" y="143"/>
                  </a:lnTo>
                  <a:lnTo>
                    <a:pt x="225" y="113"/>
                  </a:lnTo>
                  <a:lnTo>
                    <a:pt x="210" y="83"/>
                  </a:lnTo>
                  <a:lnTo>
                    <a:pt x="188" y="60"/>
                  </a:lnTo>
                  <a:lnTo>
                    <a:pt x="165" y="38"/>
                  </a:lnTo>
                  <a:lnTo>
                    <a:pt x="135" y="23"/>
                  </a:lnTo>
                  <a:lnTo>
                    <a:pt x="98" y="15"/>
                  </a:lnTo>
                  <a:lnTo>
                    <a:pt x="68" y="8"/>
                  </a:lnTo>
                  <a:lnTo>
                    <a:pt x="30" y="15"/>
                  </a:lnTo>
                  <a:lnTo>
                    <a:pt x="30" y="15"/>
                  </a:lnTo>
                  <a:lnTo>
                    <a:pt x="0" y="23"/>
                  </a:lnTo>
                  <a:lnTo>
                    <a:pt x="0" y="23"/>
                  </a:lnTo>
                  <a:lnTo>
                    <a:pt x="60" y="0"/>
                  </a:lnTo>
                  <a:lnTo>
                    <a:pt x="60" y="0"/>
                  </a:lnTo>
                  <a:lnTo>
                    <a:pt x="90" y="0"/>
                  </a:lnTo>
                  <a:lnTo>
                    <a:pt x="128" y="0"/>
                  </a:lnTo>
                  <a:lnTo>
                    <a:pt x="158" y="15"/>
                  </a:lnTo>
                  <a:lnTo>
                    <a:pt x="188" y="30"/>
                  </a:lnTo>
                  <a:lnTo>
                    <a:pt x="210" y="45"/>
                  </a:lnTo>
                  <a:lnTo>
                    <a:pt x="233" y="75"/>
                  </a:lnTo>
                  <a:lnTo>
                    <a:pt x="248" y="98"/>
                  </a:lnTo>
                  <a:lnTo>
                    <a:pt x="263" y="135"/>
                  </a:lnTo>
                  <a:lnTo>
                    <a:pt x="263" y="13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8" name="Freeform 16"/>
            <p:cNvSpPr>
              <a:spLocks/>
            </p:cNvSpPr>
            <p:nvPr/>
          </p:nvSpPr>
          <p:spPr bwMode="auto">
            <a:xfrm>
              <a:off x="4659313" y="4381500"/>
              <a:ext cx="358775" cy="309563"/>
            </a:xfrm>
            <a:custGeom>
              <a:avLst/>
              <a:gdLst>
                <a:gd name="T0" fmla="*/ 8 w 226"/>
                <a:gd name="T1" fmla="*/ 90 h 195"/>
                <a:gd name="T2" fmla="*/ 8 w 226"/>
                <a:gd name="T3" fmla="*/ 90 h 195"/>
                <a:gd name="T4" fmla="*/ 30 w 226"/>
                <a:gd name="T5" fmla="*/ 45 h 195"/>
                <a:gd name="T6" fmla="*/ 61 w 226"/>
                <a:gd name="T7" fmla="*/ 15 h 195"/>
                <a:gd name="T8" fmla="*/ 83 w 226"/>
                <a:gd name="T9" fmla="*/ 8 h 195"/>
                <a:gd name="T10" fmla="*/ 106 w 226"/>
                <a:gd name="T11" fmla="*/ 0 h 195"/>
                <a:gd name="T12" fmla="*/ 136 w 226"/>
                <a:gd name="T13" fmla="*/ 0 h 195"/>
                <a:gd name="T14" fmla="*/ 158 w 226"/>
                <a:gd name="T15" fmla="*/ 0 h 195"/>
                <a:gd name="T16" fmla="*/ 158 w 226"/>
                <a:gd name="T17" fmla="*/ 0 h 195"/>
                <a:gd name="T18" fmla="*/ 181 w 226"/>
                <a:gd name="T19" fmla="*/ 15 h 195"/>
                <a:gd name="T20" fmla="*/ 203 w 226"/>
                <a:gd name="T21" fmla="*/ 30 h 195"/>
                <a:gd name="T22" fmla="*/ 218 w 226"/>
                <a:gd name="T23" fmla="*/ 53 h 195"/>
                <a:gd name="T24" fmla="*/ 226 w 226"/>
                <a:gd name="T25" fmla="*/ 75 h 195"/>
                <a:gd name="T26" fmla="*/ 226 w 226"/>
                <a:gd name="T27" fmla="*/ 75 h 195"/>
                <a:gd name="T28" fmla="*/ 203 w 226"/>
                <a:gd name="T29" fmla="*/ 45 h 195"/>
                <a:gd name="T30" fmla="*/ 173 w 226"/>
                <a:gd name="T31" fmla="*/ 30 h 195"/>
                <a:gd name="T32" fmla="*/ 173 w 226"/>
                <a:gd name="T33" fmla="*/ 30 h 195"/>
                <a:gd name="T34" fmla="*/ 143 w 226"/>
                <a:gd name="T35" fmla="*/ 23 h 195"/>
                <a:gd name="T36" fmla="*/ 121 w 226"/>
                <a:gd name="T37" fmla="*/ 30 h 195"/>
                <a:gd name="T38" fmla="*/ 98 w 226"/>
                <a:gd name="T39" fmla="*/ 30 h 195"/>
                <a:gd name="T40" fmla="*/ 76 w 226"/>
                <a:gd name="T41" fmla="*/ 45 h 195"/>
                <a:gd name="T42" fmla="*/ 38 w 226"/>
                <a:gd name="T43" fmla="*/ 75 h 195"/>
                <a:gd name="T44" fmla="*/ 15 w 226"/>
                <a:gd name="T45" fmla="*/ 113 h 195"/>
                <a:gd name="T46" fmla="*/ 15 w 226"/>
                <a:gd name="T47" fmla="*/ 113 h 195"/>
                <a:gd name="T48" fmla="*/ 8 w 226"/>
                <a:gd name="T49" fmla="*/ 158 h 195"/>
                <a:gd name="T50" fmla="*/ 15 w 226"/>
                <a:gd name="T51" fmla="*/ 195 h 195"/>
                <a:gd name="T52" fmla="*/ 15 w 226"/>
                <a:gd name="T53" fmla="*/ 195 h 195"/>
                <a:gd name="T54" fmla="*/ 8 w 226"/>
                <a:gd name="T55" fmla="*/ 173 h 195"/>
                <a:gd name="T56" fmla="*/ 0 w 226"/>
                <a:gd name="T57" fmla="*/ 143 h 195"/>
                <a:gd name="T58" fmla="*/ 0 w 226"/>
                <a:gd name="T59" fmla="*/ 113 h 195"/>
                <a:gd name="T60" fmla="*/ 8 w 226"/>
                <a:gd name="T61" fmla="*/ 90 h 195"/>
                <a:gd name="T62" fmla="*/ 8 w 226"/>
                <a:gd name="T63" fmla="*/ 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195">
                  <a:moveTo>
                    <a:pt x="8" y="90"/>
                  </a:moveTo>
                  <a:lnTo>
                    <a:pt x="8" y="90"/>
                  </a:lnTo>
                  <a:lnTo>
                    <a:pt x="30" y="45"/>
                  </a:lnTo>
                  <a:lnTo>
                    <a:pt x="61" y="15"/>
                  </a:lnTo>
                  <a:lnTo>
                    <a:pt x="83" y="8"/>
                  </a:lnTo>
                  <a:lnTo>
                    <a:pt x="106" y="0"/>
                  </a:lnTo>
                  <a:lnTo>
                    <a:pt x="136" y="0"/>
                  </a:lnTo>
                  <a:lnTo>
                    <a:pt x="158" y="0"/>
                  </a:lnTo>
                  <a:lnTo>
                    <a:pt x="158" y="0"/>
                  </a:lnTo>
                  <a:lnTo>
                    <a:pt x="181" y="15"/>
                  </a:lnTo>
                  <a:lnTo>
                    <a:pt x="203" y="30"/>
                  </a:lnTo>
                  <a:lnTo>
                    <a:pt x="218" y="53"/>
                  </a:lnTo>
                  <a:lnTo>
                    <a:pt x="226" y="75"/>
                  </a:lnTo>
                  <a:lnTo>
                    <a:pt x="226" y="75"/>
                  </a:lnTo>
                  <a:lnTo>
                    <a:pt x="203" y="45"/>
                  </a:lnTo>
                  <a:lnTo>
                    <a:pt x="173" y="30"/>
                  </a:lnTo>
                  <a:lnTo>
                    <a:pt x="173" y="30"/>
                  </a:lnTo>
                  <a:lnTo>
                    <a:pt x="143" y="23"/>
                  </a:lnTo>
                  <a:lnTo>
                    <a:pt x="121" y="30"/>
                  </a:lnTo>
                  <a:lnTo>
                    <a:pt x="98" y="30"/>
                  </a:lnTo>
                  <a:lnTo>
                    <a:pt x="76" y="45"/>
                  </a:lnTo>
                  <a:lnTo>
                    <a:pt x="38" y="75"/>
                  </a:lnTo>
                  <a:lnTo>
                    <a:pt x="15" y="113"/>
                  </a:lnTo>
                  <a:lnTo>
                    <a:pt x="15" y="113"/>
                  </a:lnTo>
                  <a:lnTo>
                    <a:pt x="8" y="158"/>
                  </a:lnTo>
                  <a:lnTo>
                    <a:pt x="15" y="195"/>
                  </a:lnTo>
                  <a:lnTo>
                    <a:pt x="15" y="195"/>
                  </a:lnTo>
                  <a:lnTo>
                    <a:pt x="8" y="173"/>
                  </a:lnTo>
                  <a:lnTo>
                    <a:pt x="0" y="143"/>
                  </a:lnTo>
                  <a:lnTo>
                    <a:pt x="0" y="113"/>
                  </a:lnTo>
                  <a:lnTo>
                    <a:pt x="8" y="90"/>
                  </a:lnTo>
                  <a:lnTo>
                    <a:pt x="8" y="9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9" name="Freeform 17"/>
            <p:cNvSpPr>
              <a:spLocks/>
            </p:cNvSpPr>
            <p:nvPr/>
          </p:nvSpPr>
          <p:spPr bwMode="auto">
            <a:xfrm>
              <a:off x="4827588" y="4500563"/>
              <a:ext cx="214313" cy="190500"/>
            </a:xfrm>
            <a:custGeom>
              <a:avLst/>
              <a:gdLst>
                <a:gd name="T0" fmla="*/ 7 w 135"/>
                <a:gd name="T1" fmla="*/ 60 h 120"/>
                <a:gd name="T2" fmla="*/ 7 w 135"/>
                <a:gd name="T3" fmla="*/ 60 h 120"/>
                <a:gd name="T4" fmla="*/ 15 w 135"/>
                <a:gd name="T5" fmla="*/ 60 h 120"/>
                <a:gd name="T6" fmla="*/ 22 w 135"/>
                <a:gd name="T7" fmla="*/ 60 h 120"/>
                <a:gd name="T8" fmla="*/ 37 w 135"/>
                <a:gd name="T9" fmla="*/ 83 h 120"/>
                <a:gd name="T10" fmla="*/ 37 w 135"/>
                <a:gd name="T11" fmla="*/ 83 h 120"/>
                <a:gd name="T12" fmla="*/ 45 w 135"/>
                <a:gd name="T13" fmla="*/ 98 h 120"/>
                <a:gd name="T14" fmla="*/ 60 w 135"/>
                <a:gd name="T15" fmla="*/ 105 h 120"/>
                <a:gd name="T16" fmla="*/ 60 w 135"/>
                <a:gd name="T17" fmla="*/ 105 h 120"/>
                <a:gd name="T18" fmla="*/ 75 w 135"/>
                <a:gd name="T19" fmla="*/ 98 h 120"/>
                <a:gd name="T20" fmla="*/ 97 w 135"/>
                <a:gd name="T21" fmla="*/ 83 h 120"/>
                <a:gd name="T22" fmla="*/ 112 w 135"/>
                <a:gd name="T23" fmla="*/ 68 h 120"/>
                <a:gd name="T24" fmla="*/ 120 w 135"/>
                <a:gd name="T25" fmla="*/ 45 h 120"/>
                <a:gd name="T26" fmla="*/ 120 w 135"/>
                <a:gd name="T27" fmla="*/ 45 h 120"/>
                <a:gd name="T28" fmla="*/ 127 w 135"/>
                <a:gd name="T29" fmla="*/ 23 h 120"/>
                <a:gd name="T30" fmla="*/ 120 w 135"/>
                <a:gd name="T31" fmla="*/ 0 h 120"/>
                <a:gd name="T32" fmla="*/ 120 w 135"/>
                <a:gd name="T33" fmla="*/ 0 h 120"/>
                <a:gd name="T34" fmla="*/ 135 w 135"/>
                <a:gd name="T35" fmla="*/ 38 h 120"/>
                <a:gd name="T36" fmla="*/ 135 w 135"/>
                <a:gd name="T37" fmla="*/ 53 h 120"/>
                <a:gd name="T38" fmla="*/ 135 w 135"/>
                <a:gd name="T39" fmla="*/ 75 h 120"/>
                <a:gd name="T40" fmla="*/ 135 w 135"/>
                <a:gd name="T41" fmla="*/ 75 h 120"/>
                <a:gd name="T42" fmla="*/ 120 w 135"/>
                <a:gd name="T43" fmla="*/ 90 h 120"/>
                <a:gd name="T44" fmla="*/ 112 w 135"/>
                <a:gd name="T45" fmla="*/ 105 h 120"/>
                <a:gd name="T46" fmla="*/ 82 w 135"/>
                <a:gd name="T47" fmla="*/ 120 h 120"/>
                <a:gd name="T48" fmla="*/ 60 w 135"/>
                <a:gd name="T49" fmla="*/ 120 h 120"/>
                <a:gd name="T50" fmla="*/ 37 w 135"/>
                <a:gd name="T51" fmla="*/ 113 h 120"/>
                <a:gd name="T52" fmla="*/ 37 w 135"/>
                <a:gd name="T53" fmla="*/ 113 h 120"/>
                <a:gd name="T54" fmla="*/ 22 w 135"/>
                <a:gd name="T55" fmla="*/ 105 h 120"/>
                <a:gd name="T56" fmla="*/ 7 w 135"/>
                <a:gd name="T57" fmla="*/ 98 h 120"/>
                <a:gd name="T58" fmla="*/ 7 w 135"/>
                <a:gd name="T59" fmla="*/ 98 h 120"/>
                <a:gd name="T60" fmla="*/ 0 w 135"/>
                <a:gd name="T61" fmla="*/ 83 h 120"/>
                <a:gd name="T62" fmla="*/ 0 w 135"/>
                <a:gd name="T63" fmla="*/ 68 h 120"/>
                <a:gd name="T64" fmla="*/ 7 w 135"/>
                <a:gd name="T65" fmla="*/ 60 h 120"/>
                <a:gd name="T66" fmla="*/ 7 w 135"/>
                <a:gd name="T67"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20">
                  <a:moveTo>
                    <a:pt x="7" y="60"/>
                  </a:moveTo>
                  <a:lnTo>
                    <a:pt x="7" y="60"/>
                  </a:lnTo>
                  <a:lnTo>
                    <a:pt x="15" y="60"/>
                  </a:lnTo>
                  <a:lnTo>
                    <a:pt x="22" y="60"/>
                  </a:lnTo>
                  <a:lnTo>
                    <a:pt x="37" y="83"/>
                  </a:lnTo>
                  <a:lnTo>
                    <a:pt x="37" y="83"/>
                  </a:lnTo>
                  <a:lnTo>
                    <a:pt x="45" y="98"/>
                  </a:lnTo>
                  <a:lnTo>
                    <a:pt x="60" y="105"/>
                  </a:lnTo>
                  <a:lnTo>
                    <a:pt x="60" y="105"/>
                  </a:lnTo>
                  <a:lnTo>
                    <a:pt x="75" y="98"/>
                  </a:lnTo>
                  <a:lnTo>
                    <a:pt x="97" y="83"/>
                  </a:lnTo>
                  <a:lnTo>
                    <a:pt x="112" y="68"/>
                  </a:lnTo>
                  <a:lnTo>
                    <a:pt x="120" y="45"/>
                  </a:lnTo>
                  <a:lnTo>
                    <a:pt x="120" y="45"/>
                  </a:lnTo>
                  <a:lnTo>
                    <a:pt x="127" y="23"/>
                  </a:lnTo>
                  <a:lnTo>
                    <a:pt x="120" y="0"/>
                  </a:lnTo>
                  <a:lnTo>
                    <a:pt x="120" y="0"/>
                  </a:lnTo>
                  <a:lnTo>
                    <a:pt x="135" y="38"/>
                  </a:lnTo>
                  <a:lnTo>
                    <a:pt x="135" y="53"/>
                  </a:lnTo>
                  <a:lnTo>
                    <a:pt x="135" y="75"/>
                  </a:lnTo>
                  <a:lnTo>
                    <a:pt x="135" y="75"/>
                  </a:lnTo>
                  <a:lnTo>
                    <a:pt x="120" y="90"/>
                  </a:lnTo>
                  <a:lnTo>
                    <a:pt x="112" y="105"/>
                  </a:lnTo>
                  <a:lnTo>
                    <a:pt x="82" y="120"/>
                  </a:lnTo>
                  <a:lnTo>
                    <a:pt x="60" y="120"/>
                  </a:lnTo>
                  <a:lnTo>
                    <a:pt x="37" y="113"/>
                  </a:lnTo>
                  <a:lnTo>
                    <a:pt x="37" y="113"/>
                  </a:lnTo>
                  <a:lnTo>
                    <a:pt x="22" y="105"/>
                  </a:lnTo>
                  <a:lnTo>
                    <a:pt x="7" y="98"/>
                  </a:lnTo>
                  <a:lnTo>
                    <a:pt x="7" y="98"/>
                  </a:lnTo>
                  <a:lnTo>
                    <a:pt x="0" y="83"/>
                  </a:lnTo>
                  <a:lnTo>
                    <a:pt x="0" y="68"/>
                  </a:lnTo>
                  <a:lnTo>
                    <a:pt x="7" y="60"/>
                  </a:lnTo>
                  <a:lnTo>
                    <a:pt x="7" y="6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0" name="Freeform 18"/>
            <p:cNvSpPr>
              <a:spLocks/>
            </p:cNvSpPr>
            <p:nvPr/>
          </p:nvSpPr>
          <p:spPr bwMode="auto">
            <a:xfrm>
              <a:off x="4683125" y="4394200"/>
              <a:ext cx="560388" cy="488950"/>
            </a:xfrm>
            <a:custGeom>
              <a:avLst/>
              <a:gdLst>
                <a:gd name="T0" fmla="*/ 346 w 353"/>
                <a:gd name="T1" fmla="*/ 172 h 308"/>
                <a:gd name="T2" fmla="*/ 346 w 353"/>
                <a:gd name="T3" fmla="*/ 172 h 308"/>
                <a:gd name="T4" fmla="*/ 331 w 353"/>
                <a:gd name="T5" fmla="*/ 202 h 308"/>
                <a:gd name="T6" fmla="*/ 308 w 353"/>
                <a:gd name="T7" fmla="*/ 240 h 308"/>
                <a:gd name="T8" fmla="*/ 286 w 353"/>
                <a:gd name="T9" fmla="*/ 263 h 308"/>
                <a:gd name="T10" fmla="*/ 256 w 353"/>
                <a:gd name="T11" fmla="*/ 285 h 308"/>
                <a:gd name="T12" fmla="*/ 218 w 353"/>
                <a:gd name="T13" fmla="*/ 293 h 308"/>
                <a:gd name="T14" fmla="*/ 181 w 353"/>
                <a:gd name="T15" fmla="*/ 300 h 308"/>
                <a:gd name="T16" fmla="*/ 151 w 353"/>
                <a:gd name="T17" fmla="*/ 308 h 308"/>
                <a:gd name="T18" fmla="*/ 113 w 353"/>
                <a:gd name="T19" fmla="*/ 300 h 308"/>
                <a:gd name="T20" fmla="*/ 113 w 353"/>
                <a:gd name="T21" fmla="*/ 300 h 308"/>
                <a:gd name="T22" fmla="*/ 76 w 353"/>
                <a:gd name="T23" fmla="*/ 278 h 308"/>
                <a:gd name="T24" fmla="*/ 46 w 353"/>
                <a:gd name="T25" fmla="*/ 255 h 308"/>
                <a:gd name="T26" fmla="*/ 15 w 353"/>
                <a:gd name="T27" fmla="*/ 225 h 308"/>
                <a:gd name="T28" fmla="*/ 0 w 353"/>
                <a:gd name="T29" fmla="*/ 187 h 308"/>
                <a:gd name="T30" fmla="*/ 0 w 353"/>
                <a:gd name="T31" fmla="*/ 187 h 308"/>
                <a:gd name="T32" fmla="*/ 15 w 353"/>
                <a:gd name="T33" fmla="*/ 217 h 308"/>
                <a:gd name="T34" fmla="*/ 38 w 353"/>
                <a:gd name="T35" fmla="*/ 232 h 308"/>
                <a:gd name="T36" fmla="*/ 61 w 353"/>
                <a:gd name="T37" fmla="*/ 247 h 308"/>
                <a:gd name="T38" fmla="*/ 91 w 353"/>
                <a:gd name="T39" fmla="*/ 263 h 308"/>
                <a:gd name="T40" fmla="*/ 91 w 353"/>
                <a:gd name="T41" fmla="*/ 263 h 308"/>
                <a:gd name="T42" fmla="*/ 121 w 353"/>
                <a:gd name="T43" fmla="*/ 270 h 308"/>
                <a:gd name="T44" fmla="*/ 158 w 353"/>
                <a:gd name="T45" fmla="*/ 270 h 308"/>
                <a:gd name="T46" fmla="*/ 196 w 353"/>
                <a:gd name="T47" fmla="*/ 263 h 308"/>
                <a:gd name="T48" fmla="*/ 226 w 353"/>
                <a:gd name="T49" fmla="*/ 247 h 308"/>
                <a:gd name="T50" fmla="*/ 256 w 353"/>
                <a:gd name="T51" fmla="*/ 225 h 308"/>
                <a:gd name="T52" fmla="*/ 286 w 353"/>
                <a:gd name="T53" fmla="*/ 202 h 308"/>
                <a:gd name="T54" fmla="*/ 308 w 353"/>
                <a:gd name="T55" fmla="*/ 172 h 308"/>
                <a:gd name="T56" fmla="*/ 323 w 353"/>
                <a:gd name="T57" fmla="*/ 135 h 308"/>
                <a:gd name="T58" fmla="*/ 323 w 353"/>
                <a:gd name="T59" fmla="*/ 135 h 308"/>
                <a:gd name="T60" fmla="*/ 331 w 353"/>
                <a:gd name="T61" fmla="*/ 97 h 308"/>
                <a:gd name="T62" fmla="*/ 338 w 353"/>
                <a:gd name="T63" fmla="*/ 60 h 308"/>
                <a:gd name="T64" fmla="*/ 338 w 353"/>
                <a:gd name="T65" fmla="*/ 30 h 308"/>
                <a:gd name="T66" fmla="*/ 331 w 353"/>
                <a:gd name="T67" fmla="*/ 0 h 308"/>
                <a:gd name="T68" fmla="*/ 331 w 353"/>
                <a:gd name="T69" fmla="*/ 0 h 308"/>
                <a:gd name="T70" fmla="*/ 346 w 353"/>
                <a:gd name="T71" fmla="*/ 37 h 308"/>
                <a:gd name="T72" fmla="*/ 353 w 353"/>
                <a:gd name="T73" fmla="*/ 75 h 308"/>
                <a:gd name="T74" fmla="*/ 353 w 353"/>
                <a:gd name="T75" fmla="*/ 120 h 308"/>
                <a:gd name="T76" fmla="*/ 346 w 353"/>
                <a:gd name="T77" fmla="*/ 172 h 308"/>
                <a:gd name="T78" fmla="*/ 346 w 353"/>
                <a:gd name="T79" fmla="*/ 17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3" h="308">
                  <a:moveTo>
                    <a:pt x="346" y="172"/>
                  </a:moveTo>
                  <a:lnTo>
                    <a:pt x="346" y="172"/>
                  </a:lnTo>
                  <a:lnTo>
                    <a:pt x="331" y="202"/>
                  </a:lnTo>
                  <a:lnTo>
                    <a:pt x="308" y="240"/>
                  </a:lnTo>
                  <a:lnTo>
                    <a:pt x="286" y="263"/>
                  </a:lnTo>
                  <a:lnTo>
                    <a:pt x="256" y="285"/>
                  </a:lnTo>
                  <a:lnTo>
                    <a:pt x="218" y="293"/>
                  </a:lnTo>
                  <a:lnTo>
                    <a:pt x="181" y="300"/>
                  </a:lnTo>
                  <a:lnTo>
                    <a:pt x="151" y="308"/>
                  </a:lnTo>
                  <a:lnTo>
                    <a:pt x="113" y="300"/>
                  </a:lnTo>
                  <a:lnTo>
                    <a:pt x="113" y="300"/>
                  </a:lnTo>
                  <a:lnTo>
                    <a:pt x="76" y="278"/>
                  </a:lnTo>
                  <a:lnTo>
                    <a:pt x="46" y="255"/>
                  </a:lnTo>
                  <a:lnTo>
                    <a:pt x="15" y="225"/>
                  </a:lnTo>
                  <a:lnTo>
                    <a:pt x="0" y="187"/>
                  </a:lnTo>
                  <a:lnTo>
                    <a:pt x="0" y="187"/>
                  </a:lnTo>
                  <a:lnTo>
                    <a:pt x="15" y="217"/>
                  </a:lnTo>
                  <a:lnTo>
                    <a:pt x="38" y="232"/>
                  </a:lnTo>
                  <a:lnTo>
                    <a:pt x="61" y="247"/>
                  </a:lnTo>
                  <a:lnTo>
                    <a:pt x="91" y="263"/>
                  </a:lnTo>
                  <a:lnTo>
                    <a:pt x="91" y="263"/>
                  </a:lnTo>
                  <a:lnTo>
                    <a:pt x="121" y="270"/>
                  </a:lnTo>
                  <a:lnTo>
                    <a:pt x="158" y="270"/>
                  </a:lnTo>
                  <a:lnTo>
                    <a:pt x="196" y="263"/>
                  </a:lnTo>
                  <a:lnTo>
                    <a:pt x="226" y="247"/>
                  </a:lnTo>
                  <a:lnTo>
                    <a:pt x="256" y="225"/>
                  </a:lnTo>
                  <a:lnTo>
                    <a:pt x="286" y="202"/>
                  </a:lnTo>
                  <a:lnTo>
                    <a:pt x="308" y="172"/>
                  </a:lnTo>
                  <a:lnTo>
                    <a:pt x="323" y="135"/>
                  </a:lnTo>
                  <a:lnTo>
                    <a:pt x="323" y="135"/>
                  </a:lnTo>
                  <a:lnTo>
                    <a:pt x="331" y="97"/>
                  </a:lnTo>
                  <a:lnTo>
                    <a:pt x="338" y="60"/>
                  </a:lnTo>
                  <a:lnTo>
                    <a:pt x="338" y="30"/>
                  </a:lnTo>
                  <a:lnTo>
                    <a:pt x="331" y="0"/>
                  </a:lnTo>
                  <a:lnTo>
                    <a:pt x="331" y="0"/>
                  </a:lnTo>
                  <a:lnTo>
                    <a:pt x="346" y="37"/>
                  </a:lnTo>
                  <a:lnTo>
                    <a:pt x="353" y="75"/>
                  </a:lnTo>
                  <a:lnTo>
                    <a:pt x="353" y="120"/>
                  </a:lnTo>
                  <a:lnTo>
                    <a:pt x="346" y="172"/>
                  </a:lnTo>
                  <a:lnTo>
                    <a:pt x="346" y="172"/>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1" name="Freeform 19"/>
            <p:cNvSpPr>
              <a:spLocks/>
            </p:cNvSpPr>
            <p:nvPr/>
          </p:nvSpPr>
          <p:spPr bwMode="auto">
            <a:xfrm>
              <a:off x="3575050" y="4143375"/>
              <a:ext cx="1633538" cy="1179513"/>
            </a:xfrm>
            <a:custGeom>
              <a:avLst/>
              <a:gdLst>
                <a:gd name="T0" fmla="*/ 744 w 1029"/>
                <a:gd name="T1" fmla="*/ 15 h 743"/>
                <a:gd name="T2" fmla="*/ 744 w 1029"/>
                <a:gd name="T3" fmla="*/ 15 h 743"/>
                <a:gd name="T4" fmla="*/ 691 w 1029"/>
                <a:gd name="T5" fmla="*/ 37 h 743"/>
                <a:gd name="T6" fmla="*/ 646 w 1029"/>
                <a:gd name="T7" fmla="*/ 67 h 743"/>
                <a:gd name="T8" fmla="*/ 601 w 1029"/>
                <a:gd name="T9" fmla="*/ 105 h 743"/>
                <a:gd name="T10" fmla="*/ 563 w 1029"/>
                <a:gd name="T11" fmla="*/ 150 h 743"/>
                <a:gd name="T12" fmla="*/ 488 w 1029"/>
                <a:gd name="T13" fmla="*/ 248 h 743"/>
                <a:gd name="T14" fmla="*/ 398 w 1029"/>
                <a:gd name="T15" fmla="*/ 360 h 743"/>
                <a:gd name="T16" fmla="*/ 398 w 1029"/>
                <a:gd name="T17" fmla="*/ 360 h 743"/>
                <a:gd name="T18" fmla="*/ 330 w 1029"/>
                <a:gd name="T19" fmla="*/ 443 h 743"/>
                <a:gd name="T20" fmla="*/ 263 w 1029"/>
                <a:gd name="T21" fmla="*/ 511 h 743"/>
                <a:gd name="T22" fmla="*/ 135 w 1029"/>
                <a:gd name="T23" fmla="*/ 631 h 743"/>
                <a:gd name="T24" fmla="*/ 37 w 1029"/>
                <a:gd name="T25" fmla="*/ 713 h 743"/>
                <a:gd name="T26" fmla="*/ 0 w 1029"/>
                <a:gd name="T27" fmla="*/ 743 h 743"/>
                <a:gd name="T28" fmla="*/ 0 w 1029"/>
                <a:gd name="T29" fmla="*/ 743 h 743"/>
                <a:gd name="T30" fmla="*/ 22 w 1029"/>
                <a:gd name="T31" fmla="*/ 728 h 743"/>
                <a:gd name="T32" fmla="*/ 105 w 1029"/>
                <a:gd name="T33" fmla="*/ 676 h 743"/>
                <a:gd name="T34" fmla="*/ 218 w 1029"/>
                <a:gd name="T35" fmla="*/ 593 h 743"/>
                <a:gd name="T36" fmla="*/ 285 w 1029"/>
                <a:gd name="T37" fmla="*/ 533 h 743"/>
                <a:gd name="T38" fmla="*/ 353 w 1029"/>
                <a:gd name="T39" fmla="*/ 473 h 743"/>
                <a:gd name="T40" fmla="*/ 353 w 1029"/>
                <a:gd name="T41" fmla="*/ 473 h 743"/>
                <a:gd name="T42" fmla="*/ 421 w 1029"/>
                <a:gd name="T43" fmla="*/ 398 h 743"/>
                <a:gd name="T44" fmla="*/ 488 w 1029"/>
                <a:gd name="T45" fmla="*/ 315 h 743"/>
                <a:gd name="T46" fmla="*/ 556 w 1029"/>
                <a:gd name="T47" fmla="*/ 233 h 743"/>
                <a:gd name="T48" fmla="*/ 616 w 1029"/>
                <a:gd name="T49" fmla="*/ 165 h 743"/>
                <a:gd name="T50" fmla="*/ 676 w 1029"/>
                <a:gd name="T51" fmla="*/ 105 h 743"/>
                <a:gd name="T52" fmla="*/ 713 w 1029"/>
                <a:gd name="T53" fmla="*/ 83 h 743"/>
                <a:gd name="T54" fmla="*/ 744 w 1029"/>
                <a:gd name="T55" fmla="*/ 60 h 743"/>
                <a:gd name="T56" fmla="*/ 781 w 1029"/>
                <a:gd name="T57" fmla="*/ 52 h 743"/>
                <a:gd name="T58" fmla="*/ 811 w 1029"/>
                <a:gd name="T59" fmla="*/ 45 h 743"/>
                <a:gd name="T60" fmla="*/ 849 w 1029"/>
                <a:gd name="T61" fmla="*/ 45 h 743"/>
                <a:gd name="T62" fmla="*/ 886 w 1029"/>
                <a:gd name="T63" fmla="*/ 60 h 743"/>
                <a:gd name="T64" fmla="*/ 886 w 1029"/>
                <a:gd name="T65" fmla="*/ 60 h 743"/>
                <a:gd name="T66" fmla="*/ 931 w 1029"/>
                <a:gd name="T67" fmla="*/ 75 h 743"/>
                <a:gd name="T68" fmla="*/ 976 w 1029"/>
                <a:gd name="T69" fmla="*/ 98 h 743"/>
                <a:gd name="T70" fmla="*/ 1006 w 1029"/>
                <a:gd name="T71" fmla="*/ 128 h 743"/>
                <a:gd name="T72" fmla="*/ 1029 w 1029"/>
                <a:gd name="T73" fmla="*/ 158 h 743"/>
                <a:gd name="T74" fmla="*/ 1029 w 1029"/>
                <a:gd name="T75" fmla="*/ 158 h 743"/>
                <a:gd name="T76" fmla="*/ 1006 w 1029"/>
                <a:gd name="T77" fmla="*/ 113 h 743"/>
                <a:gd name="T78" fmla="*/ 976 w 1029"/>
                <a:gd name="T79" fmla="*/ 67 h 743"/>
                <a:gd name="T80" fmla="*/ 931 w 1029"/>
                <a:gd name="T81" fmla="*/ 37 h 743"/>
                <a:gd name="T82" fmla="*/ 871 w 1029"/>
                <a:gd name="T83" fmla="*/ 15 h 743"/>
                <a:gd name="T84" fmla="*/ 871 w 1029"/>
                <a:gd name="T85" fmla="*/ 15 h 743"/>
                <a:gd name="T86" fmla="*/ 811 w 1029"/>
                <a:gd name="T87" fmla="*/ 0 h 743"/>
                <a:gd name="T88" fmla="*/ 781 w 1029"/>
                <a:gd name="T89" fmla="*/ 0 h 743"/>
                <a:gd name="T90" fmla="*/ 744 w 1029"/>
                <a:gd name="T91" fmla="*/ 15 h 743"/>
                <a:gd name="T92" fmla="*/ 744 w 1029"/>
                <a:gd name="T93" fmla="*/ 1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9" h="743">
                  <a:moveTo>
                    <a:pt x="744" y="15"/>
                  </a:moveTo>
                  <a:lnTo>
                    <a:pt x="744" y="15"/>
                  </a:lnTo>
                  <a:lnTo>
                    <a:pt x="691" y="37"/>
                  </a:lnTo>
                  <a:lnTo>
                    <a:pt x="646" y="67"/>
                  </a:lnTo>
                  <a:lnTo>
                    <a:pt x="601" y="105"/>
                  </a:lnTo>
                  <a:lnTo>
                    <a:pt x="563" y="150"/>
                  </a:lnTo>
                  <a:lnTo>
                    <a:pt x="488" y="248"/>
                  </a:lnTo>
                  <a:lnTo>
                    <a:pt x="398" y="360"/>
                  </a:lnTo>
                  <a:lnTo>
                    <a:pt x="398" y="360"/>
                  </a:lnTo>
                  <a:lnTo>
                    <a:pt x="330" y="443"/>
                  </a:lnTo>
                  <a:lnTo>
                    <a:pt x="263" y="511"/>
                  </a:lnTo>
                  <a:lnTo>
                    <a:pt x="135" y="631"/>
                  </a:lnTo>
                  <a:lnTo>
                    <a:pt x="37" y="713"/>
                  </a:lnTo>
                  <a:lnTo>
                    <a:pt x="0" y="743"/>
                  </a:lnTo>
                  <a:lnTo>
                    <a:pt x="0" y="743"/>
                  </a:lnTo>
                  <a:lnTo>
                    <a:pt x="22" y="728"/>
                  </a:lnTo>
                  <a:lnTo>
                    <a:pt x="105" y="676"/>
                  </a:lnTo>
                  <a:lnTo>
                    <a:pt x="218" y="593"/>
                  </a:lnTo>
                  <a:lnTo>
                    <a:pt x="285" y="533"/>
                  </a:lnTo>
                  <a:lnTo>
                    <a:pt x="353" y="473"/>
                  </a:lnTo>
                  <a:lnTo>
                    <a:pt x="353" y="473"/>
                  </a:lnTo>
                  <a:lnTo>
                    <a:pt x="421" y="398"/>
                  </a:lnTo>
                  <a:lnTo>
                    <a:pt x="488" y="315"/>
                  </a:lnTo>
                  <a:lnTo>
                    <a:pt x="556" y="233"/>
                  </a:lnTo>
                  <a:lnTo>
                    <a:pt x="616" y="165"/>
                  </a:lnTo>
                  <a:lnTo>
                    <a:pt x="676" y="105"/>
                  </a:lnTo>
                  <a:lnTo>
                    <a:pt x="713" y="83"/>
                  </a:lnTo>
                  <a:lnTo>
                    <a:pt x="744" y="60"/>
                  </a:lnTo>
                  <a:lnTo>
                    <a:pt x="781" y="52"/>
                  </a:lnTo>
                  <a:lnTo>
                    <a:pt x="811" y="45"/>
                  </a:lnTo>
                  <a:lnTo>
                    <a:pt x="849" y="45"/>
                  </a:lnTo>
                  <a:lnTo>
                    <a:pt x="886" y="60"/>
                  </a:lnTo>
                  <a:lnTo>
                    <a:pt x="886" y="60"/>
                  </a:lnTo>
                  <a:lnTo>
                    <a:pt x="931" y="75"/>
                  </a:lnTo>
                  <a:lnTo>
                    <a:pt x="976" y="98"/>
                  </a:lnTo>
                  <a:lnTo>
                    <a:pt x="1006" y="128"/>
                  </a:lnTo>
                  <a:lnTo>
                    <a:pt x="1029" y="158"/>
                  </a:lnTo>
                  <a:lnTo>
                    <a:pt x="1029" y="158"/>
                  </a:lnTo>
                  <a:lnTo>
                    <a:pt x="1006" y="113"/>
                  </a:lnTo>
                  <a:lnTo>
                    <a:pt x="976" y="67"/>
                  </a:lnTo>
                  <a:lnTo>
                    <a:pt x="931" y="37"/>
                  </a:lnTo>
                  <a:lnTo>
                    <a:pt x="871" y="15"/>
                  </a:lnTo>
                  <a:lnTo>
                    <a:pt x="871" y="15"/>
                  </a:lnTo>
                  <a:lnTo>
                    <a:pt x="811" y="0"/>
                  </a:lnTo>
                  <a:lnTo>
                    <a:pt x="781" y="0"/>
                  </a:lnTo>
                  <a:lnTo>
                    <a:pt x="744" y="15"/>
                  </a:lnTo>
                  <a:lnTo>
                    <a:pt x="744" y="1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 name="Freeform 20"/>
            <p:cNvSpPr>
              <a:spLocks/>
            </p:cNvSpPr>
            <p:nvPr/>
          </p:nvSpPr>
          <p:spPr bwMode="auto">
            <a:xfrm>
              <a:off x="-2381" y="6348413"/>
              <a:ext cx="321469" cy="538616"/>
            </a:xfrm>
            <a:custGeom>
              <a:avLst/>
              <a:gdLst/>
              <a:ahLst/>
              <a:cxnLst/>
              <a:rect l="l" t="t" r="r" b="b"/>
              <a:pathLst>
                <a:path w="321469" h="538616">
                  <a:moveTo>
                    <a:pt x="107157" y="0"/>
                  </a:moveTo>
                  <a:lnTo>
                    <a:pt x="143669" y="0"/>
                  </a:lnTo>
                  <a:lnTo>
                    <a:pt x="178594" y="0"/>
                  </a:lnTo>
                  <a:lnTo>
                    <a:pt x="226219" y="0"/>
                  </a:lnTo>
                  <a:lnTo>
                    <a:pt x="297657" y="23812"/>
                  </a:lnTo>
                  <a:lnTo>
                    <a:pt x="321469" y="36512"/>
                  </a:lnTo>
                  <a:lnTo>
                    <a:pt x="310357" y="96837"/>
                  </a:lnTo>
                  <a:lnTo>
                    <a:pt x="286544" y="144462"/>
                  </a:lnTo>
                  <a:lnTo>
                    <a:pt x="250032" y="192087"/>
                  </a:lnTo>
                  <a:lnTo>
                    <a:pt x="226219" y="203200"/>
                  </a:lnTo>
                  <a:lnTo>
                    <a:pt x="191294" y="203200"/>
                  </a:lnTo>
                  <a:lnTo>
                    <a:pt x="154782" y="215900"/>
                  </a:lnTo>
                  <a:lnTo>
                    <a:pt x="119857" y="227012"/>
                  </a:lnTo>
                  <a:lnTo>
                    <a:pt x="96044" y="263525"/>
                  </a:lnTo>
                  <a:lnTo>
                    <a:pt x="83344" y="298450"/>
                  </a:lnTo>
                  <a:lnTo>
                    <a:pt x="72232" y="346075"/>
                  </a:lnTo>
                  <a:lnTo>
                    <a:pt x="96044" y="393700"/>
                  </a:lnTo>
                  <a:lnTo>
                    <a:pt x="119857" y="454025"/>
                  </a:lnTo>
                  <a:lnTo>
                    <a:pt x="154782" y="501650"/>
                  </a:lnTo>
                  <a:lnTo>
                    <a:pt x="188185" y="538616"/>
                  </a:lnTo>
                  <a:lnTo>
                    <a:pt x="122164" y="538616"/>
                  </a:lnTo>
                  <a:lnTo>
                    <a:pt x="119857" y="536575"/>
                  </a:lnTo>
                  <a:lnTo>
                    <a:pt x="24607" y="441325"/>
                  </a:lnTo>
                  <a:lnTo>
                    <a:pt x="0" y="410218"/>
                  </a:lnTo>
                  <a:lnTo>
                    <a:pt x="0" y="334686"/>
                  </a:lnTo>
                  <a:lnTo>
                    <a:pt x="11906" y="346075"/>
                  </a:lnTo>
                  <a:lnTo>
                    <a:pt x="24607" y="334962"/>
                  </a:lnTo>
                  <a:lnTo>
                    <a:pt x="11906" y="274637"/>
                  </a:lnTo>
                  <a:lnTo>
                    <a:pt x="11906" y="192087"/>
                  </a:lnTo>
                  <a:lnTo>
                    <a:pt x="11906" y="144462"/>
                  </a:lnTo>
                  <a:lnTo>
                    <a:pt x="24607" y="107950"/>
                  </a:lnTo>
                  <a:lnTo>
                    <a:pt x="35719" y="60325"/>
                  </a:lnTo>
                  <a:lnTo>
                    <a:pt x="72232" y="23812"/>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 name="Freeform 21"/>
            <p:cNvSpPr>
              <a:spLocks/>
            </p:cNvSpPr>
            <p:nvPr/>
          </p:nvSpPr>
          <p:spPr bwMode="auto">
            <a:xfrm>
              <a:off x="4243388" y="3463925"/>
              <a:ext cx="976313" cy="822325"/>
            </a:xfrm>
            <a:custGeom>
              <a:avLst/>
              <a:gdLst>
                <a:gd name="T0" fmla="*/ 0 w 615"/>
                <a:gd name="T1" fmla="*/ 518 h 518"/>
                <a:gd name="T2" fmla="*/ 67 w 615"/>
                <a:gd name="T3" fmla="*/ 368 h 518"/>
                <a:gd name="T4" fmla="*/ 150 w 615"/>
                <a:gd name="T5" fmla="*/ 233 h 518"/>
                <a:gd name="T6" fmla="*/ 262 w 615"/>
                <a:gd name="T7" fmla="*/ 112 h 518"/>
                <a:gd name="T8" fmla="*/ 338 w 615"/>
                <a:gd name="T9" fmla="*/ 60 h 518"/>
                <a:gd name="T10" fmla="*/ 465 w 615"/>
                <a:gd name="T11" fmla="*/ 7 h 518"/>
                <a:gd name="T12" fmla="*/ 563 w 615"/>
                <a:gd name="T13" fmla="*/ 0 h 518"/>
                <a:gd name="T14" fmla="*/ 615 w 615"/>
                <a:gd name="T15" fmla="*/ 15 h 518"/>
                <a:gd name="T16" fmla="*/ 570 w 615"/>
                <a:gd name="T17" fmla="*/ 15 h 518"/>
                <a:gd name="T18" fmla="*/ 488 w 615"/>
                <a:gd name="T19" fmla="*/ 52 h 518"/>
                <a:gd name="T20" fmla="*/ 458 w 615"/>
                <a:gd name="T21" fmla="*/ 82 h 518"/>
                <a:gd name="T22" fmla="*/ 420 w 615"/>
                <a:gd name="T23" fmla="*/ 150 h 518"/>
                <a:gd name="T24" fmla="*/ 413 w 615"/>
                <a:gd name="T25" fmla="*/ 142 h 518"/>
                <a:gd name="T26" fmla="*/ 368 w 615"/>
                <a:gd name="T27" fmla="*/ 120 h 518"/>
                <a:gd name="T28" fmla="*/ 315 w 615"/>
                <a:gd name="T29" fmla="*/ 127 h 518"/>
                <a:gd name="T30" fmla="*/ 285 w 615"/>
                <a:gd name="T31" fmla="*/ 142 h 518"/>
                <a:gd name="T32" fmla="*/ 202 w 615"/>
                <a:gd name="T33" fmla="*/ 210 h 518"/>
                <a:gd name="T34" fmla="*/ 217 w 615"/>
                <a:gd name="T35" fmla="*/ 218 h 518"/>
                <a:gd name="T36" fmla="*/ 247 w 615"/>
                <a:gd name="T37" fmla="*/ 203 h 518"/>
                <a:gd name="T38" fmla="*/ 330 w 615"/>
                <a:gd name="T39" fmla="*/ 188 h 518"/>
                <a:gd name="T40" fmla="*/ 383 w 615"/>
                <a:gd name="T41" fmla="*/ 195 h 518"/>
                <a:gd name="T42" fmla="*/ 413 w 615"/>
                <a:gd name="T43" fmla="*/ 203 h 518"/>
                <a:gd name="T44" fmla="*/ 435 w 615"/>
                <a:gd name="T45" fmla="*/ 248 h 518"/>
                <a:gd name="T46" fmla="*/ 450 w 615"/>
                <a:gd name="T47" fmla="*/ 300 h 518"/>
                <a:gd name="T48" fmla="*/ 443 w 615"/>
                <a:gd name="T49" fmla="*/ 360 h 518"/>
                <a:gd name="T50" fmla="*/ 405 w 615"/>
                <a:gd name="T51" fmla="*/ 360 h 518"/>
                <a:gd name="T52" fmla="*/ 330 w 615"/>
                <a:gd name="T53" fmla="*/ 338 h 518"/>
                <a:gd name="T54" fmla="*/ 323 w 615"/>
                <a:gd name="T55" fmla="*/ 323 h 518"/>
                <a:gd name="T56" fmla="*/ 308 w 615"/>
                <a:gd name="T57" fmla="*/ 278 h 518"/>
                <a:gd name="T58" fmla="*/ 292 w 615"/>
                <a:gd name="T59" fmla="*/ 263 h 518"/>
                <a:gd name="T60" fmla="*/ 240 w 615"/>
                <a:gd name="T61" fmla="*/ 248 h 518"/>
                <a:gd name="T62" fmla="*/ 180 w 615"/>
                <a:gd name="T63" fmla="*/ 270 h 518"/>
                <a:gd name="T64" fmla="*/ 157 w 615"/>
                <a:gd name="T65" fmla="*/ 293 h 518"/>
                <a:gd name="T66" fmla="*/ 67 w 615"/>
                <a:gd name="T67" fmla="*/ 413 h 518"/>
                <a:gd name="T68" fmla="*/ 0 w 615"/>
                <a:gd name="T69" fmla="*/ 51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518">
                  <a:moveTo>
                    <a:pt x="0" y="518"/>
                  </a:moveTo>
                  <a:lnTo>
                    <a:pt x="0" y="518"/>
                  </a:lnTo>
                  <a:lnTo>
                    <a:pt x="15" y="473"/>
                  </a:lnTo>
                  <a:lnTo>
                    <a:pt x="67" y="368"/>
                  </a:lnTo>
                  <a:lnTo>
                    <a:pt x="105" y="300"/>
                  </a:lnTo>
                  <a:lnTo>
                    <a:pt x="150" y="233"/>
                  </a:lnTo>
                  <a:lnTo>
                    <a:pt x="202" y="165"/>
                  </a:lnTo>
                  <a:lnTo>
                    <a:pt x="262" y="112"/>
                  </a:lnTo>
                  <a:lnTo>
                    <a:pt x="262" y="112"/>
                  </a:lnTo>
                  <a:lnTo>
                    <a:pt x="338" y="60"/>
                  </a:lnTo>
                  <a:lnTo>
                    <a:pt x="405" y="30"/>
                  </a:lnTo>
                  <a:lnTo>
                    <a:pt x="465" y="7"/>
                  </a:lnTo>
                  <a:lnTo>
                    <a:pt x="518" y="0"/>
                  </a:lnTo>
                  <a:lnTo>
                    <a:pt x="563" y="0"/>
                  </a:lnTo>
                  <a:lnTo>
                    <a:pt x="593" y="7"/>
                  </a:lnTo>
                  <a:lnTo>
                    <a:pt x="615" y="15"/>
                  </a:lnTo>
                  <a:lnTo>
                    <a:pt x="615" y="15"/>
                  </a:lnTo>
                  <a:lnTo>
                    <a:pt x="570" y="15"/>
                  </a:lnTo>
                  <a:lnTo>
                    <a:pt x="525" y="30"/>
                  </a:lnTo>
                  <a:lnTo>
                    <a:pt x="488" y="52"/>
                  </a:lnTo>
                  <a:lnTo>
                    <a:pt x="488" y="52"/>
                  </a:lnTo>
                  <a:lnTo>
                    <a:pt x="458" y="82"/>
                  </a:lnTo>
                  <a:lnTo>
                    <a:pt x="435" y="112"/>
                  </a:lnTo>
                  <a:lnTo>
                    <a:pt x="420" y="150"/>
                  </a:lnTo>
                  <a:lnTo>
                    <a:pt x="420" y="150"/>
                  </a:lnTo>
                  <a:lnTo>
                    <a:pt x="413" y="142"/>
                  </a:lnTo>
                  <a:lnTo>
                    <a:pt x="390" y="127"/>
                  </a:lnTo>
                  <a:lnTo>
                    <a:pt x="368" y="120"/>
                  </a:lnTo>
                  <a:lnTo>
                    <a:pt x="345" y="120"/>
                  </a:lnTo>
                  <a:lnTo>
                    <a:pt x="315" y="127"/>
                  </a:lnTo>
                  <a:lnTo>
                    <a:pt x="285" y="142"/>
                  </a:lnTo>
                  <a:lnTo>
                    <a:pt x="285" y="142"/>
                  </a:lnTo>
                  <a:lnTo>
                    <a:pt x="225" y="188"/>
                  </a:lnTo>
                  <a:lnTo>
                    <a:pt x="202" y="210"/>
                  </a:lnTo>
                  <a:lnTo>
                    <a:pt x="210" y="218"/>
                  </a:lnTo>
                  <a:lnTo>
                    <a:pt x="217" y="218"/>
                  </a:lnTo>
                  <a:lnTo>
                    <a:pt x="217" y="218"/>
                  </a:lnTo>
                  <a:lnTo>
                    <a:pt x="247" y="203"/>
                  </a:lnTo>
                  <a:lnTo>
                    <a:pt x="300" y="188"/>
                  </a:lnTo>
                  <a:lnTo>
                    <a:pt x="330" y="188"/>
                  </a:lnTo>
                  <a:lnTo>
                    <a:pt x="353" y="188"/>
                  </a:lnTo>
                  <a:lnTo>
                    <a:pt x="383" y="195"/>
                  </a:lnTo>
                  <a:lnTo>
                    <a:pt x="413" y="203"/>
                  </a:lnTo>
                  <a:lnTo>
                    <a:pt x="413" y="203"/>
                  </a:lnTo>
                  <a:lnTo>
                    <a:pt x="428" y="225"/>
                  </a:lnTo>
                  <a:lnTo>
                    <a:pt x="435" y="248"/>
                  </a:lnTo>
                  <a:lnTo>
                    <a:pt x="443" y="270"/>
                  </a:lnTo>
                  <a:lnTo>
                    <a:pt x="450" y="300"/>
                  </a:lnTo>
                  <a:lnTo>
                    <a:pt x="443" y="338"/>
                  </a:lnTo>
                  <a:lnTo>
                    <a:pt x="443" y="360"/>
                  </a:lnTo>
                  <a:lnTo>
                    <a:pt x="443" y="360"/>
                  </a:lnTo>
                  <a:lnTo>
                    <a:pt x="405" y="360"/>
                  </a:lnTo>
                  <a:lnTo>
                    <a:pt x="368" y="353"/>
                  </a:lnTo>
                  <a:lnTo>
                    <a:pt x="330" y="338"/>
                  </a:lnTo>
                  <a:lnTo>
                    <a:pt x="330" y="338"/>
                  </a:lnTo>
                  <a:lnTo>
                    <a:pt x="323" y="323"/>
                  </a:lnTo>
                  <a:lnTo>
                    <a:pt x="315" y="308"/>
                  </a:lnTo>
                  <a:lnTo>
                    <a:pt x="308" y="278"/>
                  </a:lnTo>
                  <a:lnTo>
                    <a:pt x="292" y="263"/>
                  </a:lnTo>
                  <a:lnTo>
                    <a:pt x="292" y="263"/>
                  </a:lnTo>
                  <a:lnTo>
                    <a:pt x="270" y="248"/>
                  </a:lnTo>
                  <a:lnTo>
                    <a:pt x="240" y="248"/>
                  </a:lnTo>
                  <a:lnTo>
                    <a:pt x="217" y="248"/>
                  </a:lnTo>
                  <a:lnTo>
                    <a:pt x="180" y="270"/>
                  </a:lnTo>
                  <a:lnTo>
                    <a:pt x="180" y="270"/>
                  </a:lnTo>
                  <a:lnTo>
                    <a:pt x="157" y="293"/>
                  </a:lnTo>
                  <a:lnTo>
                    <a:pt x="127" y="323"/>
                  </a:lnTo>
                  <a:lnTo>
                    <a:pt x="67" y="413"/>
                  </a:lnTo>
                  <a:lnTo>
                    <a:pt x="0" y="518"/>
                  </a:lnTo>
                  <a:lnTo>
                    <a:pt x="0" y="51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 name="Freeform 22"/>
            <p:cNvSpPr>
              <a:spLocks/>
            </p:cNvSpPr>
            <p:nvPr/>
          </p:nvSpPr>
          <p:spPr bwMode="auto">
            <a:xfrm>
              <a:off x="2216150" y="2533650"/>
              <a:ext cx="344488" cy="214313"/>
            </a:xfrm>
            <a:custGeom>
              <a:avLst/>
              <a:gdLst>
                <a:gd name="T0" fmla="*/ 30 w 217"/>
                <a:gd name="T1" fmla="*/ 0 h 135"/>
                <a:gd name="T2" fmla="*/ 30 w 217"/>
                <a:gd name="T3" fmla="*/ 0 h 135"/>
                <a:gd name="T4" fmla="*/ 45 w 217"/>
                <a:gd name="T5" fmla="*/ 0 h 135"/>
                <a:gd name="T6" fmla="*/ 60 w 217"/>
                <a:gd name="T7" fmla="*/ 15 h 135"/>
                <a:gd name="T8" fmla="*/ 67 w 217"/>
                <a:gd name="T9" fmla="*/ 30 h 135"/>
                <a:gd name="T10" fmla="*/ 75 w 217"/>
                <a:gd name="T11" fmla="*/ 67 h 135"/>
                <a:gd name="T12" fmla="*/ 75 w 217"/>
                <a:gd name="T13" fmla="*/ 67 h 135"/>
                <a:gd name="T14" fmla="*/ 75 w 217"/>
                <a:gd name="T15" fmla="*/ 83 h 135"/>
                <a:gd name="T16" fmla="*/ 75 w 217"/>
                <a:gd name="T17" fmla="*/ 83 h 135"/>
                <a:gd name="T18" fmla="*/ 112 w 217"/>
                <a:gd name="T19" fmla="*/ 90 h 135"/>
                <a:gd name="T20" fmla="*/ 150 w 217"/>
                <a:gd name="T21" fmla="*/ 75 h 135"/>
                <a:gd name="T22" fmla="*/ 187 w 217"/>
                <a:gd name="T23" fmla="*/ 52 h 135"/>
                <a:gd name="T24" fmla="*/ 217 w 217"/>
                <a:gd name="T25" fmla="*/ 22 h 135"/>
                <a:gd name="T26" fmla="*/ 217 w 217"/>
                <a:gd name="T27" fmla="*/ 22 h 135"/>
                <a:gd name="T28" fmla="*/ 202 w 217"/>
                <a:gd name="T29" fmla="*/ 52 h 135"/>
                <a:gd name="T30" fmla="*/ 187 w 217"/>
                <a:gd name="T31" fmla="*/ 83 h 135"/>
                <a:gd name="T32" fmla="*/ 165 w 217"/>
                <a:gd name="T33" fmla="*/ 105 h 135"/>
                <a:gd name="T34" fmla="*/ 135 w 217"/>
                <a:gd name="T35" fmla="*/ 128 h 135"/>
                <a:gd name="T36" fmla="*/ 105 w 217"/>
                <a:gd name="T37" fmla="*/ 135 h 135"/>
                <a:gd name="T38" fmla="*/ 82 w 217"/>
                <a:gd name="T39" fmla="*/ 135 h 135"/>
                <a:gd name="T40" fmla="*/ 52 w 217"/>
                <a:gd name="T41" fmla="*/ 128 h 135"/>
                <a:gd name="T42" fmla="*/ 37 w 217"/>
                <a:gd name="T43" fmla="*/ 113 h 135"/>
                <a:gd name="T44" fmla="*/ 37 w 217"/>
                <a:gd name="T45" fmla="*/ 113 h 135"/>
                <a:gd name="T46" fmla="*/ 30 w 217"/>
                <a:gd name="T47" fmla="*/ 113 h 135"/>
                <a:gd name="T48" fmla="*/ 30 w 217"/>
                <a:gd name="T49" fmla="*/ 113 h 135"/>
                <a:gd name="T50" fmla="*/ 22 w 217"/>
                <a:gd name="T51" fmla="*/ 105 h 135"/>
                <a:gd name="T52" fmla="*/ 7 w 217"/>
                <a:gd name="T53" fmla="*/ 83 h 135"/>
                <a:gd name="T54" fmla="*/ 7 w 217"/>
                <a:gd name="T55" fmla="*/ 83 h 135"/>
                <a:gd name="T56" fmla="*/ 0 w 217"/>
                <a:gd name="T57" fmla="*/ 45 h 135"/>
                <a:gd name="T58" fmla="*/ 7 w 217"/>
                <a:gd name="T59" fmla="*/ 22 h 135"/>
                <a:gd name="T60" fmla="*/ 15 w 217"/>
                <a:gd name="T61" fmla="*/ 7 h 135"/>
                <a:gd name="T62" fmla="*/ 30 w 217"/>
                <a:gd name="T63" fmla="*/ 0 h 135"/>
                <a:gd name="T64" fmla="*/ 30 w 217"/>
                <a:gd name="T6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135">
                  <a:moveTo>
                    <a:pt x="30" y="0"/>
                  </a:moveTo>
                  <a:lnTo>
                    <a:pt x="30" y="0"/>
                  </a:lnTo>
                  <a:lnTo>
                    <a:pt x="45" y="0"/>
                  </a:lnTo>
                  <a:lnTo>
                    <a:pt x="60" y="15"/>
                  </a:lnTo>
                  <a:lnTo>
                    <a:pt x="67" y="30"/>
                  </a:lnTo>
                  <a:lnTo>
                    <a:pt x="75" y="67"/>
                  </a:lnTo>
                  <a:lnTo>
                    <a:pt x="75" y="67"/>
                  </a:lnTo>
                  <a:lnTo>
                    <a:pt x="75" y="83"/>
                  </a:lnTo>
                  <a:lnTo>
                    <a:pt x="75" y="83"/>
                  </a:lnTo>
                  <a:lnTo>
                    <a:pt x="112" y="90"/>
                  </a:lnTo>
                  <a:lnTo>
                    <a:pt x="150" y="75"/>
                  </a:lnTo>
                  <a:lnTo>
                    <a:pt x="187" y="52"/>
                  </a:lnTo>
                  <a:lnTo>
                    <a:pt x="217" y="22"/>
                  </a:lnTo>
                  <a:lnTo>
                    <a:pt x="217" y="22"/>
                  </a:lnTo>
                  <a:lnTo>
                    <a:pt x="202" y="52"/>
                  </a:lnTo>
                  <a:lnTo>
                    <a:pt x="187" y="83"/>
                  </a:lnTo>
                  <a:lnTo>
                    <a:pt x="165" y="105"/>
                  </a:lnTo>
                  <a:lnTo>
                    <a:pt x="135" y="128"/>
                  </a:lnTo>
                  <a:lnTo>
                    <a:pt x="105" y="135"/>
                  </a:lnTo>
                  <a:lnTo>
                    <a:pt x="82" y="135"/>
                  </a:lnTo>
                  <a:lnTo>
                    <a:pt x="52" y="128"/>
                  </a:lnTo>
                  <a:lnTo>
                    <a:pt x="37" y="113"/>
                  </a:lnTo>
                  <a:lnTo>
                    <a:pt x="37" y="113"/>
                  </a:lnTo>
                  <a:lnTo>
                    <a:pt x="30" y="113"/>
                  </a:lnTo>
                  <a:lnTo>
                    <a:pt x="30" y="113"/>
                  </a:lnTo>
                  <a:lnTo>
                    <a:pt x="22" y="105"/>
                  </a:lnTo>
                  <a:lnTo>
                    <a:pt x="7" y="83"/>
                  </a:lnTo>
                  <a:lnTo>
                    <a:pt x="7" y="83"/>
                  </a:lnTo>
                  <a:lnTo>
                    <a:pt x="0" y="45"/>
                  </a:lnTo>
                  <a:lnTo>
                    <a:pt x="7" y="22"/>
                  </a:lnTo>
                  <a:lnTo>
                    <a:pt x="15" y="7"/>
                  </a:lnTo>
                  <a:lnTo>
                    <a:pt x="30" y="0"/>
                  </a:lnTo>
                  <a:lnTo>
                    <a:pt x="30" y="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5" name="Freeform 23"/>
            <p:cNvSpPr>
              <a:spLocks/>
            </p:cNvSpPr>
            <p:nvPr/>
          </p:nvSpPr>
          <p:spPr bwMode="auto">
            <a:xfrm>
              <a:off x="950913" y="2211388"/>
              <a:ext cx="1633538" cy="1216025"/>
            </a:xfrm>
            <a:custGeom>
              <a:avLst/>
              <a:gdLst>
                <a:gd name="T0" fmla="*/ 316 w 1029"/>
                <a:gd name="T1" fmla="*/ 278 h 766"/>
                <a:gd name="T2" fmla="*/ 316 w 1029"/>
                <a:gd name="T3" fmla="*/ 278 h 766"/>
                <a:gd name="T4" fmla="*/ 391 w 1029"/>
                <a:gd name="T5" fmla="*/ 210 h 766"/>
                <a:gd name="T6" fmla="*/ 466 w 1029"/>
                <a:gd name="T7" fmla="*/ 150 h 766"/>
                <a:gd name="T8" fmla="*/ 534 w 1029"/>
                <a:gd name="T9" fmla="*/ 98 h 766"/>
                <a:gd name="T10" fmla="*/ 601 w 1029"/>
                <a:gd name="T11" fmla="*/ 60 h 766"/>
                <a:gd name="T12" fmla="*/ 661 w 1029"/>
                <a:gd name="T13" fmla="*/ 38 h 766"/>
                <a:gd name="T14" fmla="*/ 722 w 1029"/>
                <a:gd name="T15" fmla="*/ 15 h 766"/>
                <a:gd name="T16" fmla="*/ 774 w 1029"/>
                <a:gd name="T17" fmla="*/ 0 h 766"/>
                <a:gd name="T18" fmla="*/ 827 w 1029"/>
                <a:gd name="T19" fmla="*/ 0 h 766"/>
                <a:gd name="T20" fmla="*/ 872 w 1029"/>
                <a:gd name="T21" fmla="*/ 0 h 766"/>
                <a:gd name="T22" fmla="*/ 909 w 1029"/>
                <a:gd name="T23" fmla="*/ 8 h 766"/>
                <a:gd name="T24" fmla="*/ 939 w 1029"/>
                <a:gd name="T25" fmla="*/ 23 h 766"/>
                <a:gd name="T26" fmla="*/ 969 w 1029"/>
                <a:gd name="T27" fmla="*/ 38 h 766"/>
                <a:gd name="T28" fmla="*/ 992 w 1029"/>
                <a:gd name="T29" fmla="*/ 60 h 766"/>
                <a:gd name="T30" fmla="*/ 1014 w 1029"/>
                <a:gd name="T31" fmla="*/ 83 h 766"/>
                <a:gd name="T32" fmla="*/ 1022 w 1029"/>
                <a:gd name="T33" fmla="*/ 113 h 766"/>
                <a:gd name="T34" fmla="*/ 1029 w 1029"/>
                <a:gd name="T35" fmla="*/ 135 h 766"/>
                <a:gd name="T36" fmla="*/ 1029 w 1029"/>
                <a:gd name="T37" fmla="*/ 135 h 766"/>
                <a:gd name="T38" fmla="*/ 1029 w 1029"/>
                <a:gd name="T39" fmla="*/ 188 h 766"/>
                <a:gd name="T40" fmla="*/ 1014 w 1029"/>
                <a:gd name="T41" fmla="*/ 225 h 766"/>
                <a:gd name="T42" fmla="*/ 1014 w 1029"/>
                <a:gd name="T43" fmla="*/ 225 h 766"/>
                <a:gd name="T44" fmla="*/ 1014 w 1029"/>
                <a:gd name="T45" fmla="*/ 188 h 766"/>
                <a:gd name="T46" fmla="*/ 1014 w 1029"/>
                <a:gd name="T47" fmla="*/ 188 h 766"/>
                <a:gd name="T48" fmla="*/ 1007 w 1029"/>
                <a:gd name="T49" fmla="*/ 158 h 766"/>
                <a:gd name="T50" fmla="*/ 992 w 1029"/>
                <a:gd name="T51" fmla="*/ 128 h 766"/>
                <a:gd name="T52" fmla="*/ 977 w 1029"/>
                <a:gd name="T53" fmla="*/ 105 h 766"/>
                <a:gd name="T54" fmla="*/ 954 w 1029"/>
                <a:gd name="T55" fmla="*/ 83 h 766"/>
                <a:gd name="T56" fmla="*/ 924 w 1029"/>
                <a:gd name="T57" fmla="*/ 68 h 766"/>
                <a:gd name="T58" fmla="*/ 887 w 1029"/>
                <a:gd name="T59" fmla="*/ 53 h 766"/>
                <a:gd name="T60" fmla="*/ 849 w 1029"/>
                <a:gd name="T61" fmla="*/ 45 h 766"/>
                <a:gd name="T62" fmla="*/ 804 w 1029"/>
                <a:gd name="T63" fmla="*/ 45 h 766"/>
                <a:gd name="T64" fmla="*/ 759 w 1029"/>
                <a:gd name="T65" fmla="*/ 53 h 766"/>
                <a:gd name="T66" fmla="*/ 699 w 1029"/>
                <a:gd name="T67" fmla="*/ 60 h 766"/>
                <a:gd name="T68" fmla="*/ 646 w 1029"/>
                <a:gd name="T69" fmla="*/ 83 h 766"/>
                <a:gd name="T70" fmla="*/ 586 w 1029"/>
                <a:gd name="T71" fmla="*/ 113 h 766"/>
                <a:gd name="T72" fmla="*/ 519 w 1029"/>
                <a:gd name="T73" fmla="*/ 150 h 766"/>
                <a:gd name="T74" fmla="*/ 451 w 1029"/>
                <a:gd name="T75" fmla="*/ 195 h 766"/>
                <a:gd name="T76" fmla="*/ 376 w 1029"/>
                <a:gd name="T77" fmla="*/ 255 h 766"/>
                <a:gd name="T78" fmla="*/ 301 w 1029"/>
                <a:gd name="T79" fmla="*/ 323 h 766"/>
                <a:gd name="T80" fmla="*/ 301 w 1029"/>
                <a:gd name="T81" fmla="*/ 323 h 766"/>
                <a:gd name="T82" fmla="*/ 203 w 1029"/>
                <a:gd name="T83" fmla="*/ 428 h 766"/>
                <a:gd name="T84" fmla="*/ 128 w 1029"/>
                <a:gd name="T85" fmla="*/ 533 h 766"/>
                <a:gd name="T86" fmla="*/ 61 w 1029"/>
                <a:gd name="T87" fmla="*/ 646 h 766"/>
                <a:gd name="T88" fmla="*/ 0 w 1029"/>
                <a:gd name="T89" fmla="*/ 766 h 766"/>
                <a:gd name="T90" fmla="*/ 23 w 1029"/>
                <a:gd name="T91" fmla="*/ 721 h 766"/>
                <a:gd name="T92" fmla="*/ 23 w 1029"/>
                <a:gd name="T93" fmla="*/ 721 h 766"/>
                <a:gd name="T94" fmla="*/ 76 w 1029"/>
                <a:gd name="T95" fmla="*/ 601 h 766"/>
                <a:gd name="T96" fmla="*/ 143 w 1029"/>
                <a:gd name="T97" fmla="*/ 488 h 766"/>
                <a:gd name="T98" fmla="*/ 226 w 1029"/>
                <a:gd name="T99" fmla="*/ 376 h 766"/>
                <a:gd name="T100" fmla="*/ 316 w 1029"/>
                <a:gd name="T101" fmla="*/ 278 h 766"/>
                <a:gd name="T102" fmla="*/ 316 w 1029"/>
                <a:gd name="T103" fmla="*/ 278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9" h="766">
                  <a:moveTo>
                    <a:pt x="316" y="278"/>
                  </a:moveTo>
                  <a:lnTo>
                    <a:pt x="316" y="278"/>
                  </a:lnTo>
                  <a:lnTo>
                    <a:pt x="391" y="210"/>
                  </a:lnTo>
                  <a:lnTo>
                    <a:pt x="466" y="150"/>
                  </a:lnTo>
                  <a:lnTo>
                    <a:pt x="534" y="98"/>
                  </a:lnTo>
                  <a:lnTo>
                    <a:pt x="601" y="60"/>
                  </a:lnTo>
                  <a:lnTo>
                    <a:pt x="661" y="38"/>
                  </a:lnTo>
                  <a:lnTo>
                    <a:pt x="722" y="15"/>
                  </a:lnTo>
                  <a:lnTo>
                    <a:pt x="774" y="0"/>
                  </a:lnTo>
                  <a:lnTo>
                    <a:pt x="827" y="0"/>
                  </a:lnTo>
                  <a:lnTo>
                    <a:pt x="872" y="0"/>
                  </a:lnTo>
                  <a:lnTo>
                    <a:pt x="909" y="8"/>
                  </a:lnTo>
                  <a:lnTo>
                    <a:pt x="939" y="23"/>
                  </a:lnTo>
                  <a:lnTo>
                    <a:pt x="969" y="38"/>
                  </a:lnTo>
                  <a:lnTo>
                    <a:pt x="992" y="60"/>
                  </a:lnTo>
                  <a:lnTo>
                    <a:pt x="1014" y="83"/>
                  </a:lnTo>
                  <a:lnTo>
                    <a:pt x="1022" y="113"/>
                  </a:lnTo>
                  <a:lnTo>
                    <a:pt x="1029" y="135"/>
                  </a:lnTo>
                  <a:lnTo>
                    <a:pt x="1029" y="135"/>
                  </a:lnTo>
                  <a:lnTo>
                    <a:pt x="1029" y="188"/>
                  </a:lnTo>
                  <a:lnTo>
                    <a:pt x="1014" y="225"/>
                  </a:lnTo>
                  <a:lnTo>
                    <a:pt x="1014" y="225"/>
                  </a:lnTo>
                  <a:lnTo>
                    <a:pt x="1014" y="188"/>
                  </a:lnTo>
                  <a:lnTo>
                    <a:pt x="1014" y="188"/>
                  </a:lnTo>
                  <a:lnTo>
                    <a:pt x="1007" y="158"/>
                  </a:lnTo>
                  <a:lnTo>
                    <a:pt x="992" y="128"/>
                  </a:lnTo>
                  <a:lnTo>
                    <a:pt x="977" y="105"/>
                  </a:lnTo>
                  <a:lnTo>
                    <a:pt x="954" y="83"/>
                  </a:lnTo>
                  <a:lnTo>
                    <a:pt x="924" y="68"/>
                  </a:lnTo>
                  <a:lnTo>
                    <a:pt x="887" y="53"/>
                  </a:lnTo>
                  <a:lnTo>
                    <a:pt x="849" y="45"/>
                  </a:lnTo>
                  <a:lnTo>
                    <a:pt x="804" y="45"/>
                  </a:lnTo>
                  <a:lnTo>
                    <a:pt x="759" y="53"/>
                  </a:lnTo>
                  <a:lnTo>
                    <a:pt x="699" y="60"/>
                  </a:lnTo>
                  <a:lnTo>
                    <a:pt x="646" y="83"/>
                  </a:lnTo>
                  <a:lnTo>
                    <a:pt x="586" y="113"/>
                  </a:lnTo>
                  <a:lnTo>
                    <a:pt x="519" y="150"/>
                  </a:lnTo>
                  <a:lnTo>
                    <a:pt x="451" y="195"/>
                  </a:lnTo>
                  <a:lnTo>
                    <a:pt x="376" y="255"/>
                  </a:lnTo>
                  <a:lnTo>
                    <a:pt x="301" y="323"/>
                  </a:lnTo>
                  <a:lnTo>
                    <a:pt x="301" y="323"/>
                  </a:lnTo>
                  <a:lnTo>
                    <a:pt x="203" y="428"/>
                  </a:lnTo>
                  <a:lnTo>
                    <a:pt x="128" y="533"/>
                  </a:lnTo>
                  <a:lnTo>
                    <a:pt x="61" y="646"/>
                  </a:lnTo>
                  <a:lnTo>
                    <a:pt x="0" y="766"/>
                  </a:lnTo>
                  <a:lnTo>
                    <a:pt x="23" y="721"/>
                  </a:lnTo>
                  <a:lnTo>
                    <a:pt x="23" y="721"/>
                  </a:lnTo>
                  <a:lnTo>
                    <a:pt x="76" y="601"/>
                  </a:lnTo>
                  <a:lnTo>
                    <a:pt x="143" y="488"/>
                  </a:lnTo>
                  <a:lnTo>
                    <a:pt x="226" y="376"/>
                  </a:lnTo>
                  <a:lnTo>
                    <a:pt x="316" y="278"/>
                  </a:lnTo>
                  <a:lnTo>
                    <a:pt x="316" y="27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6" name="Freeform 24"/>
            <p:cNvSpPr>
              <a:spLocks/>
            </p:cNvSpPr>
            <p:nvPr/>
          </p:nvSpPr>
          <p:spPr bwMode="auto">
            <a:xfrm>
              <a:off x="808038" y="1484313"/>
              <a:ext cx="488950" cy="763588"/>
            </a:xfrm>
            <a:custGeom>
              <a:avLst/>
              <a:gdLst>
                <a:gd name="T0" fmla="*/ 211 w 308"/>
                <a:gd name="T1" fmla="*/ 421 h 481"/>
                <a:gd name="T2" fmla="*/ 211 w 308"/>
                <a:gd name="T3" fmla="*/ 421 h 481"/>
                <a:gd name="T4" fmla="*/ 241 w 308"/>
                <a:gd name="T5" fmla="*/ 383 h 481"/>
                <a:gd name="T6" fmla="*/ 271 w 308"/>
                <a:gd name="T7" fmla="*/ 345 h 481"/>
                <a:gd name="T8" fmla="*/ 293 w 308"/>
                <a:gd name="T9" fmla="*/ 308 h 481"/>
                <a:gd name="T10" fmla="*/ 301 w 308"/>
                <a:gd name="T11" fmla="*/ 263 h 481"/>
                <a:gd name="T12" fmla="*/ 308 w 308"/>
                <a:gd name="T13" fmla="*/ 218 h 481"/>
                <a:gd name="T14" fmla="*/ 301 w 308"/>
                <a:gd name="T15" fmla="*/ 165 h 481"/>
                <a:gd name="T16" fmla="*/ 286 w 308"/>
                <a:gd name="T17" fmla="*/ 120 h 481"/>
                <a:gd name="T18" fmla="*/ 263 w 308"/>
                <a:gd name="T19" fmla="*/ 75 h 481"/>
                <a:gd name="T20" fmla="*/ 263 w 308"/>
                <a:gd name="T21" fmla="*/ 75 h 481"/>
                <a:gd name="T22" fmla="*/ 226 w 308"/>
                <a:gd name="T23" fmla="*/ 45 h 481"/>
                <a:gd name="T24" fmla="*/ 181 w 308"/>
                <a:gd name="T25" fmla="*/ 15 h 481"/>
                <a:gd name="T26" fmla="*/ 128 w 308"/>
                <a:gd name="T27" fmla="*/ 0 h 481"/>
                <a:gd name="T28" fmla="*/ 83 w 308"/>
                <a:gd name="T29" fmla="*/ 0 h 481"/>
                <a:gd name="T30" fmla="*/ 83 w 308"/>
                <a:gd name="T31" fmla="*/ 0 h 481"/>
                <a:gd name="T32" fmla="*/ 113 w 308"/>
                <a:gd name="T33" fmla="*/ 15 h 481"/>
                <a:gd name="T34" fmla="*/ 143 w 308"/>
                <a:gd name="T35" fmla="*/ 30 h 481"/>
                <a:gd name="T36" fmla="*/ 173 w 308"/>
                <a:gd name="T37" fmla="*/ 52 h 481"/>
                <a:gd name="T38" fmla="*/ 196 w 308"/>
                <a:gd name="T39" fmla="*/ 75 h 481"/>
                <a:gd name="T40" fmla="*/ 196 w 308"/>
                <a:gd name="T41" fmla="*/ 75 h 481"/>
                <a:gd name="T42" fmla="*/ 226 w 308"/>
                <a:gd name="T43" fmla="*/ 120 h 481"/>
                <a:gd name="T44" fmla="*/ 241 w 308"/>
                <a:gd name="T45" fmla="*/ 165 h 481"/>
                <a:gd name="T46" fmla="*/ 248 w 308"/>
                <a:gd name="T47" fmla="*/ 210 h 481"/>
                <a:gd name="T48" fmla="*/ 241 w 308"/>
                <a:gd name="T49" fmla="*/ 255 h 481"/>
                <a:gd name="T50" fmla="*/ 233 w 308"/>
                <a:gd name="T51" fmla="*/ 300 h 481"/>
                <a:gd name="T52" fmla="*/ 211 w 308"/>
                <a:gd name="T53" fmla="*/ 345 h 481"/>
                <a:gd name="T54" fmla="*/ 181 w 308"/>
                <a:gd name="T55" fmla="*/ 383 h 481"/>
                <a:gd name="T56" fmla="*/ 151 w 308"/>
                <a:gd name="T57" fmla="*/ 421 h 481"/>
                <a:gd name="T58" fmla="*/ 151 w 308"/>
                <a:gd name="T59" fmla="*/ 421 h 481"/>
                <a:gd name="T60" fmla="*/ 113 w 308"/>
                <a:gd name="T61" fmla="*/ 443 h 481"/>
                <a:gd name="T62" fmla="*/ 83 w 308"/>
                <a:gd name="T63" fmla="*/ 458 h 481"/>
                <a:gd name="T64" fmla="*/ 38 w 308"/>
                <a:gd name="T65" fmla="*/ 473 h 481"/>
                <a:gd name="T66" fmla="*/ 0 w 308"/>
                <a:gd name="T67" fmla="*/ 481 h 481"/>
                <a:gd name="T68" fmla="*/ 0 w 308"/>
                <a:gd name="T69" fmla="*/ 481 h 481"/>
                <a:gd name="T70" fmla="*/ 53 w 308"/>
                <a:gd name="T71" fmla="*/ 481 h 481"/>
                <a:gd name="T72" fmla="*/ 113 w 308"/>
                <a:gd name="T73" fmla="*/ 473 h 481"/>
                <a:gd name="T74" fmla="*/ 166 w 308"/>
                <a:gd name="T75" fmla="*/ 451 h 481"/>
                <a:gd name="T76" fmla="*/ 211 w 308"/>
                <a:gd name="T77" fmla="*/ 421 h 481"/>
                <a:gd name="T78" fmla="*/ 211 w 308"/>
                <a:gd name="T79" fmla="*/ 4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8" h="481">
                  <a:moveTo>
                    <a:pt x="211" y="421"/>
                  </a:moveTo>
                  <a:lnTo>
                    <a:pt x="211" y="421"/>
                  </a:lnTo>
                  <a:lnTo>
                    <a:pt x="241" y="383"/>
                  </a:lnTo>
                  <a:lnTo>
                    <a:pt x="271" y="345"/>
                  </a:lnTo>
                  <a:lnTo>
                    <a:pt x="293" y="308"/>
                  </a:lnTo>
                  <a:lnTo>
                    <a:pt x="301" y="263"/>
                  </a:lnTo>
                  <a:lnTo>
                    <a:pt x="308" y="218"/>
                  </a:lnTo>
                  <a:lnTo>
                    <a:pt x="301" y="165"/>
                  </a:lnTo>
                  <a:lnTo>
                    <a:pt x="286" y="120"/>
                  </a:lnTo>
                  <a:lnTo>
                    <a:pt x="263" y="75"/>
                  </a:lnTo>
                  <a:lnTo>
                    <a:pt x="263" y="75"/>
                  </a:lnTo>
                  <a:lnTo>
                    <a:pt x="226" y="45"/>
                  </a:lnTo>
                  <a:lnTo>
                    <a:pt x="181" y="15"/>
                  </a:lnTo>
                  <a:lnTo>
                    <a:pt x="128" y="0"/>
                  </a:lnTo>
                  <a:lnTo>
                    <a:pt x="83" y="0"/>
                  </a:lnTo>
                  <a:lnTo>
                    <a:pt x="83" y="0"/>
                  </a:lnTo>
                  <a:lnTo>
                    <a:pt x="113" y="15"/>
                  </a:lnTo>
                  <a:lnTo>
                    <a:pt x="143" y="30"/>
                  </a:lnTo>
                  <a:lnTo>
                    <a:pt x="173" y="52"/>
                  </a:lnTo>
                  <a:lnTo>
                    <a:pt x="196" y="75"/>
                  </a:lnTo>
                  <a:lnTo>
                    <a:pt x="196" y="75"/>
                  </a:lnTo>
                  <a:lnTo>
                    <a:pt x="226" y="120"/>
                  </a:lnTo>
                  <a:lnTo>
                    <a:pt x="241" y="165"/>
                  </a:lnTo>
                  <a:lnTo>
                    <a:pt x="248" y="210"/>
                  </a:lnTo>
                  <a:lnTo>
                    <a:pt x="241" y="255"/>
                  </a:lnTo>
                  <a:lnTo>
                    <a:pt x="233" y="300"/>
                  </a:lnTo>
                  <a:lnTo>
                    <a:pt x="211" y="345"/>
                  </a:lnTo>
                  <a:lnTo>
                    <a:pt x="181" y="383"/>
                  </a:lnTo>
                  <a:lnTo>
                    <a:pt x="151" y="421"/>
                  </a:lnTo>
                  <a:lnTo>
                    <a:pt x="151" y="421"/>
                  </a:lnTo>
                  <a:lnTo>
                    <a:pt x="113" y="443"/>
                  </a:lnTo>
                  <a:lnTo>
                    <a:pt x="83" y="458"/>
                  </a:lnTo>
                  <a:lnTo>
                    <a:pt x="38" y="473"/>
                  </a:lnTo>
                  <a:lnTo>
                    <a:pt x="0" y="481"/>
                  </a:lnTo>
                  <a:lnTo>
                    <a:pt x="0" y="481"/>
                  </a:lnTo>
                  <a:lnTo>
                    <a:pt x="53" y="481"/>
                  </a:lnTo>
                  <a:lnTo>
                    <a:pt x="113" y="473"/>
                  </a:lnTo>
                  <a:lnTo>
                    <a:pt x="166" y="451"/>
                  </a:lnTo>
                  <a:lnTo>
                    <a:pt x="211" y="421"/>
                  </a:lnTo>
                  <a:lnTo>
                    <a:pt x="211" y="42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7" name="Freeform 25"/>
            <p:cNvSpPr>
              <a:spLocks/>
            </p:cNvSpPr>
            <p:nvPr/>
          </p:nvSpPr>
          <p:spPr bwMode="auto">
            <a:xfrm>
              <a:off x="630238" y="1484313"/>
              <a:ext cx="309563" cy="452438"/>
            </a:xfrm>
            <a:custGeom>
              <a:avLst/>
              <a:gdLst>
                <a:gd name="T0" fmla="*/ 165 w 195"/>
                <a:gd name="T1" fmla="*/ 255 h 285"/>
                <a:gd name="T2" fmla="*/ 165 w 195"/>
                <a:gd name="T3" fmla="*/ 255 h 285"/>
                <a:gd name="T4" fmla="*/ 165 w 195"/>
                <a:gd name="T5" fmla="*/ 240 h 285"/>
                <a:gd name="T6" fmla="*/ 150 w 195"/>
                <a:gd name="T7" fmla="*/ 225 h 285"/>
                <a:gd name="T8" fmla="*/ 127 w 195"/>
                <a:gd name="T9" fmla="*/ 218 h 285"/>
                <a:gd name="T10" fmla="*/ 105 w 195"/>
                <a:gd name="T11" fmla="*/ 218 h 285"/>
                <a:gd name="T12" fmla="*/ 105 w 195"/>
                <a:gd name="T13" fmla="*/ 218 h 285"/>
                <a:gd name="T14" fmla="*/ 67 w 195"/>
                <a:gd name="T15" fmla="*/ 210 h 285"/>
                <a:gd name="T16" fmla="*/ 45 w 195"/>
                <a:gd name="T17" fmla="*/ 195 h 285"/>
                <a:gd name="T18" fmla="*/ 45 w 195"/>
                <a:gd name="T19" fmla="*/ 195 h 285"/>
                <a:gd name="T20" fmla="*/ 45 w 195"/>
                <a:gd name="T21" fmla="*/ 150 h 285"/>
                <a:gd name="T22" fmla="*/ 52 w 195"/>
                <a:gd name="T23" fmla="*/ 113 h 285"/>
                <a:gd name="T24" fmla="*/ 75 w 195"/>
                <a:gd name="T25" fmla="*/ 67 h 285"/>
                <a:gd name="T26" fmla="*/ 105 w 195"/>
                <a:gd name="T27" fmla="*/ 37 h 285"/>
                <a:gd name="T28" fmla="*/ 105 w 195"/>
                <a:gd name="T29" fmla="*/ 37 h 285"/>
                <a:gd name="T30" fmla="*/ 150 w 195"/>
                <a:gd name="T31" fmla="*/ 15 h 285"/>
                <a:gd name="T32" fmla="*/ 195 w 195"/>
                <a:gd name="T33" fmla="*/ 0 h 285"/>
                <a:gd name="T34" fmla="*/ 195 w 195"/>
                <a:gd name="T35" fmla="*/ 0 h 285"/>
                <a:gd name="T36" fmla="*/ 150 w 195"/>
                <a:gd name="T37" fmla="*/ 0 h 285"/>
                <a:gd name="T38" fmla="*/ 112 w 195"/>
                <a:gd name="T39" fmla="*/ 0 h 285"/>
                <a:gd name="T40" fmla="*/ 82 w 195"/>
                <a:gd name="T41" fmla="*/ 15 h 285"/>
                <a:gd name="T42" fmla="*/ 45 w 195"/>
                <a:gd name="T43" fmla="*/ 37 h 285"/>
                <a:gd name="T44" fmla="*/ 45 w 195"/>
                <a:gd name="T45" fmla="*/ 37 h 285"/>
                <a:gd name="T46" fmla="*/ 22 w 195"/>
                <a:gd name="T47" fmla="*/ 67 h 285"/>
                <a:gd name="T48" fmla="*/ 7 w 195"/>
                <a:gd name="T49" fmla="*/ 98 h 285"/>
                <a:gd name="T50" fmla="*/ 0 w 195"/>
                <a:gd name="T51" fmla="*/ 128 h 285"/>
                <a:gd name="T52" fmla="*/ 0 w 195"/>
                <a:gd name="T53" fmla="*/ 150 h 285"/>
                <a:gd name="T54" fmla="*/ 7 w 195"/>
                <a:gd name="T55" fmla="*/ 180 h 285"/>
                <a:gd name="T56" fmla="*/ 22 w 195"/>
                <a:gd name="T57" fmla="*/ 203 h 285"/>
                <a:gd name="T58" fmla="*/ 45 w 195"/>
                <a:gd name="T59" fmla="*/ 240 h 285"/>
                <a:gd name="T60" fmla="*/ 45 w 195"/>
                <a:gd name="T61" fmla="*/ 240 h 285"/>
                <a:gd name="T62" fmla="*/ 67 w 195"/>
                <a:gd name="T63" fmla="*/ 263 h 285"/>
                <a:gd name="T64" fmla="*/ 97 w 195"/>
                <a:gd name="T65" fmla="*/ 278 h 285"/>
                <a:gd name="T66" fmla="*/ 97 w 195"/>
                <a:gd name="T67" fmla="*/ 278 h 285"/>
                <a:gd name="T68" fmla="*/ 127 w 195"/>
                <a:gd name="T69" fmla="*/ 285 h 285"/>
                <a:gd name="T70" fmla="*/ 150 w 195"/>
                <a:gd name="T71" fmla="*/ 278 h 285"/>
                <a:gd name="T72" fmla="*/ 157 w 195"/>
                <a:gd name="T73" fmla="*/ 270 h 285"/>
                <a:gd name="T74" fmla="*/ 165 w 195"/>
                <a:gd name="T75" fmla="*/ 255 h 285"/>
                <a:gd name="T76" fmla="*/ 165 w 195"/>
                <a:gd name="T77" fmla="*/ 25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5" h="285">
                  <a:moveTo>
                    <a:pt x="165" y="255"/>
                  </a:moveTo>
                  <a:lnTo>
                    <a:pt x="165" y="255"/>
                  </a:lnTo>
                  <a:lnTo>
                    <a:pt x="165" y="240"/>
                  </a:lnTo>
                  <a:lnTo>
                    <a:pt x="150" y="225"/>
                  </a:lnTo>
                  <a:lnTo>
                    <a:pt x="127" y="218"/>
                  </a:lnTo>
                  <a:lnTo>
                    <a:pt x="105" y="218"/>
                  </a:lnTo>
                  <a:lnTo>
                    <a:pt x="105" y="218"/>
                  </a:lnTo>
                  <a:lnTo>
                    <a:pt x="67" y="210"/>
                  </a:lnTo>
                  <a:lnTo>
                    <a:pt x="45" y="195"/>
                  </a:lnTo>
                  <a:lnTo>
                    <a:pt x="45" y="195"/>
                  </a:lnTo>
                  <a:lnTo>
                    <a:pt x="45" y="150"/>
                  </a:lnTo>
                  <a:lnTo>
                    <a:pt x="52" y="113"/>
                  </a:lnTo>
                  <a:lnTo>
                    <a:pt x="75" y="67"/>
                  </a:lnTo>
                  <a:lnTo>
                    <a:pt x="105" y="37"/>
                  </a:lnTo>
                  <a:lnTo>
                    <a:pt x="105" y="37"/>
                  </a:lnTo>
                  <a:lnTo>
                    <a:pt x="150" y="15"/>
                  </a:lnTo>
                  <a:lnTo>
                    <a:pt x="195" y="0"/>
                  </a:lnTo>
                  <a:lnTo>
                    <a:pt x="195" y="0"/>
                  </a:lnTo>
                  <a:lnTo>
                    <a:pt x="150" y="0"/>
                  </a:lnTo>
                  <a:lnTo>
                    <a:pt x="112" y="0"/>
                  </a:lnTo>
                  <a:lnTo>
                    <a:pt x="82" y="15"/>
                  </a:lnTo>
                  <a:lnTo>
                    <a:pt x="45" y="37"/>
                  </a:lnTo>
                  <a:lnTo>
                    <a:pt x="45" y="37"/>
                  </a:lnTo>
                  <a:lnTo>
                    <a:pt x="22" y="67"/>
                  </a:lnTo>
                  <a:lnTo>
                    <a:pt x="7" y="98"/>
                  </a:lnTo>
                  <a:lnTo>
                    <a:pt x="0" y="128"/>
                  </a:lnTo>
                  <a:lnTo>
                    <a:pt x="0" y="150"/>
                  </a:lnTo>
                  <a:lnTo>
                    <a:pt x="7" y="180"/>
                  </a:lnTo>
                  <a:lnTo>
                    <a:pt x="22" y="203"/>
                  </a:lnTo>
                  <a:lnTo>
                    <a:pt x="45" y="240"/>
                  </a:lnTo>
                  <a:lnTo>
                    <a:pt x="45" y="240"/>
                  </a:lnTo>
                  <a:lnTo>
                    <a:pt x="67" y="263"/>
                  </a:lnTo>
                  <a:lnTo>
                    <a:pt x="97" y="278"/>
                  </a:lnTo>
                  <a:lnTo>
                    <a:pt x="97" y="278"/>
                  </a:lnTo>
                  <a:lnTo>
                    <a:pt x="127" y="285"/>
                  </a:lnTo>
                  <a:lnTo>
                    <a:pt x="150" y="278"/>
                  </a:lnTo>
                  <a:lnTo>
                    <a:pt x="157" y="270"/>
                  </a:lnTo>
                  <a:lnTo>
                    <a:pt x="165" y="255"/>
                  </a:lnTo>
                  <a:lnTo>
                    <a:pt x="165" y="25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8" name="Freeform 26"/>
            <p:cNvSpPr>
              <a:spLocks/>
            </p:cNvSpPr>
            <p:nvPr/>
          </p:nvSpPr>
          <p:spPr bwMode="auto">
            <a:xfrm>
              <a:off x="260350" y="1066800"/>
              <a:ext cx="738188" cy="1181100"/>
            </a:xfrm>
            <a:custGeom>
              <a:avLst/>
              <a:gdLst>
                <a:gd name="T0" fmla="*/ 142 w 465"/>
                <a:gd name="T1" fmla="*/ 90 h 744"/>
                <a:gd name="T2" fmla="*/ 142 w 465"/>
                <a:gd name="T3" fmla="*/ 90 h 744"/>
                <a:gd name="T4" fmla="*/ 82 w 465"/>
                <a:gd name="T5" fmla="*/ 143 h 744"/>
                <a:gd name="T6" fmla="*/ 45 w 465"/>
                <a:gd name="T7" fmla="*/ 203 h 744"/>
                <a:gd name="T8" fmla="*/ 15 w 465"/>
                <a:gd name="T9" fmla="*/ 270 h 744"/>
                <a:gd name="T10" fmla="*/ 0 w 465"/>
                <a:gd name="T11" fmla="*/ 346 h 744"/>
                <a:gd name="T12" fmla="*/ 0 w 465"/>
                <a:gd name="T13" fmla="*/ 413 h 744"/>
                <a:gd name="T14" fmla="*/ 7 w 465"/>
                <a:gd name="T15" fmla="*/ 481 h 744"/>
                <a:gd name="T16" fmla="*/ 37 w 465"/>
                <a:gd name="T17" fmla="*/ 548 h 744"/>
                <a:gd name="T18" fmla="*/ 75 w 465"/>
                <a:gd name="T19" fmla="*/ 608 h 744"/>
                <a:gd name="T20" fmla="*/ 75 w 465"/>
                <a:gd name="T21" fmla="*/ 608 h 744"/>
                <a:gd name="T22" fmla="*/ 97 w 465"/>
                <a:gd name="T23" fmla="*/ 638 h 744"/>
                <a:gd name="T24" fmla="*/ 127 w 465"/>
                <a:gd name="T25" fmla="*/ 668 h 744"/>
                <a:gd name="T26" fmla="*/ 195 w 465"/>
                <a:gd name="T27" fmla="*/ 706 h 744"/>
                <a:gd name="T28" fmla="*/ 233 w 465"/>
                <a:gd name="T29" fmla="*/ 721 h 744"/>
                <a:gd name="T30" fmla="*/ 270 w 465"/>
                <a:gd name="T31" fmla="*/ 736 h 744"/>
                <a:gd name="T32" fmla="*/ 308 w 465"/>
                <a:gd name="T33" fmla="*/ 744 h 744"/>
                <a:gd name="T34" fmla="*/ 345 w 465"/>
                <a:gd name="T35" fmla="*/ 744 h 744"/>
                <a:gd name="T36" fmla="*/ 345 w 465"/>
                <a:gd name="T37" fmla="*/ 744 h 744"/>
                <a:gd name="T38" fmla="*/ 293 w 465"/>
                <a:gd name="T39" fmla="*/ 729 h 744"/>
                <a:gd name="T40" fmla="*/ 240 w 465"/>
                <a:gd name="T41" fmla="*/ 706 h 744"/>
                <a:gd name="T42" fmla="*/ 195 w 465"/>
                <a:gd name="T43" fmla="*/ 676 h 744"/>
                <a:gd name="T44" fmla="*/ 158 w 465"/>
                <a:gd name="T45" fmla="*/ 631 h 744"/>
                <a:gd name="T46" fmla="*/ 158 w 465"/>
                <a:gd name="T47" fmla="*/ 631 h 744"/>
                <a:gd name="T48" fmla="*/ 120 w 465"/>
                <a:gd name="T49" fmla="*/ 571 h 744"/>
                <a:gd name="T50" fmla="*/ 90 w 465"/>
                <a:gd name="T51" fmla="*/ 503 h 744"/>
                <a:gd name="T52" fmla="*/ 82 w 465"/>
                <a:gd name="T53" fmla="*/ 436 h 744"/>
                <a:gd name="T54" fmla="*/ 82 w 465"/>
                <a:gd name="T55" fmla="*/ 361 h 744"/>
                <a:gd name="T56" fmla="*/ 97 w 465"/>
                <a:gd name="T57" fmla="*/ 293 h 744"/>
                <a:gd name="T58" fmla="*/ 127 w 465"/>
                <a:gd name="T59" fmla="*/ 225 h 744"/>
                <a:gd name="T60" fmla="*/ 165 w 465"/>
                <a:gd name="T61" fmla="*/ 165 h 744"/>
                <a:gd name="T62" fmla="*/ 225 w 465"/>
                <a:gd name="T63" fmla="*/ 113 h 744"/>
                <a:gd name="T64" fmla="*/ 225 w 465"/>
                <a:gd name="T65" fmla="*/ 113 h 744"/>
                <a:gd name="T66" fmla="*/ 285 w 465"/>
                <a:gd name="T67" fmla="*/ 68 h 744"/>
                <a:gd name="T68" fmla="*/ 345 w 465"/>
                <a:gd name="T69" fmla="*/ 38 h 744"/>
                <a:gd name="T70" fmla="*/ 405 w 465"/>
                <a:gd name="T71" fmla="*/ 15 h 744"/>
                <a:gd name="T72" fmla="*/ 465 w 465"/>
                <a:gd name="T73" fmla="*/ 8 h 744"/>
                <a:gd name="T74" fmla="*/ 465 w 465"/>
                <a:gd name="T75" fmla="*/ 8 h 744"/>
                <a:gd name="T76" fmla="*/ 383 w 465"/>
                <a:gd name="T77" fmla="*/ 0 h 744"/>
                <a:gd name="T78" fmla="*/ 300 w 465"/>
                <a:gd name="T79" fmla="*/ 15 h 744"/>
                <a:gd name="T80" fmla="*/ 263 w 465"/>
                <a:gd name="T81" fmla="*/ 23 h 744"/>
                <a:gd name="T82" fmla="*/ 218 w 465"/>
                <a:gd name="T83" fmla="*/ 38 h 744"/>
                <a:gd name="T84" fmla="*/ 180 w 465"/>
                <a:gd name="T85" fmla="*/ 60 h 744"/>
                <a:gd name="T86" fmla="*/ 142 w 465"/>
                <a:gd name="T87" fmla="*/ 90 h 744"/>
                <a:gd name="T88" fmla="*/ 142 w 465"/>
                <a:gd name="T89" fmla="*/ 9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744">
                  <a:moveTo>
                    <a:pt x="142" y="90"/>
                  </a:moveTo>
                  <a:lnTo>
                    <a:pt x="142" y="90"/>
                  </a:lnTo>
                  <a:lnTo>
                    <a:pt x="82" y="143"/>
                  </a:lnTo>
                  <a:lnTo>
                    <a:pt x="45" y="203"/>
                  </a:lnTo>
                  <a:lnTo>
                    <a:pt x="15" y="270"/>
                  </a:lnTo>
                  <a:lnTo>
                    <a:pt x="0" y="346"/>
                  </a:lnTo>
                  <a:lnTo>
                    <a:pt x="0" y="413"/>
                  </a:lnTo>
                  <a:lnTo>
                    <a:pt x="7" y="481"/>
                  </a:lnTo>
                  <a:lnTo>
                    <a:pt x="37" y="548"/>
                  </a:lnTo>
                  <a:lnTo>
                    <a:pt x="75" y="608"/>
                  </a:lnTo>
                  <a:lnTo>
                    <a:pt x="75" y="608"/>
                  </a:lnTo>
                  <a:lnTo>
                    <a:pt x="97" y="638"/>
                  </a:lnTo>
                  <a:lnTo>
                    <a:pt x="127" y="668"/>
                  </a:lnTo>
                  <a:lnTo>
                    <a:pt x="195" y="706"/>
                  </a:lnTo>
                  <a:lnTo>
                    <a:pt x="233" y="721"/>
                  </a:lnTo>
                  <a:lnTo>
                    <a:pt x="270" y="736"/>
                  </a:lnTo>
                  <a:lnTo>
                    <a:pt x="308" y="744"/>
                  </a:lnTo>
                  <a:lnTo>
                    <a:pt x="345" y="744"/>
                  </a:lnTo>
                  <a:lnTo>
                    <a:pt x="345" y="744"/>
                  </a:lnTo>
                  <a:lnTo>
                    <a:pt x="293" y="729"/>
                  </a:lnTo>
                  <a:lnTo>
                    <a:pt x="240" y="706"/>
                  </a:lnTo>
                  <a:lnTo>
                    <a:pt x="195" y="676"/>
                  </a:lnTo>
                  <a:lnTo>
                    <a:pt x="158" y="631"/>
                  </a:lnTo>
                  <a:lnTo>
                    <a:pt x="158" y="631"/>
                  </a:lnTo>
                  <a:lnTo>
                    <a:pt x="120" y="571"/>
                  </a:lnTo>
                  <a:lnTo>
                    <a:pt x="90" y="503"/>
                  </a:lnTo>
                  <a:lnTo>
                    <a:pt x="82" y="436"/>
                  </a:lnTo>
                  <a:lnTo>
                    <a:pt x="82" y="361"/>
                  </a:lnTo>
                  <a:lnTo>
                    <a:pt x="97" y="293"/>
                  </a:lnTo>
                  <a:lnTo>
                    <a:pt x="127" y="225"/>
                  </a:lnTo>
                  <a:lnTo>
                    <a:pt x="165" y="165"/>
                  </a:lnTo>
                  <a:lnTo>
                    <a:pt x="225" y="113"/>
                  </a:lnTo>
                  <a:lnTo>
                    <a:pt x="225" y="113"/>
                  </a:lnTo>
                  <a:lnTo>
                    <a:pt x="285" y="68"/>
                  </a:lnTo>
                  <a:lnTo>
                    <a:pt x="345" y="38"/>
                  </a:lnTo>
                  <a:lnTo>
                    <a:pt x="405" y="15"/>
                  </a:lnTo>
                  <a:lnTo>
                    <a:pt x="465" y="8"/>
                  </a:lnTo>
                  <a:lnTo>
                    <a:pt x="465" y="8"/>
                  </a:lnTo>
                  <a:lnTo>
                    <a:pt x="383" y="0"/>
                  </a:lnTo>
                  <a:lnTo>
                    <a:pt x="300" y="15"/>
                  </a:lnTo>
                  <a:lnTo>
                    <a:pt x="263" y="23"/>
                  </a:lnTo>
                  <a:lnTo>
                    <a:pt x="218" y="38"/>
                  </a:lnTo>
                  <a:lnTo>
                    <a:pt x="180" y="60"/>
                  </a:lnTo>
                  <a:lnTo>
                    <a:pt x="142" y="90"/>
                  </a:lnTo>
                  <a:lnTo>
                    <a:pt x="142" y="9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9" name="Freeform 27"/>
            <p:cNvSpPr>
              <a:spLocks/>
            </p:cNvSpPr>
            <p:nvPr/>
          </p:nvSpPr>
          <p:spPr bwMode="auto">
            <a:xfrm>
              <a:off x="665163" y="1079500"/>
              <a:ext cx="1073150" cy="3756025"/>
            </a:xfrm>
            <a:custGeom>
              <a:avLst/>
              <a:gdLst>
                <a:gd name="T0" fmla="*/ 676 w 676"/>
                <a:gd name="T1" fmla="*/ 413 h 2366"/>
                <a:gd name="T2" fmla="*/ 669 w 676"/>
                <a:gd name="T3" fmla="*/ 525 h 2366"/>
                <a:gd name="T4" fmla="*/ 646 w 676"/>
                <a:gd name="T5" fmla="*/ 630 h 2366"/>
                <a:gd name="T6" fmla="*/ 548 w 676"/>
                <a:gd name="T7" fmla="*/ 841 h 2366"/>
                <a:gd name="T8" fmla="*/ 421 w 676"/>
                <a:gd name="T9" fmla="*/ 1051 h 2366"/>
                <a:gd name="T10" fmla="*/ 271 w 676"/>
                <a:gd name="T11" fmla="*/ 1291 h 2366"/>
                <a:gd name="T12" fmla="*/ 218 w 676"/>
                <a:gd name="T13" fmla="*/ 1389 h 2366"/>
                <a:gd name="T14" fmla="*/ 135 w 676"/>
                <a:gd name="T15" fmla="*/ 1584 h 2366"/>
                <a:gd name="T16" fmla="*/ 90 w 676"/>
                <a:gd name="T17" fmla="*/ 1772 h 2366"/>
                <a:gd name="T18" fmla="*/ 68 w 676"/>
                <a:gd name="T19" fmla="*/ 1945 h 2366"/>
                <a:gd name="T20" fmla="*/ 83 w 676"/>
                <a:gd name="T21" fmla="*/ 2163 h 2366"/>
                <a:gd name="T22" fmla="*/ 120 w 676"/>
                <a:gd name="T23" fmla="*/ 2366 h 2366"/>
                <a:gd name="T24" fmla="*/ 83 w 676"/>
                <a:gd name="T25" fmla="*/ 2290 h 2366"/>
                <a:gd name="T26" fmla="*/ 23 w 676"/>
                <a:gd name="T27" fmla="*/ 2095 h 2366"/>
                <a:gd name="T28" fmla="*/ 8 w 676"/>
                <a:gd name="T29" fmla="*/ 1960 h 2366"/>
                <a:gd name="T30" fmla="*/ 8 w 676"/>
                <a:gd name="T31" fmla="*/ 1802 h 2366"/>
                <a:gd name="T32" fmla="*/ 38 w 676"/>
                <a:gd name="T33" fmla="*/ 1637 h 2366"/>
                <a:gd name="T34" fmla="*/ 105 w 676"/>
                <a:gd name="T35" fmla="*/ 1457 h 2366"/>
                <a:gd name="T36" fmla="*/ 210 w 676"/>
                <a:gd name="T37" fmla="*/ 1276 h 2366"/>
                <a:gd name="T38" fmla="*/ 413 w 676"/>
                <a:gd name="T39" fmla="*/ 923 h 2366"/>
                <a:gd name="T40" fmla="*/ 533 w 676"/>
                <a:gd name="T41" fmla="*/ 676 h 2366"/>
                <a:gd name="T42" fmla="*/ 579 w 676"/>
                <a:gd name="T43" fmla="*/ 525 h 2366"/>
                <a:gd name="T44" fmla="*/ 579 w 676"/>
                <a:gd name="T45" fmla="*/ 383 h 2366"/>
                <a:gd name="T46" fmla="*/ 533 w 676"/>
                <a:gd name="T47" fmla="*/ 247 h 2366"/>
                <a:gd name="T48" fmla="*/ 488 w 676"/>
                <a:gd name="T49" fmla="*/ 180 h 2366"/>
                <a:gd name="T50" fmla="*/ 353 w 676"/>
                <a:gd name="T51" fmla="*/ 52 h 2366"/>
                <a:gd name="T52" fmla="*/ 286 w 676"/>
                <a:gd name="T53" fmla="*/ 15 h 2366"/>
                <a:gd name="T54" fmla="*/ 210 w 676"/>
                <a:gd name="T55" fmla="*/ 0 h 2366"/>
                <a:gd name="T56" fmla="*/ 256 w 676"/>
                <a:gd name="T57" fmla="*/ 0 h 2366"/>
                <a:gd name="T58" fmla="*/ 353 w 676"/>
                <a:gd name="T59" fmla="*/ 15 h 2366"/>
                <a:gd name="T60" fmla="*/ 458 w 676"/>
                <a:gd name="T61" fmla="*/ 60 h 2366"/>
                <a:gd name="T62" fmla="*/ 548 w 676"/>
                <a:gd name="T63" fmla="*/ 135 h 2366"/>
                <a:gd name="T64" fmla="*/ 586 w 676"/>
                <a:gd name="T65" fmla="*/ 180 h 2366"/>
                <a:gd name="T66" fmla="*/ 646 w 676"/>
                <a:gd name="T67" fmla="*/ 277 h 2366"/>
                <a:gd name="T68" fmla="*/ 676 w 676"/>
                <a:gd name="T69" fmla="*/ 413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6" h="2366">
                  <a:moveTo>
                    <a:pt x="676" y="413"/>
                  </a:moveTo>
                  <a:lnTo>
                    <a:pt x="676" y="413"/>
                  </a:lnTo>
                  <a:lnTo>
                    <a:pt x="676" y="473"/>
                  </a:lnTo>
                  <a:lnTo>
                    <a:pt x="669" y="525"/>
                  </a:lnTo>
                  <a:lnTo>
                    <a:pt x="661" y="578"/>
                  </a:lnTo>
                  <a:lnTo>
                    <a:pt x="646" y="630"/>
                  </a:lnTo>
                  <a:lnTo>
                    <a:pt x="601" y="736"/>
                  </a:lnTo>
                  <a:lnTo>
                    <a:pt x="548" y="841"/>
                  </a:lnTo>
                  <a:lnTo>
                    <a:pt x="488" y="946"/>
                  </a:lnTo>
                  <a:lnTo>
                    <a:pt x="421" y="1051"/>
                  </a:lnTo>
                  <a:lnTo>
                    <a:pt x="346" y="1164"/>
                  </a:lnTo>
                  <a:lnTo>
                    <a:pt x="271" y="1291"/>
                  </a:lnTo>
                  <a:lnTo>
                    <a:pt x="271" y="1291"/>
                  </a:lnTo>
                  <a:lnTo>
                    <a:pt x="218" y="1389"/>
                  </a:lnTo>
                  <a:lnTo>
                    <a:pt x="165" y="1487"/>
                  </a:lnTo>
                  <a:lnTo>
                    <a:pt x="135" y="1584"/>
                  </a:lnTo>
                  <a:lnTo>
                    <a:pt x="105" y="1682"/>
                  </a:lnTo>
                  <a:lnTo>
                    <a:pt x="90" y="1772"/>
                  </a:lnTo>
                  <a:lnTo>
                    <a:pt x="75" y="1862"/>
                  </a:lnTo>
                  <a:lnTo>
                    <a:pt x="68" y="1945"/>
                  </a:lnTo>
                  <a:lnTo>
                    <a:pt x="68" y="2028"/>
                  </a:lnTo>
                  <a:lnTo>
                    <a:pt x="83" y="2163"/>
                  </a:lnTo>
                  <a:lnTo>
                    <a:pt x="98" y="2268"/>
                  </a:lnTo>
                  <a:lnTo>
                    <a:pt x="120" y="2366"/>
                  </a:lnTo>
                  <a:lnTo>
                    <a:pt x="120" y="2366"/>
                  </a:lnTo>
                  <a:lnTo>
                    <a:pt x="83" y="2290"/>
                  </a:lnTo>
                  <a:lnTo>
                    <a:pt x="53" y="2208"/>
                  </a:lnTo>
                  <a:lnTo>
                    <a:pt x="23" y="2095"/>
                  </a:lnTo>
                  <a:lnTo>
                    <a:pt x="15" y="2028"/>
                  </a:lnTo>
                  <a:lnTo>
                    <a:pt x="8" y="1960"/>
                  </a:lnTo>
                  <a:lnTo>
                    <a:pt x="0" y="1885"/>
                  </a:lnTo>
                  <a:lnTo>
                    <a:pt x="8" y="1802"/>
                  </a:lnTo>
                  <a:lnTo>
                    <a:pt x="15" y="1720"/>
                  </a:lnTo>
                  <a:lnTo>
                    <a:pt x="38" y="1637"/>
                  </a:lnTo>
                  <a:lnTo>
                    <a:pt x="68" y="1547"/>
                  </a:lnTo>
                  <a:lnTo>
                    <a:pt x="105" y="1457"/>
                  </a:lnTo>
                  <a:lnTo>
                    <a:pt x="105" y="1457"/>
                  </a:lnTo>
                  <a:lnTo>
                    <a:pt x="210" y="1276"/>
                  </a:lnTo>
                  <a:lnTo>
                    <a:pt x="308" y="1096"/>
                  </a:lnTo>
                  <a:lnTo>
                    <a:pt x="413" y="923"/>
                  </a:lnTo>
                  <a:lnTo>
                    <a:pt x="496" y="758"/>
                  </a:lnTo>
                  <a:lnTo>
                    <a:pt x="533" y="676"/>
                  </a:lnTo>
                  <a:lnTo>
                    <a:pt x="556" y="600"/>
                  </a:lnTo>
                  <a:lnTo>
                    <a:pt x="579" y="525"/>
                  </a:lnTo>
                  <a:lnTo>
                    <a:pt x="586" y="450"/>
                  </a:lnTo>
                  <a:lnTo>
                    <a:pt x="579" y="383"/>
                  </a:lnTo>
                  <a:lnTo>
                    <a:pt x="563" y="307"/>
                  </a:lnTo>
                  <a:lnTo>
                    <a:pt x="533" y="247"/>
                  </a:lnTo>
                  <a:lnTo>
                    <a:pt x="488" y="180"/>
                  </a:lnTo>
                  <a:lnTo>
                    <a:pt x="488" y="180"/>
                  </a:lnTo>
                  <a:lnTo>
                    <a:pt x="428" y="112"/>
                  </a:lnTo>
                  <a:lnTo>
                    <a:pt x="353" y="52"/>
                  </a:lnTo>
                  <a:lnTo>
                    <a:pt x="323" y="30"/>
                  </a:lnTo>
                  <a:lnTo>
                    <a:pt x="286" y="15"/>
                  </a:lnTo>
                  <a:lnTo>
                    <a:pt x="248" y="7"/>
                  </a:lnTo>
                  <a:lnTo>
                    <a:pt x="210" y="0"/>
                  </a:lnTo>
                  <a:lnTo>
                    <a:pt x="210" y="0"/>
                  </a:lnTo>
                  <a:lnTo>
                    <a:pt x="256" y="0"/>
                  </a:lnTo>
                  <a:lnTo>
                    <a:pt x="308" y="0"/>
                  </a:lnTo>
                  <a:lnTo>
                    <a:pt x="353" y="15"/>
                  </a:lnTo>
                  <a:lnTo>
                    <a:pt x="406" y="37"/>
                  </a:lnTo>
                  <a:lnTo>
                    <a:pt x="458" y="60"/>
                  </a:lnTo>
                  <a:lnTo>
                    <a:pt x="503" y="90"/>
                  </a:lnTo>
                  <a:lnTo>
                    <a:pt x="548" y="135"/>
                  </a:lnTo>
                  <a:lnTo>
                    <a:pt x="586" y="180"/>
                  </a:lnTo>
                  <a:lnTo>
                    <a:pt x="586" y="180"/>
                  </a:lnTo>
                  <a:lnTo>
                    <a:pt x="616" y="225"/>
                  </a:lnTo>
                  <a:lnTo>
                    <a:pt x="646" y="277"/>
                  </a:lnTo>
                  <a:lnTo>
                    <a:pt x="669" y="345"/>
                  </a:lnTo>
                  <a:lnTo>
                    <a:pt x="676" y="413"/>
                  </a:lnTo>
                  <a:lnTo>
                    <a:pt x="676" y="41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0" name="Freeform 28"/>
            <p:cNvSpPr>
              <a:spLocks/>
            </p:cNvSpPr>
            <p:nvPr/>
          </p:nvSpPr>
          <p:spPr bwMode="auto">
            <a:xfrm>
              <a:off x="1022350" y="2998788"/>
              <a:ext cx="1955800" cy="1490663"/>
            </a:xfrm>
            <a:custGeom>
              <a:avLst/>
              <a:gdLst>
                <a:gd name="T0" fmla="*/ 0 w 1232"/>
                <a:gd name="T1" fmla="*/ 698 h 939"/>
                <a:gd name="T2" fmla="*/ 0 w 1232"/>
                <a:gd name="T3" fmla="*/ 698 h 939"/>
                <a:gd name="T4" fmla="*/ 8 w 1232"/>
                <a:gd name="T5" fmla="*/ 623 h 939"/>
                <a:gd name="T6" fmla="*/ 16 w 1232"/>
                <a:gd name="T7" fmla="*/ 556 h 939"/>
                <a:gd name="T8" fmla="*/ 38 w 1232"/>
                <a:gd name="T9" fmla="*/ 488 h 939"/>
                <a:gd name="T10" fmla="*/ 61 w 1232"/>
                <a:gd name="T11" fmla="*/ 428 h 939"/>
                <a:gd name="T12" fmla="*/ 91 w 1232"/>
                <a:gd name="T13" fmla="*/ 360 h 939"/>
                <a:gd name="T14" fmla="*/ 128 w 1232"/>
                <a:gd name="T15" fmla="*/ 300 h 939"/>
                <a:gd name="T16" fmla="*/ 166 w 1232"/>
                <a:gd name="T17" fmla="*/ 248 h 939"/>
                <a:gd name="T18" fmla="*/ 211 w 1232"/>
                <a:gd name="T19" fmla="*/ 195 h 939"/>
                <a:gd name="T20" fmla="*/ 256 w 1232"/>
                <a:gd name="T21" fmla="*/ 150 h 939"/>
                <a:gd name="T22" fmla="*/ 308 w 1232"/>
                <a:gd name="T23" fmla="*/ 112 h 939"/>
                <a:gd name="T24" fmla="*/ 369 w 1232"/>
                <a:gd name="T25" fmla="*/ 75 h 939"/>
                <a:gd name="T26" fmla="*/ 429 w 1232"/>
                <a:gd name="T27" fmla="*/ 45 h 939"/>
                <a:gd name="T28" fmla="*/ 489 w 1232"/>
                <a:gd name="T29" fmla="*/ 22 h 939"/>
                <a:gd name="T30" fmla="*/ 556 w 1232"/>
                <a:gd name="T31" fmla="*/ 7 h 939"/>
                <a:gd name="T32" fmla="*/ 624 w 1232"/>
                <a:gd name="T33" fmla="*/ 0 h 939"/>
                <a:gd name="T34" fmla="*/ 692 w 1232"/>
                <a:gd name="T35" fmla="*/ 0 h 939"/>
                <a:gd name="T36" fmla="*/ 692 w 1232"/>
                <a:gd name="T37" fmla="*/ 0 h 939"/>
                <a:gd name="T38" fmla="*/ 744 w 1232"/>
                <a:gd name="T39" fmla="*/ 7 h 939"/>
                <a:gd name="T40" fmla="*/ 789 w 1232"/>
                <a:gd name="T41" fmla="*/ 15 h 939"/>
                <a:gd name="T42" fmla="*/ 834 w 1232"/>
                <a:gd name="T43" fmla="*/ 30 h 939"/>
                <a:gd name="T44" fmla="*/ 879 w 1232"/>
                <a:gd name="T45" fmla="*/ 52 h 939"/>
                <a:gd name="T46" fmla="*/ 969 w 1232"/>
                <a:gd name="T47" fmla="*/ 105 h 939"/>
                <a:gd name="T48" fmla="*/ 1045 w 1232"/>
                <a:gd name="T49" fmla="*/ 165 h 939"/>
                <a:gd name="T50" fmla="*/ 1112 w 1232"/>
                <a:gd name="T51" fmla="*/ 240 h 939"/>
                <a:gd name="T52" fmla="*/ 1165 w 1232"/>
                <a:gd name="T53" fmla="*/ 330 h 939"/>
                <a:gd name="T54" fmla="*/ 1210 w 1232"/>
                <a:gd name="T55" fmla="*/ 420 h 939"/>
                <a:gd name="T56" fmla="*/ 1232 w 1232"/>
                <a:gd name="T57" fmla="*/ 511 h 939"/>
                <a:gd name="T58" fmla="*/ 1232 w 1232"/>
                <a:gd name="T59" fmla="*/ 511 h 939"/>
                <a:gd name="T60" fmla="*/ 1202 w 1232"/>
                <a:gd name="T61" fmla="*/ 428 h 939"/>
                <a:gd name="T62" fmla="*/ 1165 w 1232"/>
                <a:gd name="T63" fmla="*/ 353 h 939"/>
                <a:gd name="T64" fmla="*/ 1112 w 1232"/>
                <a:gd name="T65" fmla="*/ 285 h 939"/>
                <a:gd name="T66" fmla="*/ 1052 w 1232"/>
                <a:gd name="T67" fmla="*/ 225 h 939"/>
                <a:gd name="T68" fmla="*/ 977 w 1232"/>
                <a:gd name="T69" fmla="*/ 180 h 939"/>
                <a:gd name="T70" fmla="*/ 902 w 1232"/>
                <a:gd name="T71" fmla="*/ 143 h 939"/>
                <a:gd name="T72" fmla="*/ 819 w 1232"/>
                <a:gd name="T73" fmla="*/ 112 h 939"/>
                <a:gd name="T74" fmla="*/ 729 w 1232"/>
                <a:gd name="T75" fmla="*/ 105 h 939"/>
                <a:gd name="T76" fmla="*/ 729 w 1232"/>
                <a:gd name="T77" fmla="*/ 105 h 939"/>
                <a:gd name="T78" fmla="*/ 661 w 1232"/>
                <a:gd name="T79" fmla="*/ 97 h 939"/>
                <a:gd name="T80" fmla="*/ 594 w 1232"/>
                <a:gd name="T81" fmla="*/ 105 h 939"/>
                <a:gd name="T82" fmla="*/ 526 w 1232"/>
                <a:gd name="T83" fmla="*/ 120 h 939"/>
                <a:gd name="T84" fmla="*/ 459 w 1232"/>
                <a:gd name="T85" fmla="*/ 143 h 939"/>
                <a:gd name="T86" fmla="*/ 399 w 1232"/>
                <a:gd name="T87" fmla="*/ 165 h 939"/>
                <a:gd name="T88" fmla="*/ 338 w 1232"/>
                <a:gd name="T89" fmla="*/ 195 h 939"/>
                <a:gd name="T90" fmla="*/ 286 w 1232"/>
                <a:gd name="T91" fmla="*/ 233 h 939"/>
                <a:gd name="T92" fmla="*/ 233 w 1232"/>
                <a:gd name="T93" fmla="*/ 270 h 939"/>
                <a:gd name="T94" fmla="*/ 188 w 1232"/>
                <a:gd name="T95" fmla="*/ 315 h 939"/>
                <a:gd name="T96" fmla="*/ 143 w 1232"/>
                <a:gd name="T97" fmla="*/ 368 h 939"/>
                <a:gd name="T98" fmla="*/ 106 w 1232"/>
                <a:gd name="T99" fmla="*/ 420 h 939"/>
                <a:gd name="T100" fmla="*/ 76 w 1232"/>
                <a:gd name="T101" fmla="*/ 481 h 939"/>
                <a:gd name="T102" fmla="*/ 53 w 1232"/>
                <a:gd name="T103" fmla="*/ 541 h 939"/>
                <a:gd name="T104" fmla="*/ 31 w 1232"/>
                <a:gd name="T105" fmla="*/ 608 h 939"/>
                <a:gd name="T106" fmla="*/ 16 w 1232"/>
                <a:gd name="T107" fmla="*/ 676 h 939"/>
                <a:gd name="T108" fmla="*/ 8 w 1232"/>
                <a:gd name="T109" fmla="*/ 743 h 939"/>
                <a:gd name="T110" fmla="*/ 8 w 1232"/>
                <a:gd name="T111" fmla="*/ 743 h 939"/>
                <a:gd name="T112" fmla="*/ 8 w 1232"/>
                <a:gd name="T113" fmla="*/ 841 h 939"/>
                <a:gd name="T114" fmla="*/ 23 w 1232"/>
                <a:gd name="T115" fmla="*/ 939 h 939"/>
                <a:gd name="T116" fmla="*/ 23 w 1232"/>
                <a:gd name="T117" fmla="*/ 939 h 939"/>
                <a:gd name="T118" fmla="*/ 0 w 1232"/>
                <a:gd name="T119" fmla="*/ 819 h 939"/>
                <a:gd name="T120" fmla="*/ 0 w 1232"/>
                <a:gd name="T121" fmla="*/ 758 h 939"/>
                <a:gd name="T122" fmla="*/ 0 w 1232"/>
                <a:gd name="T123" fmla="*/ 698 h 939"/>
                <a:gd name="T124" fmla="*/ 0 w 1232"/>
                <a:gd name="T125" fmla="*/ 698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2" h="939">
                  <a:moveTo>
                    <a:pt x="0" y="698"/>
                  </a:moveTo>
                  <a:lnTo>
                    <a:pt x="0" y="698"/>
                  </a:lnTo>
                  <a:lnTo>
                    <a:pt x="8" y="623"/>
                  </a:lnTo>
                  <a:lnTo>
                    <a:pt x="16" y="556"/>
                  </a:lnTo>
                  <a:lnTo>
                    <a:pt x="38" y="488"/>
                  </a:lnTo>
                  <a:lnTo>
                    <a:pt x="61" y="428"/>
                  </a:lnTo>
                  <a:lnTo>
                    <a:pt x="91" y="360"/>
                  </a:lnTo>
                  <a:lnTo>
                    <a:pt x="128" y="300"/>
                  </a:lnTo>
                  <a:lnTo>
                    <a:pt x="166" y="248"/>
                  </a:lnTo>
                  <a:lnTo>
                    <a:pt x="211" y="195"/>
                  </a:lnTo>
                  <a:lnTo>
                    <a:pt x="256" y="150"/>
                  </a:lnTo>
                  <a:lnTo>
                    <a:pt x="308" y="112"/>
                  </a:lnTo>
                  <a:lnTo>
                    <a:pt x="369" y="75"/>
                  </a:lnTo>
                  <a:lnTo>
                    <a:pt x="429" y="45"/>
                  </a:lnTo>
                  <a:lnTo>
                    <a:pt x="489" y="22"/>
                  </a:lnTo>
                  <a:lnTo>
                    <a:pt x="556" y="7"/>
                  </a:lnTo>
                  <a:lnTo>
                    <a:pt x="624" y="0"/>
                  </a:lnTo>
                  <a:lnTo>
                    <a:pt x="692" y="0"/>
                  </a:lnTo>
                  <a:lnTo>
                    <a:pt x="692" y="0"/>
                  </a:lnTo>
                  <a:lnTo>
                    <a:pt x="744" y="7"/>
                  </a:lnTo>
                  <a:lnTo>
                    <a:pt x="789" y="15"/>
                  </a:lnTo>
                  <a:lnTo>
                    <a:pt x="834" y="30"/>
                  </a:lnTo>
                  <a:lnTo>
                    <a:pt x="879" y="52"/>
                  </a:lnTo>
                  <a:lnTo>
                    <a:pt x="969" y="105"/>
                  </a:lnTo>
                  <a:lnTo>
                    <a:pt x="1045" y="165"/>
                  </a:lnTo>
                  <a:lnTo>
                    <a:pt x="1112" y="240"/>
                  </a:lnTo>
                  <a:lnTo>
                    <a:pt x="1165" y="330"/>
                  </a:lnTo>
                  <a:lnTo>
                    <a:pt x="1210" y="420"/>
                  </a:lnTo>
                  <a:lnTo>
                    <a:pt x="1232" y="511"/>
                  </a:lnTo>
                  <a:lnTo>
                    <a:pt x="1232" y="511"/>
                  </a:lnTo>
                  <a:lnTo>
                    <a:pt x="1202" y="428"/>
                  </a:lnTo>
                  <a:lnTo>
                    <a:pt x="1165" y="353"/>
                  </a:lnTo>
                  <a:lnTo>
                    <a:pt x="1112" y="285"/>
                  </a:lnTo>
                  <a:lnTo>
                    <a:pt x="1052" y="225"/>
                  </a:lnTo>
                  <a:lnTo>
                    <a:pt x="977" y="180"/>
                  </a:lnTo>
                  <a:lnTo>
                    <a:pt x="902" y="143"/>
                  </a:lnTo>
                  <a:lnTo>
                    <a:pt x="819" y="112"/>
                  </a:lnTo>
                  <a:lnTo>
                    <a:pt x="729" y="105"/>
                  </a:lnTo>
                  <a:lnTo>
                    <a:pt x="729" y="105"/>
                  </a:lnTo>
                  <a:lnTo>
                    <a:pt x="661" y="97"/>
                  </a:lnTo>
                  <a:lnTo>
                    <a:pt x="594" y="105"/>
                  </a:lnTo>
                  <a:lnTo>
                    <a:pt x="526" y="120"/>
                  </a:lnTo>
                  <a:lnTo>
                    <a:pt x="459" y="143"/>
                  </a:lnTo>
                  <a:lnTo>
                    <a:pt x="399" y="165"/>
                  </a:lnTo>
                  <a:lnTo>
                    <a:pt x="338" y="195"/>
                  </a:lnTo>
                  <a:lnTo>
                    <a:pt x="286" y="233"/>
                  </a:lnTo>
                  <a:lnTo>
                    <a:pt x="233" y="270"/>
                  </a:lnTo>
                  <a:lnTo>
                    <a:pt x="188" y="315"/>
                  </a:lnTo>
                  <a:lnTo>
                    <a:pt x="143" y="368"/>
                  </a:lnTo>
                  <a:lnTo>
                    <a:pt x="106" y="420"/>
                  </a:lnTo>
                  <a:lnTo>
                    <a:pt x="76" y="481"/>
                  </a:lnTo>
                  <a:lnTo>
                    <a:pt x="53" y="541"/>
                  </a:lnTo>
                  <a:lnTo>
                    <a:pt x="31" y="608"/>
                  </a:lnTo>
                  <a:lnTo>
                    <a:pt x="16" y="676"/>
                  </a:lnTo>
                  <a:lnTo>
                    <a:pt x="8" y="743"/>
                  </a:lnTo>
                  <a:lnTo>
                    <a:pt x="8" y="743"/>
                  </a:lnTo>
                  <a:lnTo>
                    <a:pt x="8" y="841"/>
                  </a:lnTo>
                  <a:lnTo>
                    <a:pt x="23" y="939"/>
                  </a:lnTo>
                  <a:lnTo>
                    <a:pt x="23" y="939"/>
                  </a:lnTo>
                  <a:lnTo>
                    <a:pt x="0" y="819"/>
                  </a:lnTo>
                  <a:lnTo>
                    <a:pt x="0" y="758"/>
                  </a:lnTo>
                  <a:lnTo>
                    <a:pt x="0" y="698"/>
                  </a:lnTo>
                  <a:lnTo>
                    <a:pt x="0" y="69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1" name="Freeform 29"/>
            <p:cNvSpPr>
              <a:spLocks/>
            </p:cNvSpPr>
            <p:nvPr/>
          </p:nvSpPr>
          <p:spPr bwMode="auto">
            <a:xfrm>
              <a:off x="1751013" y="3810000"/>
              <a:ext cx="1263650" cy="1001713"/>
            </a:xfrm>
            <a:custGeom>
              <a:avLst/>
              <a:gdLst>
                <a:gd name="T0" fmla="*/ 360 w 796"/>
                <a:gd name="T1" fmla="*/ 631 h 631"/>
                <a:gd name="T2" fmla="*/ 225 w 796"/>
                <a:gd name="T3" fmla="*/ 585 h 631"/>
                <a:gd name="T4" fmla="*/ 97 w 796"/>
                <a:gd name="T5" fmla="*/ 495 h 631"/>
                <a:gd name="T6" fmla="*/ 37 w 796"/>
                <a:gd name="T7" fmla="*/ 398 h 631"/>
                <a:gd name="T8" fmla="*/ 7 w 796"/>
                <a:gd name="T9" fmla="*/ 323 h 631"/>
                <a:gd name="T10" fmla="*/ 0 w 796"/>
                <a:gd name="T11" fmla="*/ 240 h 631"/>
                <a:gd name="T12" fmla="*/ 7 w 796"/>
                <a:gd name="T13" fmla="*/ 195 h 631"/>
                <a:gd name="T14" fmla="*/ 37 w 796"/>
                <a:gd name="T15" fmla="*/ 105 h 631"/>
                <a:gd name="T16" fmla="*/ 82 w 796"/>
                <a:gd name="T17" fmla="*/ 67 h 631"/>
                <a:gd name="T18" fmla="*/ 127 w 796"/>
                <a:gd name="T19" fmla="*/ 67 h 631"/>
                <a:gd name="T20" fmla="*/ 165 w 796"/>
                <a:gd name="T21" fmla="*/ 82 h 631"/>
                <a:gd name="T22" fmla="*/ 187 w 796"/>
                <a:gd name="T23" fmla="*/ 112 h 631"/>
                <a:gd name="T24" fmla="*/ 202 w 796"/>
                <a:gd name="T25" fmla="*/ 157 h 631"/>
                <a:gd name="T26" fmla="*/ 187 w 796"/>
                <a:gd name="T27" fmla="*/ 202 h 631"/>
                <a:gd name="T28" fmla="*/ 150 w 796"/>
                <a:gd name="T29" fmla="*/ 255 h 631"/>
                <a:gd name="T30" fmla="*/ 127 w 796"/>
                <a:gd name="T31" fmla="*/ 285 h 631"/>
                <a:gd name="T32" fmla="*/ 90 w 796"/>
                <a:gd name="T33" fmla="*/ 360 h 631"/>
                <a:gd name="T34" fmla="*/ 90 w 796"/>
                <a:gd name="T35" fmla="*/ 420 h 631"/>
                <a:gd name="T36" fmla="*/ 97 w 796"/>
                <a:gd name="T37" fmla="*/ 435 h 631"/>
                <a:gd name="T38" fmla="*/ 195 w 796"/>
                <a:gd name="T39" fmla="*/ 510 h 631"/>
                <a:gd name="T40" fmla="*/ 323 w 796"/>
                <a:gd name="T41" fmla="*/ 533 h 631"/>
                <a:gd name="T42" fmla="*/ 368 w 796"/>
                <a:gd name="T43" fmla="*/ 540 h 631"/>
                <a:gd name="T44" fmla="*/ 495 w 796"/>
                <a:gd name="T45" fmla="*/ 510 h 631"/>
                <a:gd name="T46" fmla="*/ 638 w 796"/>
                <a:gd name="T47" fmla="*/ 428 h 631"/>
                <a:gd name="T48" fmla="*/ 736 w 796"/>
                <a:gd name="T49" fmla="*/ 293 h 631"/>
                <a:gd name="T50" fmla="*/ 781 w 796"/>
                <a:gd name="T51" fmla="*/ 172 h 631"/>
                <a:gd name="T52" fmla="*/ 781 w 796"/>
                <a:gd name="T53" fmla="*/ 127 h 631"/>
                <a:gd name="T54" fmla="*/ 773 w 796"/>
                <a:gd name="T55" fmla="*/ 0 h 631"/>
                <a:gd name="T56" fmla="*/ 788 w 796"/>
                <a:gd name="T57" fmla="*/ 82 h 631"/>
                <a:gd name="T58" fmla="*/ 796 w 796"/>
                <a:gd name="T59" fmla="*/ 172 h 631"/>
                <a:gd name="T60" fmla="*/ 751 w 796"/>
                <a:gd name="T61" fmla="*/ 353 h 631"/>
                <a:gd name="T62" fmla="*/ 661 w 796"/>
                <a:gd name="T63" fmla="*/ 495 h 631"/>
                <a:gd name="T64" fmla="*/ 563 w 796"/>
                <a:gd name="T65" fmla="*/ 578 h 631"/>
                <a:gd name="T66" fmla="*/ 488 w 796"/>
                <a:gd name="T67" fmla="*/ 615 h 631"/>
                <a:gd name="T68" fmla="*/ 405 w 796"/>
                <a:gd name="T69" fmla="*/ 631 h 631"/>
                <a:gd name="T70" fmla="*/ 360 w 796"/>
                <a:gd name="T71"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631">
                  <a:moveTo>
                    <a:pt x="360" y="631"/>
                  </a:moveTo>
                  <a:lnTo>
                    <a:pt x="360" y="631"/>
                  </a:lnTo>
                  <a:lnTo>
                    <a:pt x="293" y="615"/>
                  </a:lnTo>
                  <a:lnTo>
                    <a:pt x="225" y="585"/>
                  </a:lnTo>
                  <a:lnTo>
                    <a:pt x="157" y="548"/>
                  </a:lnTo>
                  <a:lnTo>
                    <a:pt x="97" y="495"/>
                  </a:lnTo>
                  <a:lnTo>
                    <a:pt x="52" y="435"/>
                  </a:lnTo>
                  <a:lnTo>
                    <a:pt x="37" y="398"/>
                  </a:lnTo>
                  <a:lnTo>
                    <a:pt x="22" y="360"/>
                  </a:lnTo>
                  <a:lnTo>
                    <a:pt x="7" y="323"/>
                  </a:lnTo>
                  <a:lnTo>
                    <a:pt x="0" y="277"/>
                  </a:lnTo>
                  <a:lnTo>
                    <a:pt x="0" y="240"/>
                  </a:lnTo>
                  <a:lnTo>
                    <a:pt x="7" y="195"/>
                  </a:lnTo>
                  <a:lnTo>
                    <a:pt x="7" y="195"/>
                  </a:lnTo>
                  <a:lnTo>
                    <a:pt x="22" y="142"/>
                  </a:lnTo>
                  <a:lnTo>
                    <a:pt x="37" y="105"/>
                  </a:lnTo>
                  <a:lnTo>
                    <a:pt x="60" y="82"/>
                  </a:lnTo>
                  <a:lnTo>
                    <a:pt x="82" y="67"/>
                  </a:lnTo>
                  <a:lnTo>
                    <a:pt x="105" y="67"/>
                  </a:lnTo>
                  <a:lnTo>
                    <a:pt x="127" y="67"/>
                  </a:lnTo>
                  <a:lnTo>
                    <a:pt x="142" y="75"/>
                  </a:lnTo>
                  <a:lnTo>
                    <a:pt x="165" y="82"/>
                  </a:lnTo>
                  <a:lnTo>
                    <a:pt x="165" y="82"/>
                  </a:lnTo>
                  <a:lnTo>
                    <a:pt x="187" y="112"/>
                  </a:lnTo>
                  <a:lnTo>
                    <a:pt x="195" y="135"/>
                  </a:lnTo>
                  <a:lnTo>
                    <a:pt x="202" y="157"/>
                  </a:lnTo>
                  <a:lnTo>
                    <a:pt x="195" y="180"/>
                  </a:lnTo>
                  <a:lnTo>
                    <a:pt x="187" y="202"/>
                  </a:lnTo>
                  <a:lnTo>
                    <a:pt x="172" y="225"/>
                  </a:lnTo>
                  <a:lnTo>
                    <a:pt x="150" y="255"/>
                  </a:lnTo>
                  <a:lnTo>
                    <a:pt x="150" y="255"/>
                  </a:lnTo>
                  <a:lnTo>
                    <a:pt x="127" y="285"/>
                  </a:lnTo>
                  <a:lnTo>
                    <a:pt x="105" y="308"/>
                  </a:lnTo>
                  <a:lnTo>
                    <a:pt x="90" y="360"/>
                  </a:lnTo>
                  <a:lnTo>
                    <a:pt x="82" y="405"/>
                  </a:lnTo>
                  <a:lnTo>
                    <a:pt x="90" y="420"/>
                  </a:lnTo>
                  <a:lnTo>
                    <a:pt x="97" y="435"/>
                  </a:lnTo>
                  <a:lnTo>
                    <a:pt x="97" y="435"/>
                  </a:lnTo>
                  <a:lnTo>
                    <a:pt x="142" y="480"/>
                  </a:lnTo>
                  <a:lnTo>
                    <a:pt x="195" y="510"/>
                  </a:lnTo>
                  <a:lnTo>
                    <a:pt x="255" y="525"/>
                  </a:lnTo>
                  <a:lnTo>
                    <a:pt x="323" y="533"/>
                  </a:lnTo>
                  <a:lnTo>
                    <a:pt x="323" y="533"/>
                  </a:lnTo>
                  <a:lnTo>
                    <a:pt x="368" y="540"/>
                  </a:lnTo>
                  <a:lnTo>
                    <a:pt x="413" y="533"/>
                  </a:lnTo>
                  <a:lnTo>
                    <a:pt x="495" y="510"/>
                  </a:lnTo>
                  <a:lnTo>
                    <a:pt x="571" y="480"/>
                  </a:lnTo>
                  <a:lnTo>
                    <a:pt x="638" y="428"/>
                  </a:lnTo>
                  <a:lnTo>
                    <a:pt x="698" y="368"/>
                  </a:lnTo>
                  <a:lnTo>
                    <a:pt x="736" y="293"/>
                  </a:lnTo>
                  <a:lnTo>
                    <a:pt x="766" y="210"/>
                  </a:lnTo>
                  <a:lnTo>
                    <a:pt x="781" y="172"/>
                  </a:lnTo>
                  <a:lnTo>
                    <a:pt x="781" y="127"/>
                  </a:lnTo>
                  <a:lnTo>
                    <a:pt x="781" y="127"/>
                  </a:lnTo>
                  <a:lnTo>
                    <a:pt x="781" y="60"/>
                  </a:lnTo>
                  <a:lnTo>
                    <a:pt x="773" y="0"/>
                  </a:lnTo>
                  <a:lnTo>
                    <a:pt x="773" y="0"/>
                  </a:lnTo>
                  <a:lnTo>
                    <a:pt x="788" y="82"/>
                  </a:lnTo>
                  <a:lnTo>
                    <a:pt x="796" y="172"/>
                  </a:lnTo>
                  <a:lnTo>
                    <a:pt x="796" y="172"/>
                  </a:lnTo>
                  <a:lnTo>
                    <a:pt x="781" y="262"/>
                  </a:lnTo>
                  <a:lnTo>
                    <a:pt x="751" y="353"/>
                  </a:lnTo>
                  <a:lnTo>
                    <a:pt x="713" y="428"/>
                  </a:lnTo>
                  <a:lnTo>
                    <a:pt x="661" y="495"/>
                  </a:lnTo>
                  <a:lnTo>
                    <a:pt x="601" y="555"/>
                  </a:lnTo>
                  <a:lnTo>
                    <a:pt x="563" y="578"/>
                  </a:lnTo>
                  <a:lnTo>
                    <a:pt x="533" y="600"/>
                  </a:lnTo>
                  <a:lnTo>
                    <a:pt x="488" y="615"/>
                  </a:lnTo>
                  <a:lnTo>
                    <a:pt x="450" y="623"/>
                  </a:lnTo>
                  <a:lnTo>
                    <a:pt x="405" y="631"/>
                  </a:lnTo>
                  <a:lnTo>
                    <a:pt x="360" y="631"/>
                  </a:lnTo>
                  <a:lnTo>
                    <a:pt x="360" y="63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4" name="Freeform 30"/>
            <p:cNvSpPr>
              <a:spLocks/>
            </p:cNvSpPr>
            <p:nvPr/>
          </p:nvSpPr>
          <p:spPr bwMode="auto">
            <a:xfrm>
              <a:off x="1058863" y="3440113"/>
              <a:ext cx="3063875" cy="2276475"/>
            </a:xfrm>
            <a:custGeom>
              <a:avLst/>
              <a:gdLst>
                <a:gd name="T0" fmla="*/ 819 w 1930"/>
                <a:gd name="T1" fmla="*/ 1434 h 1434"/>
                <a:gd name="T2" fmla="*/ 669 w 1930"/>
                <a:gd name="T3" fmla="*/ 1412 h 1434"/>
                <a:gd name="T4" fmla="*/ 526 w 1930"/>
                <a:gd name="T5" fmla="*/ 1359 h 1434"/>
                <a:gd name="T6" fmla="*/ 398 w 1930"/>
                <a:gd name="T7" fmla="*/ 1284 h 1434"/>
                <a:gd name="T8" fmla="*/ 285 w 1930"/>
                <a:gd name="T9" fmla="*/ 1186 h 1434"/>
                <a:gd name="T10" fmla="*/ 180 w 1930"/>
                <a:gd name="T11" fmla="*/ 1074 h 1434"/>
                <a:gd name="T12" fmla="*/ 98 w 1930"/>
                <a:gd name="T13" fmla="*/ 946 h 1434"/>
                <a:gd name="T14" fmla="*/ 38 w 1930"/>
                <a:gd name="T15" fmla="*/ 803 h 1434"/>
                <a:gd name="T16" fmla="*/ 0 w 1930"/>
                <a:gd name="T17" fmla="*/ 661 h 1434"/>
                <a:gd name="T18" fmla="*/ 15 w 1930"/>
                <a:gd name="T19" fmla="*/ 728 h 1434"/>
                <a:gd name="T20" fmla="*/ 68 w 1930"/>
                <a:gd name="T21" fmla="*/ 856 h 1434"/>
                <a:gd name="T22" fmla="*/ 143 w 1930"/>
                <a:gd name="T23" fmla="*/ 969 h 1434"/>
                <a:gd name="T24" fmla="*/ 233 w 1930"/>
                <a:gd name="T25" fmla="*/ 1074 h 1434"/>
                <a:gd name="T26" fmla="*/ 338 w 1930"/>
                <a:gd name="T27" fmla="*/ 1164 h 1434"/>
                <a:gd name="T28" fmla="*/ 451 w 1930"/>
                <a:gd name="T29" fmla="*/ 1239 h 1434"/>
                <a:gd name="T30" fmla="*/ 578 w 1930"/>
                <a:gd name="T31" fmla="*/ 1292 h 1434"/>
                <a:gd name="T32" fmla="*/ 721 w 1930"/>
                <a:gd name="T33" fmla="*/ 1322 h 1434"/>
                <a:gd name="T34" fmla="*/ 789 w 1930"/>
                <a:gd name="T35" fmla="*/ 1329 h 1434"/>
                <a:gd name="T36" fmla="*/ 1007 w 1930"/>
                <a:gd name="T37" fmla="*/ 1322 h 1434"/>
                <a:gd name="T38" fmla="*/ 1217 w 1930"/>
                <a:gd name="T39" fmla="*/ 1269 h 1434"/>
                <a:gd name="T40" fmla="*/ 1397 w 1930"/>
                <a:gd name="T41" fmla="*/ 1179 h 1434"/>
                <a:gd name="T42" fmla="*/ 1562 w 1930"/>
                <a:gd name="T43" fmla="*/ 1059 h 1434"/>
                <a:gd name="T44" fmla="*/ 1705 w 1930"/>
                <a:gd name="T45" fmla="*/ 909 h 1434"/>
                <a:gd name="T46" fmla="*/ 1810 w 1930"/>
                <a:gd name="T47" fmla="*/ 736 h 1434"/>
                <a:gd name="T48" fmla="*/ 1885 w 1930"/>
                <a:gd name="T49" fmla="*/ 541 h 1434"/>
                <a:gd name="T50" fmla="*/ 1915 w 1930"/>
                <a:gd name="T51" fmla="*/ 323 h 1434"/>
                <a:gd name="T52" fmla="*/ 1915 w 1930"/>
                <a:gd name="T53" fmla="*/ 240 h 1434"/>
                <a:gd name="T54" fmla="*/ 1908 w 1930"/>
                <a:gd name="T55" fmla="*/ 82 h 1434"/>
                <a:gd name="T56" fmla="*/ 1893 w 1930"/>
                <a:gd name="T57" fmla="*/ 0 h 1434"/>
                <a:gd name="T58" fmla="*/ 1923 w 1930"/>
                <a:gd name="T59" fmla="*/ 180 h 1434"/>
                <a:gd name="T60" fmla="*/ 1930 w 1930"/>
                <a:gd name="T61" fmla="*/ 375 h 1434"/>
                <a:gd name="T62" fmla="*/ 1915 w 1930"/>
                <a:gd name="T63" fmla="*/ 480 h 1434"/>
                <a:gd name="T64" fmla="*/ 1863 w 1930"/>
                <a:gd name="T65" fmla="*/ 691 h 1434"/>
                <a:gd name="T66" fmla="*/ 1773 w 1930"/>
                <a:gd name="T67" fmla="*/ 886 h 1434"/>
                <a:gd name="T68" fmla="*/ 1653 w 1930"/>
                <a:gd name="T69" fmla="*/ 1059 h 1434"/>
                <a:gd name="T70" fmla="*/ 1502 w 1930"/>
                <a:gd name="T71" fmla="*/ 1209 h 1434"/>
                <a:gd name="T72" fmla="*/ 1330 w 1930"/>
                <a:gd name="T73" fmla="*/ 1322 h 1434"/>
                <a:gd name="T74" fmla="*/ 1142 w 1930"/>
                <a:gd name="T75" fmla="*/ 1397 h 1434"/>
                <a:gd name="T76" fmla="*/ 931 w 1930"/>
                <a:gd name="T77" fmla="*/ 1434 h 1434"/>
                <a:gd name="T78" fmla="*/ 819 w 1930"/>
                <a:gd name="T79" fmla="*/ 1434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0" h="1434">
                  <a:moveTo>
                    <a:pt x="819" y="1434"/>
                  </a:moveTo>
                  <a:lnTo>
                    <a:pt x="819" y="1434"/>
                  </a:lnTo>
                  <a:lnTo>
                    <a:pt x="744" y="1427"/>
                  </a:lnTo>
                  <a:lnTo>
                    <a:pt x="669" y="1412"/>
                  </a:lnTo>
                  <a:lnTo>
                    <a:pt x="601" y="1389"/>
                  </a:lnTo>
                  <a:lnTo>
                    <a:pt x="526" y="1359"/>
                  </a:lnTo>
                  <a:lnTo>
                    <a:pt x="466" y="1322"/>
                  </a:lnTo>
                  <a:lnTo>
                    <a:pt x="398" y="1284"/>
                  </a:lnTo>
                  <a:lnTo>
                    <a:pt x="338" y="1239"/>
                  </a:lnTo>
                  <a:lnTo>
                    <a:pt x="285" y="1186"/>
                  </a:lnTo>
                  <a:lnTo>
                    <a:pt x="233" y="1134"/>
                  </a:lnTo>
                  <a:lnTo>
                    <a:pt x="180" y="1074"/>
                  </a:lnTo>
                  <a:lnTo>
                    <a:pt x="135" y="1006"/>
                  </a:lnTo>
                  <a:lnTo>
                    <a:pt x="98" y="946"/>
                  </a:lnTo>
                  <a:lnTo>
                    <a:pt x="68" y="879"/>
                  </a:lnTo>
                  <a:lnTo>
                    <a:pt x="38" y="803"/>
                  </a:lnTo>
                  <a:lnTo>
                    <a:pt x="15" y="736"/>
                  </a:lnTo>
                  <a:lnTo>
                    <a:pt x="0" y="661"/>
                  </a:lnTo>
                  <a:lnTo>
                    <a:pt x="0" y="661"/>
                  </a:lnTo>
                  <a:lnTo>
                    <a:pt x="15" y="728"/>
                  </a:lnTo>
                  <a:lnTo>
                    <a:pt x="45" y="796"/>
                  </a:lnTo>
                  <a:lnTo>
                    <a:pt x="68" y="856"/>
                  </a:lnTo>
                  <a:lnTo>
                    <a:pt x="105" y="916"/>
                  </a:lnTo>
                  <a:lnTo>
                    <a:pt x="143" y="969"/>
                  </a:lnTo>
                  <a:lnTo>
                    <a:pt x="188" y="1029"/>
                  </a:lnTo>
                  <a:lnTo>
                    <a:pt x="233" y="1074"/>
                  </a:lnTo>
                  <a:lnTo>
                    <a:pt x="278" y="1119"/>
                  </a:lnTo>
                  <a:lnTo>
                    <a:pt x="338" y="1164"/>
                  </a:lnTo>
                  <a:lnTo>
                    <a:pt x="391" y="1202"/>
                  </a:lnTo>
                  <a:lnTo>
                    <a:pt x="451" y="1239"/>
                  </a:lnTo>
                  <a:lnTo>
                    <a:pt x="518" y="1262"/>
                  </a:lnTo>
                  <a:lnTo>
                    <a:pt x="578" y="1292"/>
                  </a:lnTo>
                  <a:lnTo>
                    <a:pt x="646" y="1307"/>
                  </a:lnTo>
                  <a:lnTo>
                    <a:pt x="721" y="1322"/>
                  </a:lnTo>
                  <a:lnTo>
                    <a:pt x="789" y="1329"/>
                  </a:lnTo>
                  <a:lnTo>
                    <a:pt x="789" y="1329"/>
                  </a:lnTo>
                  <a:lnTo>
                    <a:pt x="901" y="1329"/>
                  </a:lnTo>
                  <a:lnTo>
                    <a:pt x="1007" y="1322"/>
                  </a:lnTo>
                  <a:lnTo>
                    <a:pt x="1112" y="1299"/>
                  </a:lnTo>
                  <a:lnTo>
                    <a:pt x="1217" y="1269"/>
                  </a:lnTo>
                  <a:lnTo>
                    <a:pt x="1307" y="1232"/>
                  </a:lnTo>
                  <a:lnTo>
                    <a:pt x="1397" y="1179"/>
                  </a:lnTo>
                  <a:lnTo>
                    <a:pt x="1487" y="1126"/>
                  </a:lnTo>
                  <a:lnTo>
                    <a:pt x="1562" y="1059"/>
                  </a:lnTo>
                  <a:lnTo>
                    <a:pt x="1637" y="991"/>
                  </a:lnTo>
                  <a:lnTo>
                    <a:pt x="1705" y="909"/>
                  </a:lnTo>
                  <a:lnTo>
                    <a:pt x="1765" y="826"/>
                  </a:lnTo>
                  <a:lnTo>
                    <a:pt x="1810" y="736"/>
                  </a:lnTo>
                  <a:lnTo>
                    <a:pt x="1855" y="638"/>
                  </a:lnTo>
                  <a:lnTo>
                    <a:pt x="1885" y="541"/>
                  </a:lnTo>
                  <a:lnTo>
                    <a:pt x="1908" y="435"/>
                  </a:lnTo>
                  <a:lnTo>
                    <a:pt x="1915" y="323"/>
                  </a:lnTo>
                  <a:lnTo>
                    <a:pt x="1915" y="323"/>
                  </a:lnTo>
                  <a:lnTo>
                    <a:pt x="1915" y="240"/>
                  </a:lnTo>
                  <a:lnTo>
                    <a:pt x="1915" y="157"/>
                  </a:lnTo>
                  <a:lnTo>
                    <a:pt x="1908" y="82"/>
                  </a:lnTo>
                  <a:lnTo>
                    <a:pt x="1893" y="0"/>
                  </a:lnTo>
                  <a:lnTo>
                    <a:pt x="1893" y="0"/>
                  </a:lnTo>
                  <a:lnTo>
                    <a:pt x="1915" y="90"/>
                  </a:lnTo>
                  <a:lnTo>
                    <a:pt x="1923" y="180"/>
                  </a:lnTo>
                  <a:lnTo>
                    <a:pt x="1930" y="278"/>
                  </a:lnTo>
                  <a:lnTo>
                    <a:pt x="1930" y="375"/>
                  </a:lnTo>
                  <a:lnTo>
                    <a:pt x="1930" y="375"/>
                  </a:lnTo>
                  <a:lnTo>
                    <a:pt x="1915" y="480"/>
                  </a:lnTo>
                  <a:lnTo>
                    <a:pt x="1893" y="586"/>
                  </a:lnTo>
                  <a:lnTo>
                    <a:pt x="1863" y="691"/>
                  </a:lnTo>
                  <a:lnTo>
                    <a:pt x="1818" y="796"/>
                  </a:lnTo>
                  <a:lnTo>
                    <a:pt x="1773" y="886"/>
                  </a:lnTo>
                  <a:lnTo>
                    <a:pt x="1713" y="976"/>
                  </a:lnTo>
                  <a:lnTo>
                    <a:pt x="1653" y="1059"/>
                  </a:lnTo>
                  <a:lnTo>
                    <a:pt x="1577" y="1141"/>
                  </a:lnTo>
                  <a:lnTo>
                    <a:pt x="1502" y="1209"/>
                  </a:lnTo>
                  <a:lnTo>
                    <a:pt x="1420" y="1269"/>
                  </a:lnTo>
                  <a:lnTo>
                    <a:pt x="1330" y="1322"/>
                  </a:lnTo>
                  <a:lnTo>
                    <a:pt x="1239" y="1367"/>
                  </a:lnTo>
                  <a:lnTo>
                    <a:pt x="1142" y="1397"/>
                  </a:lnTo>
                  <a:lnTo>
                    <a:pt x="1037" y="1419"/>
                  </a:lnTo>
                  <a:lnTo>
                    <a:pt x="931" y="1434"/>
                  </a:lnTo>
                  <a:lnTo>
                    <a:pt x="819" y="1434"/>
                  </a:lnTo>
                  <a:lnTo>
                    <a:pt x="819" y="1434"/>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5" name="Freeform 31"/>
            <p:cNvSpPr>
              <a:spLocks/>
            </p:cNvSpPr>
            <p:nvPr/>
          </p:nvSpPr>
          <p:spPr bwMode="auto">
            <a:xfrm>
              <a:off x="2000250" y="3749675"/>
              <a:ext cx="311150" cy="298450"/>
            </a:xfrm>
            <a:custGeom>
              <a:avLst/>
              <a:gdLst>
                <a:gd name="T0" fmla="*/ 166 w 196"/>
                <a:gd name="T1" fmla="*/ 38 h 188"/>
                <a:gd name="T2" fmla="*/ 166 w 196"/>
                <a:gd name="T3" fmla="*/ 38 h 188"/>
                <a:gd name="T4" fmla="*/ 188 w 196"/>
                <a:gd name="T5" fmla="*/ 60 h 188"/>
                <a:gd name="T6" fmla="*/ 196 w 196"/>
                <a:gd name="T7" fmla="*/ 90 h 188"/>
                <a:gd name="T8" fmla="*/ 188 w 196"/>
                <a:gd name="T9" fmla="*/ 113 h 188"/>
                <a:gd name="T10" fmla="*/ 181 w 196"/>
                <a:gd name="T11" fmla="*/ 143 h 188"/>
                <a:gd name="T12" fmla="*/ 166 w 196"/>
                <a:gd name="T13" fmla="*/ 165 h 188"/>
                <a:gd name="T14" fmla="*/ 151 w 196"/>
                <a:gd name="T15" fmla="*/ 180 h 188"/>
                <a:gd name="T16" fmla="*/ 128 w 196"/>
                <a:gd name="T17" fmla="*/ 188 h 188"/>
                <a:gd name="T18" fmla="*/ 98 w 196"/>
                <a:gd name="T19" fmla="*/ 188 h 188"/>
                <a:gd name="T20" fmla="*/ 98 w 196"/>
                <a:gd name="T21" fmla="*/ 188 h 188"/>
                <a:gd name="T22" fmla="*/ 128 w 196"/>
                <a:gd name="T23" fmla="*/ 165 h 188"/>
                <a:gd name="T24" fmla="*/ 143 w 196"/>
                <a:gd name="T25" fmla="*/ 128 h 188"/>
                <a:gd name="T26" fmla="*/ 143 w 196"/>
                <a:gd name="T27" fmla="*/ 105 h 188"/>
                <a:gd name="T28" fmla="*/ 143 w 196"/>
                <a:gd name="T29" fmla="*/ 90 h 188"/>
                <a:gd name="T30" fmla="*/ 136 w 196"/>
                <a:gd name="T31" fmla="*/ 68 h 188"/>
                <a:gd name="T32" fmla="*/ 121 w 196"/>
                <a:gd name="T33" fmla="*/ 45 h 188"/>
                <a:gd name="T34" fmla="*/ 121 w 196"/>
                <a:gd name="T35" fmla="*/ 45 h 188"/>
                <a:gd name="T36" fmla="*/ 98 w 196"/>
                <a:gd name="T37" fmla="*/ 30 h 188"/>
                <a:gd name="T38" fmla="*/ 68 w 196"/>
                <a:gd name="T39" fmla="*/ 23 h 188"/>
                <a:gd name="T40" fmla="*/ 38 w 196"/>
                <a:gd name="T41" fmla="*/ 15 h 188"/>
                <a:gd name="T42" fmla="*/ 0 w 196"/>
                <a:gd name="T43" fmla="*/ 15 h 188"/>
                <a:gd name="T44" fmla="*/ 0 w 196"/>
                <a:gd name="T45" fmla="*/ 15 h 188"/>
                <a:gd name="T46" fmla="*/ 53 w 196"/>
                <a:gd name="T47" fmla="*/ 0 h 188"/>
                <a:gd name="T48" fmla="*/ 98 w 196"/>
                <a:gd name="T49" fmla="*/ 0 h 188"/>
                <a:gd name="T50" fmla="*/ 136 w 196"/>
                <a:gd name="T51" fmla="*/ 15 h 188"/>
                <a:gd name="T52" fmla="*/ 166 w 196"/>
                <a:gd name="T53" fmla="*/ 38 h 188"/>
                <a:gd name="T54" fmla="*/ 166 w 196"/>
                <a:gd name="T55" fmla="*/ 3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6" h="188">
                  <a:moveTo>
                    <a:pt x="166" y="38"/>
                  </a:moveTo>
                  <a:lnTo>
                    <a:pt x="166" y="38"/>
                  </a:lnTo>
                  <a:lnTo>
                    <a:pt x="188" y="60"/>
                  </a:lnTo>
                  <a:lnTo>
                    <a:pt x="196" y="90"/>
                  </a:lnTo>
                  <a:lnTo>
                    <a:pt x="188" y="113"/>
                  </a:lnTo>
                  <a:lnTo>
                    <a:pt x="181" y="143"/>
                  </a:lnTo>
                  <a:lnTo>
                    <a:pt x="166" y="165"/>
                  </a:lnTo>
                  <a:lnTo>
                    <a:pt x="151" y="180"/>
                  </a:lnTo>
                  <a:lnTo>
                    <a:pt x="128" y="188"/>
                  </a:lnTo>
                  <a:lnTo>
                    <a:pt x="98" y="188"/>
                  </a:lnTo>
                  <a:lnTo>
                    <a:pt x="98" y="188"/>
                  </a:lnTo>
                  <a:lnTo>
                    <a:pt x="128" y="165"/>
                  </a:lnTo>
                  <a:lnTo>
                    <a:pt x="143" y="128"/>
                  </a:lnTo>
                  <a:lnTo>
                    <a:pt x="143" y="105"/>
                  </a:lnTo>
                  <a:lnTo>
                    <a:pt x="143" y="90"/>
                  </a:lnTo>
                  <a:lnTo>
                    <a:pt x="136" y="68"/>
                  </a:lnTo>
                  <a:lnTo>
                    <a:pt x="121" y="45"/>
                  </a:lnTo>
                  <a:lnTo>
                    <a:pt x="121" y="45"/>
                  </a:lnTo>
                  <a:lnTo>
                    <a:pt x="98" y="30"/>
                  </a:lnTo>
                  <a:lnTo>
                    <a:pt x="68" y="23"/>
                  </a:lnTo>
                  <a:lnTo>
                    <a:pt x="38" y="15"/>
                  </a:lnTo>
                  <a:lnTo>
                    <a:pt x="0" y="15"/>
                  </a:lnTo>
                  <a:lnTo>
                    <a:pt x="0" y="15"/>
                  </a:lnTo>
                  <a:lnTo>
                    <a:pt x="53" y="0"/>
                  </a:lnTo>
                  <a:lnTo>
                    <a:pt x="98" y="0"/>
                  </a:lnTo>
                  <a:lnTo>
                    <a:pt x="136" y="15"/>
                  </a:lnTo>
                  <a:lnTo>
                    <a:pt x="166" y="38"/>
                  </a:lnTo>
                  <a:lnTo>
                    <a:pt x="166" y="3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6" name="Freeform 32"/>
            <p:cNvSpPr>
              <a:spLocks/>
            </p:cNvSpPr>
            <p:nvPr/>
          </p:nvSpPr>
          <p:spPr bwMode="auto">
            <a:xfrm>
              <a:off x="3194050" y="5848350"/>
              <a:ext cx="249238" cy="238125"/>
            </a:xfrm>
            <a:custGeom>
              <a:avLst/>
              <a:gdLst>
                <a:gd name="T0" fmla="*/ 22 w 157"/>
                <a:gd name="T1" fmla="*/ 23 h 150"/>
                <a:gd name="T2" fmla="*/ 22 w 157"/>
                <a:gd name="T3" fmla="*/ 23 h 150"/>
                <a:gd name="T4" fmla="*/ 7 w 157"/>
                <a:gd name="T5" fmla="*/ 45 h 150"/>
                <a:gd name="T6" fmla="*/ 0 w 157"/>
                <a:gd name="T7" fmla="*/ 68 h 150"/>
                <a:gd name="T8" fmla="*/ 0 w 157"/>
                <a:gd name="T9" fmla="*/ 90 h 150"/>
                <a:gd name="T10" fmla="*/ 7 w 157"/>
                <a:gd name="T11" fmla="*/ 113 h 150"/>
                <a:gd name="T12" fmla="*/ 15 w 157"/>
                <a:gd name="T13" fmla="*/ 128 h 150"/>
                <a:gd name="T14" fmla="*/ 30 w 157"/>
                <a:gd name="T15" fmla="*/ 143 h 150"/>
                <a:gd name="T16" fmla="*/ 52 w 157"/>
                <a:gd name="T17" fmla="*/ 150 h 150"/>
                <a:gd name="T18" fmla="*/ 67 w 157"/>
                <a:gd name="T19" fmla="*/ 150 h 150"/>
                <a:gd name="T20" fmla="*/ 67 w 157"/>
                <a:gd name="T21" fmla="*/ 150 h 150"/>
                <a:gd name="T22" fmla="*/ 45 w 157"/>
                <a:gd name="T23" fmla="*/ 128 h 150"/>
                <a:gd name="T24" fmla="*/ 37 w 157"/>
                <a:gd name="T25" fmla="*/ 98 h 150"/>
                <a:gd name="T26" fmla="*/ 45 w 157"/>
                <a:gd name="T27" fmla="*/ 68 h 150"/>
                <a:gd name="T28" fmla="*/ 52 w 157"/>
                <a:gd name="T29" fmla="*/ 53 h 150"/>
                <a:gd name="T30" fmla="*/ 60 w 157"/>
                <a:gd name="T31" fmla="*/ 38 h 150"/>
                <a:gd name="T32" fmla="*/ 60 w 157"/>
                <a:gd name="T33" fmla="*/ 38 h 150"/>
                <a:gd name="T34" fmla="*/ 82 w 157"/>
                <a:gd name="T35" fmla="*/ 23 h 150"/>
                <a:gd name="T36" fmla="*/ 105 w 157"/>
                <a:gd name="T37" fmla="*/ 15 h 150"/>
                <a:gd name="T38" fmla="*/ 127 w 157"/>
                <a:gd name="T39" fmla="*/ 8 h 150"/>
                <a:gd name="T40" fmla="*/ 157 w 157"/>
                <a:gd name="T41" fmla="*/ 15 h 150"/>
                <a:gd name="T42" fmla="*/ 157 w 157"/>
                <a:gd name="T43" fmla="*/ 15 h 150"/>
                <a:gd name="T44" fmla="*/ 120 w 157"/>
                <a:gd name="T45" fmla="*/ 0 h 150"/>
                <a:gd name="T46" fmla="*/ 82 w 157"/>
                <a:gd name="T47" fmla="*/ 0 h 150"/>
                <a:gd name="T48" fmla="*/ 45 w 157"/>
                <a:gd name="T49" fmla="*/ 8 h 150"/>
                <a:gd name="T50" fmla="*/ 22 w 157"/>
                <a:gd name="T51" fmla="*/ 23 h 150"/>
                <a:gd name="T52" fmla="*/ 22 w 157"/>
                <a:gd name="T53"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 h="150">
                  <a:moveTo>
                    <a:pt x="22" y="23"/>
                  </a:moveTo>
                  <a:lnTo>
                    <a:pt x="22" y="23"/>
                  </a:lnTo>
                  <a:lnTo>
                    <a:pt x="7" y="45"/>
                  </a:lnTo>
                  <a:lnTo>
                    <a:pt x="0" y="68"/>
                  </a:lnTo>
                  <a:lnTo>
                    <a:pt x="0" y="90"/>
                  </a:lnTo>
                  <a:lnTo>
                    <a:pt x="7" y="113"/>
                  </a:lnTo>
                  <a:lnTo>
                    <a:pt x="15" y="128"/>
                  </a:lnTo>
                  <a:lnTo>
                    <a:pt x="30" y="143"/>
                  </a:lnTo>
                  <a:lnTo>
                    <a:pt x="52" y="150"/>
                  </a:lnTo>
                  <a:lnTo>
                    <a:pt x="67" y="150"/>
                  </a:lnTo>
                  <a:lnTo>
                    <a:pt x="67" y="150"/>
                  </a:lnTo>
                  <a:lnTo>
                    <a:pt x="45" y="128"/>
                  </a:lnTo>
                  <a:lnTo>
                    <a:pt x="37" y="98"/>
                  </a:lnTo>
                  <a:lnTo>
                    <a:pt x="45" y="68"/>
                  </a:lnTo>
                  <a:lnTo>
                    <a:pt x="52" y="53"/>
                  </a:lnTo>
                  <a:lnTo>
                    <a:pt x="60" y="38"/>
                  </a:lnTo>
                  <a:lnTo>
                    <a:pt x="60" y="38"/>
                  </a:lnTo>
                  <a:lnTo>
                    <a:pt x="82" y="23"/>
                  </a:lnTo>
                  <a:lnTo>
                    <a:pt x="105" y="15"/>
                  </a:lnTo>
                  <a:lnTo>
                    <a:pt x="127" y="8"/>
                  </a:lnTo>
                  <a:lnTo>
                    <a:pt x="157" y="15"/>
                  </a:lnTo>
                  <a:lnTo>
                    <a:pt x="157" y="15"/>
                  </a:lnTo>
                  <a:lnTo>
                    <a:pt x="120" y="0"/>
                  </a:lnTo>
                  <a:lnTo>
                    <a:pt x="82" y="0"/>
                  </a:lnTo>
                  <a:lnTo>
                    <a:pt x="45" y="8"/>
                  </a:lnTo>
                  <a:lnTo>
                    <a:pt x="22" y="23"/>
                  </a:lnTo>
                  <a:lnTo>
                    <a:pt x="22" y="2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7" name="Freeform 33"/>
            <p:cNvSpPr>
              <a:spLocks/>
            </p:cNvSpPr>
            <p:nvPr/>
          </p:nvSpPr>
          <p:spPr bwMode="auto">
            <a:xfrm>
              <a:off x="2859088" y="4762500"/>
              <a:ext cx="238125" cy="274638"/>
            </a:xfrm>
            <a:custGeom>
              <a:avLst/>
              <a:gdLst>
                <a:gd name="T0" fmla="*/ 8 w 150"/>
                <a:gd name="T1" fmla="*/ 128 h 173"/>
                <a:gd name="T2" fmla="*/ 8 w 150"/>
                <a:gd name="T3" fmla="*/ 128 h 173"/>
                <a:gd name="T4" fmla="*/ 23 w 150"/>
                <a:gd name="T5" fmla="*/ 151 h 173"/>
                <a:gd name="T6" fmla="*/ 38 w 150"/>
                <a:gd name="T7" fmla="*/ 166 h 173"/>
                <a:gd name="T8" fmla="*/ 60 w 150"/>
                <a:gd name="T9" fmla="*/ 173 h 173"/>
                <a:gd name="T10" fmla="*/ 83 w 150"/>
                <a:gd name="T11" fmla="*/ 173 h 173"/>
                <a:gd name="T12" fmla="*/ 105 w 150"/>
                <a:gd name="T13" fmla="*/ 173 h 173"/>
                <a:gd name="T14" fmla="*/ 128 w 150"/>
                <a:gd name="T15" fmla="*/ 166 h 173"/>
                <a:gd name="T16" fmla="*/ 143 w 150"/>
                <a:gd name="T17" fmla="*/ 151 h 173"/>
                <a:gd name="T18" fmla="*/ 150 w 150"/>
                <a:gd name="T19" fmla="*/ 128 h 173"/>
                <a:gd name="T20" fmla="*/ 150 w 150"/>
                <a:gd name="T21" fmla="*/ 128 h 173"/>
                <a:gd name="T22" fmla="*/ 120 w 150"/>
                <a:gd name="T23" fmla="*/ 143 h 173"/>
                <a:gd name="T24" fmla="*/ 83 w 150"/>
                <a:gd name="T25" fmla="*/ 143 h 173"/>
                <a:gd name="T26" fmla="*/ 53 w 150"/>
                <a:gd name="T27" fmla="*/ 128 h 173"/>
                <a:gd name="T28" fmla="*/ 45 w 150"/>
                <a:gd name="T29" fmla="*/ 113 h 173"/>
                <a:gd name="T30" fmla="*/ 38 w 150"/>
                <a:gd name="T31" fmla="*/ 98 h 173"/>
                <a:gd name="T32" fmla="*/ 38 w 150"/>
                <a:gd name="T33" fmla="*/ 98 h 173"/>
                <a:gd name="T34" fmla="*/ 30 w 150"/>
                <a:gd name="T35" fmla="*/ 76 h 173"/>
                <a:gd name="T36" fmla="*/ 30 w 150"/>
                <a:gd name="T37" fmla="*/ 53 h 173"/>
                <a:gd name="T38" fmla="*/ 38 w 150"/>
                <a:gd name="T39" fmla="*/ 23 h 173"/>
                <a:gd name="T40" fmla="*/ 45 w 150"/>
                <a:gd name="T41" fmla="*/ 0 h 173"/>
                <a:gd name="T42" fmla="*/ 45 w 150"/>
                <a:gd name="T43" fmla="*/ 0 h 173"/>
                <a:gd name="T44" fmla="*/ 23 w 150"/>
                <a:gd name="T45" fmla="*/ 31 h 173"/>
                <a:gd name="T46" fmla="*/ 8 w 150"/>
                <a:gd name="T47" fmla="*/ 68 h 173"/>
                <a:gd name="T48" fmla="*/ 0 w 150"/>
                <a:gd name="T49" fmla="*/ 98 h 173"/>
                <a:gd name="T50" fmla="*/ 8 w 150"/>
                <a:gd name="T51" fmla="*/ 128 h 173"/>
                <a:gd name="T52" fmla="*/ 8 w 150"/>
                <a:gd name="T53" fmla="*/ 12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73">
                  <a:moveTo>
                    <a:pt x="8" y="128"/>
                  </a:moveTo>
                  <a:lnTo>
                    <a:pt x="8" y="128"/>
                  </a:lnTo>
                  <a:lnTo>
                    <a:pt x="23" y="151"/>
                  </a:lnTo>
                  <a:lnTo>
                    <a:pt x="38" y="166"/>
                  </a:lnTo>
                  <a:lnTo>
                    <a:pt x="60" y="173"/>
                  </a:lnTo>
                  <a:lnTo>
                    <a:pt x="83" y="173"/>
                  </a:lnTo>
                  <a:lnTo>
                    <a:pt x="105" y="173"/>
                  </a:lnTo>
                  <a:lnTo>
                    <a:pt x="128" y="166"/>
                  </a:lnTo>
                  <a:lnTo>
                    <a:pt x="143" y="151"/>
                  </a:lnTo>
                  <a:lnTo>
                    <a:pt x="150" y="128"/>
                  </a:lnTo>
                  <a:lnTo>
                    <a:pt x="150" y="128"/>
                  </a:lnTo>
                  <a:lnTo>
                    <a:pt x="120" y="143"/>
                  </a:lnTo>
                  <a:lnTo>
                    <a:pt x="83" y="143"/>
                  </a:lnTo>
                  <a:lnTo>
                    <a:pt x="53" y="128"/>
                  </a:lnTo>
                  <a:lnTo>
                    <a:pt x="45" y="113"/>
                  </a:lnTo>
                  <a:lnTo>
                    <a:pt x="38" y="98"/>
                  </a:lnTo>
                  <a:lnTo>
                    <a:pt x="38" y="98"/>
                  </a:lnTo>
                  <a:lnTo>
                    <a:pt x="30" y="76"/>
                  </a:lnTo>
                  <a:lnTo>
                    <a:pt x="30" y="53"/>
                  </a:lnTo>
                  <a:lnTo>
                    <a:pt x="38" y="23"/>
                  </a:lnTo>
                  <a:lnTo>
                    <a:pt x="45" y="0"/>
                  </a:lnTo>
                  <a:lnTo>
                    <a:pt x="45" y="0"/>
                  </a:lnTo>
                  <a:lnTo>
                    <a:pt x="23" y="31"/>
                  </a:lnTo>
                  <a:lnTo>
                    <a:pt x="8" y="68"/>
                  </a:lnTo>
                  <a:lnTo>
                    <a:pt x="0" y="98"/>
                  </a:lnTo>
                  <a:lnTo>
                    <a:pt x="8" y="128"/>
                  </a:lnTo>
                  <a:lnTo>
                    <a:pt x="8" y="12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8" name="Freeform 34"/>
            <p:cNvSpPr>
              <a:spLocks/>
            </p:cNvSpPr>
            <p:nvPr/>
          </p:nvSpPr>
          <p:spPr bwMode="auto">
            <a:xfrm>
              <a:off x="3038475" y="4703763"/>
              <a:ext cx="119063" cy="166688"/>
            </a:xfrm>
            <a:custGeom>
              <a:avLst/>
              <a:gdLst>
                <a:gd name="T0" fmla="*/ 75 w 75"/>
                <a:gd name="T1" fmla="*/ 83 h 105"/>
                <a:gd name="T2" fmla="*/ 75 w 75"/>
                <a:gd name="T3" fmla="*/ 83 h 105"/>
                <a:gd name="T4" fmla="*/ 67 w 75"/>
                <a:gd name="T5" fmla="*/ 75 h 105"/>
                <a:gd name="T6" fmla="*/ 60 w 75"/>
                <a:gd name="T7" fmla="*/ 68 h 105"/>
                <a:gd name="T8" fmla="*/ 37 w 75"/>
                <a:gd name="T9" fmla="*/ 68 h 105"/>
                <a:gd name="T10" fmla="*/ 37 w 75"/>
                <a:gd name="T11" fmla="*/ 68 h 105"/>
                <a:gd name="T12" fmla="*/ 30 w 75"/>
                <a:gd name="T13" fmla="*/ 75 h 105"/>
                <a:gd name="T14" fmla="*/ 30 w 75"/>
                <a:gd name="T15" fmla="*/ 75 h 105"/>
                <a:gd name="T16" fmla="*/ 22 w 75"/>
                <a:gd name="T17" fmla="*/ 60 h 105"/>
                <a:gd name="T18" fmla="*/ 22 w 75"/>
                <a:gd name="T19" fmla="*/ 37 h 105"/>
                <a:gd name="T20" fmla="*/ 30 w 75"/>
                <a:gd name="T21" fmla="*/ 15 h 105"/>
                <a:gd name="T22" fmla="*/ 45 w 75"/>
                <a:gd name="T23" fmla="*/ 0 h 105"/>
                <a:gd name="T24" fmla="*/ 45 w 75"/>
                <a:gd name="T25" fmla="*/ 0 h 105"/>
                <a:gd name="T26" fmla="*/ 15 w 75"/>
                <a:gd name="T27" fmla="*/ 22 h 105"/>
                <a:gd name="T28" fmla="*/ 0 w 75"/>
                <a:gd name="T29" fmla="*/ 52 h 105"/>
                <a:gd name="T30" fmla="*/ 7 w 75"/>
                <a:gd name="T31" fmla="*/ 75 h 105"/>
                <a:gd name="T32" fmla="*/ 7 w 75"/>
                <a:gd name="T33" fmla="*/ 90 h 105"/>
                <a:gd name="T34" fmla="*/ 15 w 75"/>
                <a:gd name="T35" fmla="*/ 98 h 105"/>
                <a:gd name="T36" fmla="*/ 15 w 75"/>
                <a:gd name="T37" fmla="*/ 98 h 105"/>
                <a:gd name="T38" fmla="*/ 22 w 75"/>
                <a:gd name="T39" fmla="*/ 98 h 105"/>
                <a:gd name="T40" fmla="*/ 22 w 75"/>
                <a:gd name="T41" fmla="*/ 98 h 105"/>
                <a:gd name="T42" fmla="*/ 37 w 75"/>
                <a:gd name="T43" fmla="*/ 105 h 105"/>
                <a:gd name="T44" fmla="*/ 37 w 75"/>
                <a:gd name="T45" fmla="*/ 105 h 105"/>
                <a:gd name="T46" fmla="*/ 52 w 75"/>
                <a:gd name="T47" fmla="*/ 105 h 105"/>
                <a:gd name="T48" fmla="*/ 67 w 75"/>
                <a:gd name="T49" fmla="*/ 98 h 105"/>
                <a:gd name="T50" fmla="*/ 75 w 75"/>
                <a:gd name="T51" fmla="*/ 83 h 105"/>
                <a:gd name="T52" fmla="*/ 75 w 75"/>
                <a:gd name="T5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5" h="105">
                  <a:moveTo>
                    <a:pt x="75" y="83"/>
                  </a:moveTo>
                  <a:lnTo>
                    <a:pt x="75" y="83"/>
                  </a:lnTo>
                  <a:lnTo>
                    <a:pt x="67" y="75"/>
                  </a:lnTo>
                  <a:lnTo>
                    <a:pt x="60" y="68"/>
                  </a:lnTo>
                  <a:lnTo>
                    <a:pt x="37" y="68"/>
                  </a:lnTo>
                  <a:lnTo>
                    <a:pt x="37" y="68"/>
                  </a:lnTo>
                  <a:lnTo>
                    <a:pt x="30" y="75"/>
                  </a:lnTo>
                  <a:lnTo>
                    <a:pt x="30" y="75"/>
                  </a:lnTo>
                  <a:lnTo>
                    <a:pt x="22" y="60"/>
                  </a:lnTo>
                  <a:lnTo>
                    <a:pt x="22" y="37"/>
                  </a:lnTo>
                  <a:lnTo>
                    <a:pt x="30" y="15"/>
                  </a:lnTo>
                  <a:lnTo>
                    <a:pt x="45" y="0"/>
                  </a:lnTo>
                  <a:lnTo>
                    <a:pt x="45" y="0"/>
                  </a:lnTo>
                  <a:lnTo>
                    <a:pt x="15" y="22"/>
                  </a:lnTo>
                  <a:lnTo>
                    <a:pt x="0" y="52"/>
                  </a:lnTo>
                  <a:lnTo>
                    <a:pt x="7" y="75"/>
                  </a:lnTo>
                  <a:lnTo>
                    <a:pt x="7" y="90"/>
                  </a:lnTo>
                  <a:lnTo>
                    <a:pt x="15" y="98"/>
                  </a:lnTo>
                  <a:lnTo>
                    <a:pt x="15" y="98"/>
                  </a:lnTo>
                  <a:lnTo>
                    <a:pt x="22" y="98"/>
                  </a:lnTo>
                  <a:lnTo>
                    <a:pt x="22" y="98"/>
                  </a:lnTo>
                  <a:lnTo>
                    <a:pt x="37" y="105"/>
                  </a:lnTo>
                  <a:lnTo>
                    <a:pt x="37" y="105"/>
                  </a:lnTo>
                  <a:lnTo>
                    <a:pt x="52" y="105"/>
                  </a:lnTo>
                  <a:lnTo>
                    <a:pt x="67" y="98"/>
                  </a:lnTo>
                  <a:lnTo>
                    <a:pt x="75" y="83"/>
                  </a:lnTo>
                  <a:lnTo>
                    <a:pt x="75" y="8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9" name="Freeform 35"/>
            <p:cNvSpPr>
              <a:spLocks/>
            </p:cNvSpPr>
            <p:nvPr/>
          </p:nvSpPr>
          <p:spPr bwMode="auto">
            <a:xfrm>
              <a:off x="2895600" y="4679950"/>
              <a:ext cx="417513" cy="858838"/>
            </a:xfrm>
            <a:custGeom>
              <a:avLst/>
              <a:gdLst>
                <a:gd name="T0" fmla="*/ 188 w 263"/>
                <a:gd name="T1" fmla="*/ 345 h 541"/>
                <a:gd name="T2" fmla="*/ 188 w 263"/>
                <a:gd name="T3" fmla="*/ 345 h 541"/>
                <a:gd name="T4" fmla="*/ 233 w 263"/>
                <a:gd name="T5" fmla="*/ 255 h 541"/>
                <a:gd name="T6" fmla="*/ 255 w 263"/>
                <a:gd name="T7" fmla="*/ 188 h 541"/>
                <a:gd name="T8" fmla="*/ 263 w 263"/>
                <a:gd name="T9" fmla="*/ 128 h 541"/>
                <a:gd name="T10" fmla="*/ 255 w 263"/>
                <a:gd name="T11" fmla="*/ 75 h 541"/>
                <a:gd name="T12" fmla="*/ 240 w 263"/>
                <a:gd name="T13" fmla="*/ 37 h 541"/>
                <a:gd name="T14" fmla="*/ 225 w 263"/>
                <a:gd name="T15" fmla="*/ 15 h 541"/>
                <a:gd name="T16" fmla="*/ 195 w 263"/>
                <a:gd name="T17" fmla="*/ 0 h 541"/>
                <a:gd name="T18" fmla="*/ 173 w 263"/>
                <a:gd name="T19" fmla="*/ 0 h 541"/>
                <a:gd name="T20" fmla="*/ 173 w 263"/>
                <a:gd name="T21" fmla="*/ 0 h 541"/>
                <a:gd name="T22" fmla="*/ 150 w 263"/>
                <a:gd name="T23" fmla="*/ 0 h 541"/>
                <a:gd name="T24" fmla="*/ 135 w 263"/>
                <a:gd name="T25" fmla="*/ 15 h 541"/>
                <a:gd name="T26" fmla="*/ 135 w 263"/>
                <a:gd name="T27" fmla="*/ 15 h 541"/>
                <a:gd name="T28" fmla="*/ 150 w 263"/>
                <a:gd name="T29" fmla="*/ 7 h 541"/>
                <a:gd name="T30" fmla="*/ 150 w 263"/>
                <a:gd name="T31" fmla="*/ 7 h 541"/>
                <a:gd name="T32" fmla="*/ 180 w 263"/>
                <a:gd name="T33" fmla="*/ 15 h 541"/>
                <a:gd name="T34" fmla="*/ 203 w 263"/>
                <a:gd name="T35" fmla="*/ 30 h 541"/>
                <a:gd name="T36" fmla="*/ 225 w 263"/>
                <a:gd name="T37" fmla="*/ 52 h 541"/>
                <a:gd name="T38" fmla="*/ 240 w 263"/>
                <a:gd name="T39" fmla="*/ 90 h 541"/>
                <a:gd name="T40" fmla="*/ 240 w 263"/>
                <a:gd name="T41" fmla="*/ 143 h 541"/>
                <a:gd name="T42" fmla="*/ 233 w 263"/>
                <a:gd name="T43" fmla="*/ 203 h 541"/>
                <a:gd name="T44" fmla="*/ 210 w 263"/>
                <a:gd name="T45" fmla="*/ 270 h 541"/>
                <a:gd name="T46" fmla="*/ 165 w 263"/>
                <a:gd name="T47" fmla="*/ 353 h 541"/>
                <a:gd name="T48" fmla="*/ 165 w 263"/>
                <a:gd name="T49" fmla="*/ 353 h 541"/>
                <a:gd name="T50" fmla="*/ 127 w 263"/>
                <a:gd name="T51" fmla="*/ 413 h 541"/>
                <a:gd name="T52" fmla="*/ 90 w 263"/>
                <a:gd name="T53" fmla="*/ 458 h 541"/>
                <a:gd name="T54" fmla="*/ 45 w 263"/>
                <a:gd name="T55" fmla="*/ 503 h 541"/>
                <a:gd name="T56" fmla="*/ 0 w 263"/>
                <a:gd name="T57" fmla="*/ 541 h 541"/>
                <a:gd name="T58" fmla="*/ 15 w 263"/>
                <a:gd name="T59" fmla="*/ 526 h 541"/>
                <a:gd name="T60" fmla="*/ 15 w 263"/>
                <a:gd name="T61" fmla="*/ 526 h 541"/>
                <a:gd name="T62" fmla="*/ 67 w 263"/>
                <a:gd name="T63" fmla="*/ 488 h 541"/>
                <a:gd name="T64" fmla="*/ 112 w 263"/>
                <a:gd name="T65" fmla="*/ 443 h 541"/>
                <a:gd name="T66" fmla="*/ 150 w 263"/>
                <a:gd name="T67" fmla="*/ 398 h 541"/>
                <a:gd name="T68" fmla="*/ 188 w 263"/>
                <a:gd name="T69" fmla="*/ 345 h 541"/>
                <a:gd name="T70" fmla="*/ 188 w 263"/>
                <a:gd name="T71" fmla="*/ 345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3" h="541">
                  <a:moveTo>
                    <a:pt x="188" y="345"/>
                  </a:moveTo>
                  <a:lnTo>
                    <a:pt x="188" y="345"/>
                  </a:lnTo>
                  <a:lnTo>
                    <a:pt x="233" y="255"/>
                  </a:lnTo>
                  <a:lnTo>
                    <a:pt x="255" y="188"/>
                  </a:lnTo>
                  <a:lnTo>
                    <a:pt x="263" y="128"/>
                  </a:lnTo>
                  <a:lnTo>
                    <a:pt x="255" y="75"/>
                  </a:lnTo>
                  <a:lnTo>
                    <a:pt x="240" y="37"/>
                  </a:lnTo>
                  <a:lnTo>
                    <a:pt x="225" y="15"/>
                  </a:lnTo>
                  <a:lnTo>
                    <a:pt x="195" y="0"/>
                  </a:lnTo>
                  <a:lnTo>
                    <a:pt x="173" y="0"/>
                  </a:lnTo>
                  <a:lnTo>
                    <a:pt x="173" y="0"/>
                  </a:lnTo>
                  <a:lnTo>
                    <a:pt x="150" y="0"/>
                  </a:lnTo>
                  <a:lnTo>
                    <a:pt x="135" y="15"/>
                  </a:lnTo>
                  <a:lnTo>
                    <a:pt x="135" y="15"/>
                  </a:lnTo>
                  <a:lnTo>
                    <a:pt x="150" y="7"/>
                  </a:lnTo>
                  <a:lnTo>
                    <a:pt x="150" y="7"/>
                  </a:lnTo>
                  <a:lnTo>
                    <a:pt x="180" y="15"/>
                  </a:lnTo>
                  <a:lnTo>
                    <a:pt x="203" y="30"/>
                  </a:lnTo>
                  <a:lnTo>
                    <a:pt x="225" y="52"/>
                  </a:lnTo>
                  <a:lnTo>
                    <a:pt x="240" y="90"/>
                  </a:lnTo>
                  <a:lnTo>
                    <a:pt x="240" y="143"/>
                  </a:lnTo>
                  <a:lnTo>
                    <a:pt x="233" y="203"/>
                  </a:lnTo>
                  <a:lnTo>
                    <a:pt x="210" y="270"/>
                  </a:lnTo>
                  <a:lnTo>
                    <a:pt x="165" y="353"/>
                  </a:lnTo>
                  <a:lnTo>
                    <a:pt x="165" y="353"/>
                  </a:lnTo>
                  <a:lnTo>
                    <a:pt x="127" y="413"/>
                  </a:lnTo>
                  <a:lnTo>
                    <a:pt x="90" y="458"/>
                  </a:lnTo>
                  <a:lnTo>
                    <a:pt x="45" y="503"/>
                  </a:lnTo>
                  <a:lnTo>
                    <a:pt x="0" y="541"/>
                  </a:lnTo>
                  <a:lnTo>
                    <a:pt x="15" y="526"/>
                  </a:lnTo>
                  <a:lnTo>
                    <a:pt x="15" y="526"/>
                  </a:lnTo>
                  <a:lnTo>
                    <a:pt x="67" y="488"/>
                  </a:lnTo>
                  <a:lnTo>
                    <a:pt x="112" y="443"/>
                  </a:lnTo>
                  <a:lnTo>
                    <a:pt x="150" y="398"/>
                  </a:lnTo>
                  <a:lnTo>
                    <a:pt x="188" y="345"/>
                  </a:lnTo>
                  <a:lnTo>
                    <a:pt x="188" y="34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0" name="Freeform 36"/>
            <p:cNvSpPr>
              <a:spLocks/>
            </p:cNvSpPr>
            <p:nvPr/>
          </p:nvSpPr>
          <p:spPr bwMode="auto">
            <a:xfrm>
              <a:off x="3348038" y="4178300"/>
              <a:ext cx="155575" cy="239713"/>
            </a:xfrm>
            <a:custGeom>
              <a:avLst/>
              <a:gdLst>
                <a:gd name="T0" fmla="*/ 98 w 98"/>
                <a:gd name="T1" fmla="*/ 121 h 151"/>
                <a:gd name="T2" fmla="*/ 98 w 98"/>
                <a:gd name="T3" fmla="*/ 121 h 151"/>
                <a:gd name="T4" fmla="*/ 98 w 98"/>
                <a:gd name="T5" fmla="*/ 113 h 151"/>
                <a:gd name="T6" fmla="*/ 90 w 98"/>
                <a:gd name="T7" fmla="*/ 106 h 151"/>
                <a:gd name="T8" fmla="*/ 75 w 98"/>
                <a:gd name="T9" fmla="*/ 106 h 151"/>
                <a:gd name="T10" fmla="*/ 53 w 98"/>
                <a:gd name="T11" fmla="*/ 106 h 151"/>
                <a:gd name="T12" fmla="*/ 53 w 98"/>
                <a:gd name="T13" fmla="*/ 106 h 151"/>
                <a:gd name="T14" fmla="*/ 38 w 98"/>
                <a:gd name="T15" fmla="*/ 106 h 151"/>
                <a:gd name="T16" fmla="*/ 38 w 98"/>
                <a:gd name="T17" fmla="*/ 106 h 151"/>
                <a:gd name="T18" fmla="*/ 30 w 98"/>
                <a:gd name="T19" fmla="*/ 83 h 151"/>
                <a:gd name="T20" fmla="*/ 30 w 98"/>
                <a:gd name="T21" fmla="*/ 61 h 151"/>
                <a:gd name="T22" fmla="*/ 38 w 98"/>
                <a:gd name="T23" fmla="*/ 30 h 151"/>
                <a:gd name="T24" fmla="*/ 53 w 98"/>
                <a:gd name="T25" fmla="*/ 0 h 151"/>
                <a:gd name="T26" fmla="*/ 53 w 98"/>
                <a:gd name="T27" fmla="*/ 0 h 151"/>
                <a:gd name="T28" fmla="*/ 38 w 98"/>
                <a:gd name="T29" fmla="*/ 15 h 151"/>
                <a:gd name="T30" fmla="*/ 15 w 98"/>
                <a:gd name="T31" fmla="*/ 30 h 151"/>
                <a:gd name="T32" fmla="*/ 8 w 98"/>
                <a:gd name="T33" fmla="*/ 53 h 151"/>
                <a:gd name="T34" fmla="*/ 0 w 98"/>
                <a:gd name="T35" fmla="*/ 76 h 151"/>
                <a:gd name="T36" fmla="*/ 0 w 98"/>
                <a:gd name="T37" fmla="*/ 98 h 151"/>
                <a:gd name="T38" fmla="*/ 0 w 98"/>
                <a:gd name="T39" fmla="*/ 113 h 151"/>
                <a:gd name="T40" fmla="*/ 8 w 98"/>
                <a:gd name="T41" fmla="*/ 128 h 151"/>
                <a:gd name="T42" fmla="*/ 23 w 98"/>
                <a:gd name="T43" fmla="*/ 143 h 151"/>
                <a:gd name="T44" fmla="*/ 23 w 98"/>
                <a:gd name="T45" fmla="*/ 143 h 151"/>
                <a:gd name="T46" fmla="*/ 23 w 98"/>
                <a:gd name="T47" fmla="*/ 143 h 151"/>
                <a:gd name="T48" fmla="*/ 23 w 98"/>
                <a:gd name="T49" fmla="*/ 143 h 151"/>
                <a:gd name="T50" fmla="*/ 45 w 98"/>
                <a:gd name="T51" fmla="*/ 151 h 151"/>
                <a:gd name="T52" fmla="*/ 45 w 98"/>
                <a:gd name="T53" fmla="*/ 151 h 151"/>
                <a:gd name="T54" fmla="*/ 75 w 98"/>
                <a:gd name="T55" fmla="*/ 151 h 151"/>
                <a:gd name="T56" fmla="*/ 90 w 98"/>
                <a:gd name="T57" fmla="*/ 143 h 151"/>
                <a:gd name="T58" fmla="*/ 98 w 98"/>
                <a:gd name="T59" fmla="*/ 136 h 151"/>
                <a:gd name="T60" fmla="*/ 98 w 98"/>
                <a:gd name="T61" fmla="*/ 121 h 151"/>
                <a:gd name="T62" fmla="*/ 98 w 98"/>
                <a:gd name="T63"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151">
                  <a:moveTo>
                    <a:pt x="98" y="121"/>
                  </a:moveTo>
                  <a:lnTo>
                    <a:pt x="98" y="121"/>
                  </a:lnTo>
                  <a:lnTo>
                    <a:pt x="98" y="113"/>
                  </a:lnTo>
                  <a:lnTo>
                    <a:pt x="90" y="106"/>
                  </a:lnTo>
                  <a:lnTo>
                    <a:pt x="75" y="106"/>
                  </a:lnTo>
                  <a:lnTo>
                    <a:pt x="53" y="106"/>
                  </a:lnTo>
                  <a:lnTo>
                    <a:pt x="53" y="106"/>
                  </a:lnTo>
                  <a:lnTo>
                    <a:pt x="38" y="106"/>
                  </a:lnTo>
                  <a:lnTo>
                    <a:pt x="38" y="106"/>
                  </a:lnTo>
                  <a:lnTo>
                    <a:pt x="30" y="83"/>
                  </a:lnTo>
                  <a:lnTo>
                    <a:pt x="30" y="61"/>
                  </a:lnTo>
                  <a:lnTo>
                    <a:pt x="38" y="30"/>
                  </a:lnTo>
                  <a:lnTo>
                    <a:pt x="53" y="0"/>
                  </a:lnTo>
                  <a:lnTo>
                    <a:pt x="53" y="0"/>
                  </a:lnTo>
                  <a:lnTo>
                    <a:pt x="38" y="15"/>
                  </a:lnTo>
                  <a:lnTo>
                    <a:pt x="15" y="30"/>
                  </a:lnTo>
                  <a:lnTo>
                    <a:pt x="8" y="53"/>
                  </a:lnTo>
                  <a:lnTo>
                    <a:pt x="0" y="76"/>
                  </a:lnTo>
                  <a:lnTo>
                    <a:pt x="0" y="98"/>
                  </a:lnTo>
                  <a:lnTo>
                    <a:pt x="0" y="113"/>
                  </a:lnTo>
                  <a:lnTo>
                    <a:pt x="8" y="128"/>
                  </a:lnTo>
                  <a:lnTo>
                    <a:pt x="23" y="143"/>
                  </a:lnTo>
                  <a:lnTo>
                    <a:pt x="23" y="143"/>
                  </a:lnTo>
                  <a:lnTo>
                    <a:pt x="23" y="143"/>
                  </a:lnTo>
                  <a:lnTo>
                    <a:pt x="23" y="143"/>
                  </a:lnTo>
                  <a:lnTo>
                    <a:pt x="45" y="151"/>
                  </a:lnTo>
                  <a:lnTo>
                    <a:pt x="45" y="151"/>
                  </a:lnTo>
                  <a:lnTo>
                    <a:pt x="75" y="151"/>
                  </a:lnTo>
                  <a:lnTo>
                    <a:pt x="90" y="143"/>
                  </a:lnTo>
                  <a:lnTo>
                    <a:pt x="98" y="136"/>
                  </a:lnTo>
                  <a:lnTo>
                    <a:pt x="98" y="121"/>
                  </a:lnTo>
                  <a:lnTo>
                    <a:pt x="98" y="12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1" name="Freeform 37"/>
            <p:cNvSpPr>
              <a:spLocks/>
            </p:cNvSpPr>
            <p:nvPr/>
          </p:nvSpPr>
          <p:spPr bwMode="auto">
            <a:xfrm>
              <a:off x="3144838" y="4130675"/>
              <a:ext cx="596900" cy="1289050"/>
            </a:xfrm>
            <a:custGeom>
              <a:avLst/>
              <a:gdLst>
                <a:gd name="T0" fmla="*/ 271 w 376"/>
                <a:gd name="T1" fmla="*/ 511 h 812"/>
                <a:gd name="T2" fmla="*/ 271 w 376"/>
                <a:gd name="T3" fmla="*/ 511 h 812"/>
                <a:gd name="T4" fmla="*/ 308 w 376"/>
                <a:gd name="T5" fmla="*/ 444 h 812"/>
                <a:gd name="T6" fmla="*/ 331 w 376"/>
                <a:gd name="T7" fmla="*/ 383 h 812"/>
                <a:gd name="T8" fmla="*/ 354 w 376"/>
                <a:gd name="T9" fmla="*/ 331 h 812"/>
                <a:gd name="T10" fmla="*/ 369 w 376"/>
                <a:gd name="T11" fmla="*/ 278 h 812"/>
                <a:gd name="T12" fmla="*/ 376 w 376"/>
                <a:gd name="T13" fmla="*/ 233 h 812"/>
                <a:gd name="T14" fmla="*/ 376 w 376"/>
                <a:gd name="T15" fmla="*/ 188 h 812"/>
                <a:gd name="T16" fmla="*/ 376 w 376"/>
                <a:gd name="T17" fmla="*/ 151 h 812"/>
                <a:gd name="T18" fmla="*/ 369 w 376"/>
                <a:gd name="T19" fmla="*/ 121 h 812"/>
                <a:gd name="T20" fmla="*/ 361 w 376"/>
                <a:gd name="T21" fmla="*/ 91 h 812"/>
                <a:gd name="T22" fmla="*/ 346 w 376"/>
                <a:gd name="T23" fmla="*/ 60 h 812"/>
                <a:gd name="T24" fmla="*/ 331 w 376"/>
                <a:gd name="T25" fmla="*/ 45 h 812"/>
                <a:gd name="T26" fmla="*/ 316 w 376"/>
                <a:gd name="T27" fmla="*/ 23 h 812"/>
                <a:gd name="T28" fmla="*/ 278 w 376"/>
                <a:gd name="T29" fmla="*/ 8 h 812"/>
                <a:gd name="T30" fmla="*/ 241 w 376"/>
                <a:gd name="T31" fmla="*/ 0 h 812"/>
                <a:gd name="T32" fmla="*/ 241 w 376"/>
                <a:gd name="T33" fmla="*/ 0 h 812"/>
                <a:gd name="T34" fmla="*/ 203 w 376"/>
                <a:gd name="T35" fmla="*/ 15 h 812"/>
                <a:gd name="T36" fmla="*/ 181 w 376"/>
                <a:gd name="T37" fmla="*/ 30 h 812"/>
                <a:gd name="T38" fmla="*/ 181 w 376"/>
                <a:gd name="T39" fmla="*/ 30 h 812"/>
                <a:gd name="T40" fmla="*/ 211 w 376"/>
                <a:gd name="T41" fmla="*/ 23 h 812"/>
                <a:gd name="T42" fmla="*/ 211 w 376"/>
                <a:gd name="T43" fmla="*/ 23 h 812"/>
                <a:gd name="T44" fmla="*/ 248 w 376"/>
                <a:gd name="T45" fmla="*/ 30 h 812"/>
                <a:gd name="T46" fmla="*/ 286 w 376"/>
                <a:gd name="T47" fmla="*/ 45 h 812"/>
                <a:gd name="T48" fmla="*/ 301 w 376"/>
                <a:gd name="T49" fmla="*/ 60 h 812"/>
                <a:gd name="T50" fmla="*/ 316 w 376"/>
                <a:gd name="T51" fmla="*/ 83 h 812"/>
                <a:gd name="T52" fmla="*/ 331 w 376"/>
                <a:gd name="T53" fmla="*/ 113 h 812"/>
                <a:gd name="T54" fmla="*/ 339 w 376"/>
                <a:gd name="T55" fmla="*/ 136 h 812"/>
                <a:gd name="T56" fmla="*/ 346 w 376"/>
                <a:gd name="T57" fmla="*/ 173 h 812"/>
                <a:gd name="T58" fmla="*/ 346 w 376"/>
                <a:gd name="T59" fmla="*/ 211 h 812"/>
                <a:gd name="T60" fmla="*/ 346 w 376"/>
                <a:gd name="T61" fmla="*/ 256 h 812"/>
                <a:gd name="T62" fmla="*/ 339 w 376"/>
                <a:gd name="T63" fmla="*/ 301 h 812"/>
                <a:gd name="T64" fmla="*/ 323 w 376"/>
                <a:gd name="T65" fmla="*/ 353 h 812"/>
                <a:gd name="T66" fmla="*/ 301 w 376"/>
                <a:gd name="T67" fmla="*/ 406 h 812"/>
                <a:gd name="T68" fmla="*/ 278 w 376"/>
                <a:gd name="T69" fmla="*/ 466 h 812"/>
                <a:gd name="T70" fmla="*/ 241 w 376"/>
                <a:gd name="T71" fmla="*/ 534 h 812"/>
                <a:gd name="T72" fmla="*/ 241 w 376"/>
                <a:gd name="T73" fmla="*/ 534 h 812"/>
                <a:gd name="T74" fmla="*/ 188 w 376"/>
                <a:gd name="T75" fmla="*/ 609 h 812"/>
                <a:gd name="T76" fmla="*/ 136 w 376"/>
                <a:gd name="T77" fmla="*/ 684 h 812"/>
                <a:gd name="T78" fmla="*/ 68 w 376"/>
                <a:gd name="T79" fmla="*/ 751 h 812"/>
                <a:gd name="T80" fmla="*/ 0 w 376"/>
                <a:gd name="T81" fmla="*/ 812 h 812"/>
                <a:gd name="T82" fmla="*/ 31 w 376"/>
                <a:gd name="T83" fmla="*/ 789 h 812"/>
                <a:gd name="T84" fmla="*/ 31 w 376"/>
                <a:gd name="T85" fmla="*/ 789 h 812"/>
                <a:gd name="T86" fmla="*/ 98 w 376"/>
                <a:gd name="T87" fmla="*/ 729 h 812"/>
                <a:gd name="T88" fmla="*/ 158 w 376"/>
                <a:gd name="T89" fmla="*/ 661 h 812"/>
                <a:gd name="T90" fmla="*/ 218 w 376"/>
                <a:gd name="T91" fmla="*/ 594 h 812"/>
                <a:gd name="T92" fmla="*/ 271 w 376"/>
                <a:gd name="T93" fmla="*/ 511 h 812"/>
                <a:gd name="T94" fmla="*/ 271 w 376"/>
                <a:gd name="T95" fmla="*/ 511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 h="812">
                  <a:moveTo>
                    <a:pt x="271" y="511"/>
                  </a:moveTo>
                  <a:lnTo>
                    <a:pt x="271" y="511"/>
                  </a:lnTo>
                  <a:lnTo>
                    <a:pt x="308" y="444"/>
                  </a:lnTo>
                  <a:lnTo>
                    <a:pt x="331" y="383"/>
                  </a:lnTo>
                  <a:lnTo>
                    <a:pt x="354" y="331"/>
                  </a:lnTo>
                  <a:lnTo>
                    <a:pt x="369" y="278"/>
                  </a:lnTo>
                  <a:lnTo>
                    <a:pt x="376" y="233"/>
                  </a:lnTo>
                  <a:lnTo>
                    <a:pt x="376" y="188"/>
                  </a:lnTo>
                  <a:lnTo>
                    <a:pt x="376" y="151"/>
                  </a:lnTo>
                  <a:lnTo>
                    <a:pt x="369" y="121"/>
                  </a:lnTo>
                  <a:lnTo>
                    <a:pt x="361" y="91"/>
                  </a:lnTo>
                  <a:lnTo>
                    <a:pt x="346" y="60"/>
                  </a:lnTo>
                  <a:lnTo>
                    <a:pt x="331" y="45"/>
                  </a:lnTo>
                  <a:lnTo>
                    <a:pt x="316" y="23"/>
                  </a:lnTo>
                  <a:lnTo>
                    <a:pt x="278" y="8"/>
                  </a:lnTo>
                  <a:lnTo>
                    <a:pt x="241" y="0"/>
                  </a:lnTo>
                  <a:lnTo>
                    <a:pt x="241" y="0"/>
                  </a:lnTo>
                  <a:lnTo>
                    <a:pt x="203" y="15"/>
                  </a:lnTo>
                  <a:lnTo>
                    <a:pt x="181" y="30"/>
                  </a:lnTo>
                  <a:lnTo>
                    <a:pt x="181" y="30"/>
                  </a:lnTo>
                  <a:lnTo>
                    <a:pt x="211" y="23"/>
                  </a:lnTo>
                  <a:lnTo>
                    <a:pt x="211" y="23"/>
                  </a:lnTo>
                  <a:lnTo>
                    <a:pt x="248" y="30"/>
                  </a:lnTo>
                  <a:lnTo>
                    <a:pt x="286" y="45"/>
                  </a:lnTo>
                  <a:lnTo>
                    <a:pt x="301" y="60"/>
                  </a:lnTo>
                  <a:lnTo>
                    <a:pt x="316" y="83"/>
                  </a:lnTo>
                  <a:lnTo>
                    <a:pt x="331" y="113"/>
                  </a:lnTo>
                  <a:lnTo>
                    <a:pt x="339" y="136"/>
                  </a:lnTo>
                  <a:lnTo>
                    <a:pt x="346" y="173"/>
                  </a:lnTo>
                  <a:lnTo>
                    <a:pt x="346" y="211"/>
                  </a:lnTo>
                  <a:lnTo>
                    <a:pt x="346" y="256"/>
                  </a:lnTo>
                  <a:lnTo>
                    <a:pt x="339" y="301"/>
                  </a:lnTo>
                  <a:lnTo>
                    <a:pt x="323" y="353"/>
                  </a:lnTo>
                  <a:lnTo>
                    <a:pt x="301" y="406"/>
                  </a:lnTo>
                  <a:lnTo>
                    <a:pt x="278" y="466"/>
                  </a:lnTo>
                  <a:lnTo>
                    <a:pt x="241" y="534"/>
                  </a:lnTo>
                  <a:lnTo>
                    <a:pt x="241" y="534"/>
                  </a:lnTo>
                  <a:lnTo>
                    <a:pt x="188" y="609"/>
                  </a:lnTo>
                  <a:lnTo>
                    <a:pt x="136" y="684"/>
                  </a:lnTo>
                  <a:lnTo>
                    <a:pt x="68" y="751"/>
                  </a:lnTo>
                  <a:lnTo>
                    <a:pt x="0" y="812"/>
                  </a:lnTo>
                  <a:lnTo>
                    <a:pt x="31" y="789"/>
                  </a:lnTo>
                  <a:lnTo>
                    <a:pt x="31" y="789"/>
                  </a:lnTo>
                  <a:lnTo>
                    <a:pt x="98" y="729"/>
                  </a:lnTo>
                  <a:lnTo>
                    <a:pt x="158" y="661"/>
                  </a:lnTo>
                  <a:lnTo>
                    <a:pt x="218" y="594"/>
                  </a:lnTo>
                  <a:lnTo>
                    <a:pt x="271" y="511"/>
                  </a:lnTo>
                  <a:lnTo>
                    <a:pt x="271" y="51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2" name="Freeform 38"/>
            <p:cNvSpPr>
              <a:spLocks/>
            </p:cNvSpPr>
            <p:nvPr/>
          </p:nvSpPr>
          <p:spPr bwMode="auto">
            <a:xfrm>
              <a:off x="3265488" y="3321050"/>
              <a:ext cx="201613" cy="190500"/>
            </a:xfrm>
            <a:custGeom>
              <a:avLst/>
              <a:gdLst>
                <a:gd name="T0" fmla="*/ 120 w 127"/>
                <a:gd name="T1" fmla="*/ 60 h 120"/>
                <a:gd name="T2" fmla="*/ 120 w 127"/>
                <a:gd name="T3" fmla="*/ 60 h 120"/>
                <a:gd name="T4" fmla="*/ 112 w 127"/>
                <a:gd name="T5" fmla="*/ 52 h 120"/>
                <a:gd name="T6" fmla="*/ 97 w 127"/>
                <a:gd name="T7" fmla="*/ 52 h 120"/>
                <a:gd name="T8" fmla="*/ 90 w 127"/>
                <a:gd name="T9" fmla="*/ 60 h 120"/>
                <a:gd name="T10" fmla="*/ 75 w 127"/>
                <a:gd name="T11" fmla="*/ 75 h 120"/>
                <a:gd name="T12" fmla="*/ 75 w 127"/>
                <a:gd name="T13" fmla="*/ 75 h 120"/>
                <a:gd name="T14" fmla="*/ 67 w 127"/>
                <a:gd name="T15" fmla="*/ 90 h 120"/>
                <a:gd name="T16" fmla="*/ 67 w 127"/>
                <a:gd name="T17" fmla="*/ 90 h 120"/>
                <a:gd name="T18" fmla="*/ 45 w 127"/>
                <a:gd name="T19" fmla="*/ 75 h 120"/>
                <a:gd name="T20" fmla="*/ 22 w 127"/>
                <a:gd name="T21" fmla="*/ 60 h 120"/>
                <a:gd name="T22" fmla="*/ 7 w 127"/>
                <a:gd name="T23" fmla="*/ 30 h 120"/>
                <a:gd name="T24" fmla="*/ 7 w 127"/>
                <a:gd name="T25" fmla="*/ 0 h 120"/>
                <a:gd name="T26" fmla="*/ 7 w 127"/>
                <a:gd name="T27" fmla="*/ 0 h 120"/>
                <a:gd name="T28" fmla="*/ 0 w 127"/>
                <a:gd name="T29" fmla="*/ 22 h 120"/>
                <a:gd name="T30" fmla="*/ 0 w 127"/>
                <a:gd name="T31" fmla="*/ 45 h 120"/>
                <a:gd name="T32" fmla="*/ 7 w 127"/>
                <a:gd name="T33" fmla="*/ 67 h 120"/>
                <a:gd name="T34" fmla="*/ 15 w 127"/>
                <a:gd name="T35" fmla="*/ 90 h 120"/>
                <a:gd name="T36" fmla="*/ 30 w 127"/>
                <a:gd name="T37" fmla="*/ 105 h 120"/>
                <a:gd name="T38" fmla="*/ 45 w 127"/>
                <a:gd name="T39" fmla="*/ 120 h 120"/>
                <a:gd name="T40" fmla="*/ 60 w 127"/>
                <a:gd name="T41" fmla="*/ 120 h 120"/>
                <a:gd name="T42" fmla="*/ 75 w 127"/>
                <a:gd name="T43" fmla="*/ 120 h 120"/>
                <a:gd name="T44" fmla="*/ 75 w 127"/>
                <a:gd name="T45" fmla="*/ 120 h 120"/>
                <a:gd name="T46" fmla="*/ 75 w 127"/>
                <a:gd name="T47" fmla="*/ 120 h 120"/>
                <a:gd name="T48" fmla="*/ 75 w 127"/>
                <a:gd name="T49" fmla="*/ 120 h 120"/>
                <a:gd name="T50" fmla="*/ 105 w 127"/>
                <a:gd name="T51" fmla="*/ 112 h 120"/>
                <a:gd name="T52" fmla="*/ 105 w 127"/>
                <a:gd name="T53" fmla="*/ 112 h 120"/>
                <a:gd name="T54" fmla="*/ 120 w 127"/>
                <a:gd name="T55" fmla="*/ 97 h 120"/>
                <a:gd name="T56" fmla="*/ 127 w 127"/>
                <a:gd name="T57" fmla="*/ 82 h 120"/>
                <a:gd name="T58" fmla="*/ 127 w 127"/>
                <a:gd name="T59" fmla="*/ 67 h 120"/>
                <a:gd name="T60" fmla="*/ 120 w 127"/>
                <a:gd name="T61" fmla="*/ 60 h 120"/>
                <a:gd name="T62" fmla="*/ 120 w 127"/>
                <a:gd name="T63"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20">
                  <a:moveTo>
                    <a:pt x="120" y="60"/>
                  </a:moveTo>
                  <a:lnTo>
                    <a:pt x="120" y="60"/>
                  </a:lnTo>
                  <a:lnTo>
                    <a:pt x="112" y="52"/>
                  </a:lnTo>
                  <a:lnTo>
                    <a:pt x="97" y="52"/>
                  </a:lnTo>
                  <a:lnTo>
                    <a:pt x="90" y="60"/>
                  </a:lnTo>
                  <a:lnTo>
                    <a:pt x="75" y="75"/>
                  </a:lnTo>
                  <a:lnTo>
                    <a:pt x="75" y="75"/>
                  </a:lnTo>
                  <a:lnTo>
                    <a:pt x="67" y="90"/>
                  </a:lnTo>
                  <a:lnTo>
                    <a:pt x="67" y="90"/>
                  </a:lnTo>
                  <a:lnTo>
                    <a:pt x="45" y="75"/>
                  </a:lnTo>
                  <a:lnTo>
                    <a:pt x="22" y="60"/>
                  </a:lnTo>
                  <a:lnTo>
                    <a:pt x="7" y="30"/>
                  </a:lnTo>
                  <a:lnTo>
                    <a:pt x="7" y="0"/>
                  </a:lnTo>
                  <a:lnTo>
                    <a:pt x="7" y="0"/>
                  </a:lnTo>
                  <a:lnTo>
                    <a:pt x="0" y="22"/>
                  </a:lnTo>
                  <a:lnTo>
                    <a:pt x="0" y="45"/>
                  </a:lnTo>
                  <a:lnTo>
                    <a:pt x="7" y="67"/>
                  </a:lnTo>
                  <a:lnTo>
                    <a:pt x="15" y="90"/>
                  </a:lnTo>
                  <a:lnTo>
                    <a:pt x="30" y="105"/>
                  </a:lnTo>
                  <a:lnTo>
                    <a:pt x="45" y="120"/>
                  </a:lnTo>
                  <a:lnTo>
                    <a:pt x="60" y="120"/>
                  </a:lnTo>
                  <a:lnTo>
                    <a:pt x="75" y="120"/>
                  </a:lnTo>
                  <a:lnTo>
                    <a:pt x="75" y="120"/>
                  </a:lnTo>
                  <a:lnTo>
                    <a:pt x="75" y="120"/>
                  </a:lnTo>
                  <a:lnTo>
                    <a:pt x="75" y="120"/>
                  </a:lnTo>
                  <a:lnTo>
                    <a:pt x="105" y="112"/>
                  </a:lnTo>
                  <a:lnTo>
                    <a:pt x="105" y="112"/>
                  </a:lnTo>
                  <a:lnTo>
                    <a:pt x="120" y="97"/>
                  </a:lnTo>
                  <a:lnTo>
                    <a:pt x="127" y="82"/>
                  </a:lnTo>
                  <a:lnTo>
                    <a:pt x="127" y="67"/>
                  </a:lnTo>
                  <a:lnTo>
                    <a:pt x="120" y="60"/>
                  </a:lnTo>
                  <a:lnTo>
                    <a:pt x="120" y="6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3" name="Freeform 39"/>
            <p:cNvSpPr>
              <a:spLocks/>
            </p:cNvSpPr>
            <p:nvPr/>
          </p:nvSpPr>
          <p:spPr bwMode="auto">
            <a:xfrm>
              <a:off x="3276600" y="3165475"/>
              <a:ext cx="644525" cy="1263650"/>
            </a:xfrm>
            <a:custGeom>
              <a:avLst/>
              <a:gdLst>
                <a:gd name="T0" fmla="*/ 383 w 406"/>
                <a:gd name="T1" fmla="*/ 391 h 796"/>
                <a:gd name="T2" fmla="*/ 383 w 406"/>
                <a:gd name="T3" fmla="*/ 391 h 796"/>
                <a:gd name="T4" fmla="*/ 368 w 406"/>
                <a:gd name="T5" fmla="*/ 323 h 796"/>
                <a:gd name="T6" fmla="*/ 346 w 406"/>
                <a:gd name="T7" fmla="*/ 263 h 796"/>
                <a:gd name="T8" fmla="*/ 323 w 406"/>
                <a:gd name="T9" fmla="*/ 203 h 796"/>
                <a:gd name="T10" fmla="*/ 301 w 406"/>
                <a:gd name="T11" fmla="*/ 158 h 796"/>
                <a:gd name="T12" fmla="*/ 278 w 406"/>
                <a:gd name="T13" fmla="*/ 120 h 796"/>
                <a:gd name="T14" fmla="*/ 248 w 406"/>
                <a:gd name="T15" fmla="*/ 83 h 796"/>
                <a:gd name="T16" fmla="*/ 225 w 406"/>
                <a:gd name="T17" fmla="*/ 53 h 796"/>
                <a:gd name="T18" fmla="*/ 195 w 406"/>
                <a:gd name="T19" fmla="*/ 38 h 796"/>
                <a:gd name="T20" fmla="*/ 165 w 406"/>
                <a:gd name="T21" fmla="*/ 23 h 796"/>
                <a:gd name="T22" fmla="*/ 143 w 406"/>
                <a:gd name="T23" fmla="*/ 7 h 796"/>
                <a:gd name="T24" fmla="*/ 120 w 406"/>
                <a:gd name="T25" fmla="*/ 0 h 796"/>
                <a:gd name="T26" fmla="*/ 90 w 406"/>
                <a:gd name="T27" fmla="*/ 0 h 796"/>
                <a:gd name="T28" fmla="*/ 53 w 406"/>
                <a:gd name="T29" fmla="*/ 15 h 796"/>
                <a:gd name="T30" fmla="*/ 23 w 406"/>
                <a:gd name="T31" fmla="*/ 38 h 796"/>
                <a:gd name="T32" fmla="*/ 23 w 406"/>
                <a:gd name="T33" fmla="*/ 38 h 796"/>
                <a:gd name="T34" fmla="*/ 8 w 406"/>
                <a:gd name="T35" fmla="*/ 68 h 796"/>
                <a:gd name="T36" fmla="*/ 0 w 406"/>
                <a:gd name="T37" fmla="*/ 98 h 796"/>
                <a:gd name="T38" fmla="*/ 0 w 406"/>
                <a:gd name="T39" fmla="*/ 98 h 796"/>
                <a:gd name="T40" fmla="*/ 15 w 406"/>
                <a:gd name="T41" fmla="*/ 75 h 796"/>
                <a:gd name="T42" fmla="*/ 15 w 406"/>
                <a:gd name="T43" fmla="*/ 75 h 796"/>
                <a:gd name="T44" fmla="*/ 45 w 406"/>
                <a:gd name="T45" fmla="*/ 45 h 796"/>
                <a:gd name="T46" fmla="*/ 83 w 406"/>
                <a:gd name="T47" fmla="*/ 38 h 796"/>
                <a:gd name="T48" fmla="*/ 113 w 406"/>
                <a:gd name="T49" fmla="*/ 38 h 796"/>
                <a:gd name="T50" fmla="*/ 135 w 406"/>
                <a:gd name="T51" fmla="*/ 45 h 796"/>
                <a:gd name="T52" fmla="*/ 158 w 406"/>
                <a:gd name="T53" fmla="*/ 53 h 796"/>
                <a:gd name="T54" fmla="*/ 188 w 406"/>
                <a:gd name="T55" fmla="*/ 68 h 796"/>
                <a:gd name="T56" fmla="*/ 218 w 406"/>
                <a:gd name="T57" fmla="*/ 90 h 796"/>
                <a:gd name="T58" fmla="*/ 240 w 406"/>
                <a:gd name="T59" fmla="*/ 120 h 796"/>
                <a:gd name="T60" fmla="*/ 271 w 406"/>
                <a:gd name="T61" fmla="*/ 150 h 796"/>
                <a:gd name="T62" fmla="*/ 293 w 406"/>
                <a:gd name="T63" fmla="*/ 195 h 796"/>
                <a:gd name="T64" fmla="*/ 316 w 406"/>
                <a:gd name="T65" fmla="*/ 240 h 796"/>
                <a:gd name="T66" fmla="*/ 338 w 406"/>
                <a:gd name="T67" fmla="*/ 293 h 796"/>
                <a:gd name="T68" fmla="*/ 361 w 406"/>
                <a:gd name="T69" fmla="*/ 361 h 796"/>
                <a:gd name="T70" fmla="*/ 376 w 406"/>
                <a:gd name="T71" fmla="*/ 428 h 796"/>
                <a:gd name="T72" fmla="*/ 376 w 406"/>
                <a:gd name="T73" fmla="*/ 428 h 796"/>
                <a:gd name="T74" fmla="*/ 391 w 406"/>
                <a:gd name="T75" fmla="*/ 518 h 796"/>
                <a:gd name="T76" fmla="*/ 398 w 406"/>
                <a:gd name="T77" fmla="*/ 616 h 796"/>
                <a:gd name="T78" fmla="*/ 398 w 406"/>
                <a:gd name="T79" fmla="*/ 706 h 796"/>
                <a:gd name="T80" fmla="*/ 383 w 406"/>
                <a:gd name="T81" fmla="*/ 796 h 796"/>
                <a:gd name="T82" fmla="*/ 391 w 406"/>
                <a:gd name="T83" fmla="*/ 766 h 796"/>
                <a:gd name="T84" fmla="*/ 391 w 406"/>
                <a:gd name="T85" fmla="*/ 766 h 796"/>
                <a:gd name="T86" fmla="*/ 406 w 406"/>
                <a:gd name="T87" fmla="*/ 668 h 796"/>
                <a:gd name="T88" fmla="*/ 406 w 406"/>
                <a:gd name="T89" fmla="*/ 578 h 796"/>
                <a:gd name="T90" fmla="*/ 398 w 406"/>
                <a:gd name="T91" fmla="*/ 488 h 796"/>
                <a:gd name="T92" fmla="*/ 383 w 406"/>
                <a:gd name="T93" fmla="*/ 391 h 796"/>
                <a:gd name="T94" fmla="*/ 383 w 406"/>
                <a:gd name="T95" fmla="*/ 39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6" h="796">
                  <a:moveTo>
                    <a:pt x="383" y="391"/>
                  </a:moveTo>
                  <a:lnTo>
                    <a:pt x="383" y="391"/>
                  </a:lnTo>
                  <a:lnTo>
                    <a:pt x="368" y="323"/>
                  </a:lnTo>
                  <a:lnTo>
                    <a:pt x="346" y="263"/>
                  </a:lnTo>
                  <a:lnTo>
                    <a:pt x="323" y="203"/>
                  </a:lnTo>
                  <a:lnTo>
                    <a:pt x="301" y="158"/>
                  </a:lnTo>
                  <a:lnTo>
                    <a:pt x="278" y="120"/>
                  </a:lnTo>
                  <a:lnTo>
                    <a:pt x="248" y="83"/>
                  </a:lnTo>
                  <a:lnTo>
                    <a:pt x="225" y="53"/>
                  </a:lnTo>
                  <a:lnTo>
                    <a:pt x="195" y="38"/>
                  </a:lnTo>
                  <a:lnTo>
                    <a:pt x="165" y="23"/>
                  </a:lnTo>
                  <a:lnTo>
                    <a:pt x="143" y="7"/>
                  </a:lnTo>
                  <a:lnTo>
                    <a:pt x="120" y="0"/>
                  </a:lnTo>
                  <a:lnTo>
                    <a:pt x="90" y="0"/>
                  </a:lnTo>
                  <a:lnTo>
                    <a:pt x="53" y="15"/>
                  </a:lnTo>
                  <a:lnTo>
                    <a:pt x="23" y="38"/>
                  </a:lnTo>
                  <a:lnTo>
                    <a:pt x="23" y="38"/>
                  </a:lnTo>
                  <a:lnTo>
                    <a:pt x="8" y="68"/>
                  </a:lnTo>
                  <a:lnTo>
                    <a:pt x="0" y="98"/>
                  </a:lnTo>
                  <a:lnTo>
                    <a:pt x="0" y="98"/>
                  </a:lnTo>
                  <a:lnTo>
                    <a:pt x="15" y="75"/>
                  </a:lnTo>
                  <a:lnTo>
                    <a:pt x="15" y="75"/>
                  </a:lnTo>
                  <a:lnTo>
                    <a:pt x="45" y="45"/>
                  </a:lnTo>
                  <a:lnTo>
                    <a:pt x="83" y="38"/>
                  </a:lnTo>
                  <a:lnTo>
                    <a:pt x="113" y="38"/>
                  </a:lnTo>
                  <a:lnTo>
                    <a:pt x="135" y="45"/>
                  </a:lnTo>
                  <a:lnTo>
                    <a:pt x="158" y="53"/>
                  </a:lnTo>
                  <a:lnTo>
                    <a:pt x="188" y="68"/>
                  </a:lnTo>
                  <a:lnTo>
                    <a:pt x="218" y="90"/>
                  </a:lnTo>
                  <a:lnTo>
                    <a:pt x="240" y="120"/>
                  </a:lnTo>
                  <a:lnTo>
                    <a:pt x="271" y="150"/>
                  </a:lnTo>
                  <a:lnTo>
                    <a:pt x="293" y="195"/>
                  </a:lnTo>
                  <a:lnTo>
                    <a:pt x="316" y="240"/>
                  </a:lnTo>
                  <a:lnTo>
                    <a:pt x="338" y="293"/>
                  </a:lnTo>
                  <a:lnTo>
                    <a:pt x="361" y="361"/>
                  </a:lnTo>
                  <a:lnTo>
                    <a:pt x="376" y="428"/>
                  </a:lnTo>
                  <a:lnTo>
                    <a:pt x="376" y="428"/>
                  </a:lnTo>
                  <a:lnTo>
                    <a:pt x="391" y="518"/>
                  </a:lnTo>
                  <a:lnTo>
                    <a:pt x="398" y="616"/>
                  </a:lnTo>
                  <a:lnTo>
                    <a:pt x="398" y="706"/>
                  </a:lnTo>
                  <a:lnTo>
                    <a:pt x="383" y="796"/>
                  </a:lnTo>
                  <a:lnTo>
                    <a:pt x="391" y="766"/>
                  </a:lnTo>
                  <a:lnTo>
                    <a:pt x="391" y="766"/>
                  </a:lnTo>
                  <a:lnTo>
                    <a:pt x="406" y="668"/>
                  </a:lnTo>
                  <a:lnTo>
                    <a:pt x="406" y="578"/>
                  </a:lnTo>
                  <a:lnTo>
                    <a:pt x="398" y="488"/>
                  </a:lnTo>
                  <a:lnTo>
                    <a:pt x="383" y="391"/>
                  </a:lnTo>
                  <a:lnTo>
                    <a:pt x="383" y="39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4" name="Freeform 40"/>
            <p:cNvSpPr>
              <a:spLocks/>
            </p:cNvSpPr>
            <p:nvPr/>
          </p:nvSpPr>
          <p:spPr bwMode="auto">
            <a:xfrm>
              <a:off x="3408363" y="5932488"/>
              <a:ext cx="130175" cy="142875"/>
            </a:xfrm>
            <a:custGeom>
              <a:avLst/>
              <a:gdLst>
                <a:gd name="T0" fmla="*/ 52 w 82"/>
                <a:gd name="T1" fmla="*/ 7 h 90"/>
                <a:gd name="T2" fmla="*/ 52 w 82"/>
                <a:gd name="T3" fmla="*/ 7 h 90"/>
                <a:gd name="T4" fmla="*/ 52 w 82"/>
                <a:gd name="T5" fmla="*/ 15 h 90"/>
                <a:gd name="T6" fmla="*/ 52 w 82"/>
                <a:gd name="T7" fmla="*/ 22 h 90"/>
                <a:gd name="T8" fmla="*/ 37 w 82"/>
                <a:gd name="T9" fmla="*/ 37 h 90"/>
                <a:gd name="T10" fmla="*/ 37 w 82"/>
                <a:gd name="T11" fmla="*/ 37 h 90"/>
                <a:gd name="T12" fmla="*/ 30 w 82"/>
                <a:gd name="T13" fmla="*/ 45 h 90"/>
                <a:gd name="T14" fmla="*/ 30 w 82"/>
                <a:gd name="T15" fmla="*/ 45 h 90"/>
                <a:gd name="T16" fmla="*/ 30 w 82"/>
                <a:gd name="T17" fmla="*/ 60 h 90"/>
                <a:gd name="T18" fmla="*/ 45 w 82"/>
                <a:gd name="T19" fmla="*/ 75 h 90"/>
                <a:gd name="T20" fmla="*/ 60 w 82"/>
                <a:gd name="T21" fmla="*/ 82 h 90"/>
                <a:gd name="T22" fmla="*/ 82 w 82"/>
                <a:gd name="T23" fmla="*/ 90 h 90"/>
                <a:gd name="T24" fmla="*/ 82 w 82"/>
                <a:gd name="T25" fmla="*/ 90 h 90"/>
                <a:gd name="T26" fmla="*/ 52 w 82"/>
                <a:gd name="T27" fmla="*/ 90 h 90"/>
                <a:gd name="T28" fmla="*/ 22 w 82"/>
                <a:gd name="T29" fmla="*/ 75 h 90"/>
                <a:gd name="T30" fmla="*/ 7 w 82"/>
                <a:gd name="T31" fmla="*/ 52 h 90"/>
                <a:gd name="T32" fmla="*/ 0 w 82"/>
                <a:gd name="T33" fmla="*/ 45 h 90"/>
                <a:gd name="T34" fmla="*/ 7 w 82"/>
                <a:gd name="T35" fmla="*/ 30 h 90"/>
                <a:gd name="T36" fmla="*/ 7 w 82"/>
                <a:gd name="T37" fmla="*/ 30 h 90"/>
                <a:gd name="T38" fmla="*/ 7 w 82"/>
                <a:gd name="T39" fmla="*/ 30 h 90"/>
                <a:gd name="T40" fmla="*/ 7 w 82"/>
                <a:gd name="T41" fmla="*/ 30 h 90"/>
                <a:gd name="T42" fmla="*/ 15 w 82"/>
                <a:gd name="T43" fmla="*/ 15 h 90"/>
                <a:gd name="T44" fmla="*/ 15 w 82"/>
                <a:gd name="T45" fmla="*/ 15 h 90"/>
                <a:gd name="T46" fmla="*/ 30 w 82"/>
                <a:gd name="T47" fmla="*/ 7 h 90"/>
                <a:gd name="T48" fmla="*/ 37 w 82"/>
                <a:gd name="T49" fmla="*/ 0 h 90"/>
                <a:gd name="T50" fmla="*/ 52 w 82"/>
                <a:gd name="T51" fmla="*/ 7 h 90"/>
                <a:gd name="T52" fmla="*/ 52 w 82"/>
                <a:gd name="T53"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90">
                  <a:moveTo>
                    <a:pt x="52" y="7"/>
                  </a:moveTo>
                  <a:lnTo>
                    <a:pt x="52" y="7"/>
                  </a:lnTo>
                  <a:lnTo>
                    <a:pt x="52" y="15"/>
                  </a:lnTo>
                  <a:lnTo>
                    <a:pt x="52" y="22"/>
                  </a:lnTo>
                  <a:lnTo>
                    <a:pt x="37" y="37"/>
                  </a:lnTo>
                  <a:lnTo>
                    <a:pt x="37" y="37"/>
                  </a:lnTo>
                  <a:lnTo>
                    <a:pt x="30" y="45"/>
                  </a:lnTo>
                  <a:lnTo>
                    <a:pt x="30" y="45"/>
                  </a:lnTo>
                  <a:lnTo>
                    <a:pt x="30" y="60"/>
                  </a:lnTo>
                  <a:lnTo>
                    <a:pt x="45" y="75"/>
                  </a:lnTo>
                  <a:lnTo>
                    <a:pt x="60" y="82"/>
                  </a:lnTo>
                  <a:lnTo>
                    <a:pt x="82" y="90"/>
                  </a:lnTo>
                  <a:lnTo>
                    <a:pt x="82" y="90"/>
                  </a:lnTo>
                  <a:lnTo>
                    <a:pt x="52" y="90"/>
                  </a:lnTo>
                  <a:lnTo>
                    <a:pt x="22" y="75"/>
                  </a:lnTo>
                  <a:lnTo>
                    <a:pt x="7" y="52"/>
                  </a:lnTo>
                  <a:lnTo>
                    <a:pt x="0" y="45"/>
                  </a:lnTo>
                  <a:lnTo>
                    <a:pt x="7" y="30"/>
                  </a:lnTo>
                  <a:lnTo>
                    <a:pt x="7" y="30"/>
                  </a:lnTo>
                  <a:lnTo>
                    <a:pt x="7" y="30"/>
                  </a:lnTo>
                  <a:lnTo>
                    <a:pt x="7" y="30"/>
                  </a:lnTo>
                  <a:lnTo>
                    <a:pt x="15" y="15"/>
                  </a:lnTo>
                  <a:lnTo>
                    <a:pt x="15" y="15"/>
                  </a:lnTo>
                  <a:lnTo>
                    <a:pt x="30" y="7"/>
                  </a:lnTo>
                  <a:lnTo>
                    <a:pt x="37" y="0"/>
                  </a:lnTo>
                  <a:lnTo>
                    <a:pt x="52" y="7"/>
                  </a:lnTo>
                  <a:lnTo>
                    <a:pt x="52" y="7"/>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5" name="Freeform 41"/>
            <p:cNvSpPr>
              <a:spLocks/>
            </p:cNvSpPr>
            <p:nvPr/>
          </p:nvSpPr>
          <p:spPr bwMode="auto">
            <a:xfrm>
              <a:off x="2835275" y="5573713"/>
              <a:ext cx="811213" cy="501650"/>
            </a:xfrm>
            <a:custGeom>
              <a:avLst/>
              <a:gdLst>
                <a:gd name="T0" fmla="*/ 271 w 511"/>
                <a:gd name="T1" fmla="*/ 30 h 316"/>
                <a:gd name="T2" fmla="*/ 271 w 511"/>
                <a:gd name="T3" fmla="*/ 30 h 316"/>
                <a:gd name="T4" fmla="*/ 361 w 511"/>
                <a:gd name="T5" fmla="*/ 68 h 316"/>
                <a:gd name="T6" fmla="*/ 428 w 511"/>
                <a:gd name="T7" fmla="*/ 105 h 316"/>
                <a:gd name="T8" fmla="*/ 473 w 511"/>
                <a:gd name="T9" fmla="*/ 150 h 316"/>
                <a:gd name="T10" fmla="*/ 503 w 511"/>
                <a:gd name="T11" fmla="*/ 188 h 316"/>
                <a:gd name="T12" fmla="*/ 511 w 511"/>
                <a:gd name="T13" fmla="*/ 226 h 316"/>
                <a:gd name="T14" fmla="*/ 511 w 511"/>
                <a:gd name="T15" fmla="*/ 256 h 316"/>
                <a:gd name="T16" fmla="*/ 503 w 511"/>
                <a:gd name="T17" fmla="*/ 286 h 316"/>
                <a:gd name="T18" fmla="*/ 481 w 511"/>
                <a:gd name="T19" fmla="*/ 308 h 316"/>
                <a:gd name="T20" fmla="*/ 481 w 511"/>
                <a:gd name="T21" fmla="*/ 308 h 316"/>
                <a:gd name="T22" fmla="*/ 466 w 511"/>
                <a:gd name="T23" fmla="*/ 316 h 316"/>
                <a:gd name="T24" fmla="*/ 443 w 511"/>
                <a:gd name="T25" fmla="*/ 316 h 316"/>
                <a:gd name="T26" fmla="*/ 443 w 511"/>
                <a:gd name="T27" fmla="*/ 316 h 316"/>
                <a:gd name="T28" fmla="*/ 458 w 511"/>
                <a:gd name="T29" fmla="*/ 308 h 316"/>
                <a:gd name="T30" fmla="*/ 458 w 511"/>
                <a:gd name="T31" fmla="*/ 308 h 316"/>
                <a:gd name="T32" fmla="*/ 481 w 511"/>
                <a:gd name="T33" fmla="*/ 286 h 316"/>
                <a:gd name="T34" fmla="*/ 488 w 511"/>
                <a:gd name="T35" fmla="*/ 263 h 316"/>
                <a:gd name="T36" fmla="*/ 488 w 511"/>
                <a:gd name="T37" fmla="*/ 226 h 316"/>
                <a:gd name="T38" fmla="*/ 473 w 511"/>
                <a:gd name="T39" fmla="*/ 188 h 316"/>
                <a:gd name="T40" fmla="*/ 443 w 511"/>
                <a:gd name="T41" fmla="*/ 150 h 316"/>
                <a:gd name="T42" fmla="*/ 398 w 511"/>
                <a:gd name="T43" fmla="*/ 105 h 316"/>
                <a:gd name="T44" fmla="*/ 338 w 511"/>
                <a:gd name="T45" fmla="*/ 68 h 316"/>
                <a:gd name="T46" fmla="*/ 248 w 511"/>
                <a:gd name="T47" fmla="*/ 30 h 316"/>
                <a:gd name="T48" fmla="*/ 248 w 511"/>
                <a:gd name="T49" fmla="*/ 30 h 316"/>
                <a:gd name="T50" fmla="*/ 188 w 511"/>
                <a:gd name="T51" fmla="*/ 15 h 316"/>
                <a:gd name="T52" fmla="*/ 120 w 511"/>
                <a:gd name="T53" fmla="*/ 8 h 316"/>
                <a:gd name="T54" fmla="*/ 60 w 511"/>
                <a:gd name="T55" fmla="*/ 0 h 316"/>
                <a:gd name="T56" fmla="*/ 0 w 511"/>
                <a:gd name="T57" fmla="*/ 0 h 316"/>
                <a:gd name="T58" fmla="*/ 23 w 511"/>
                <a:gd name="T59" fmla="*/ 0 h 316"/>
                <a:gd name="T60" fmla="*/ 23 w 511"/>
                <a:gd name="T61" fmla="*/ 0 h 316"/>
                <a:gd name="T62" fmla="*/ 83 w 511"/>
                <a:gd name="T63" fmla="*/ 0 h 316"/>
                <a:gd name="T64" fmla="*/ 150 w 511"/>
                <a:gd name="T65" fmla="*/ 0 h 316"/>
                <a:gd name="T66" fmla="*/ 211 w 511"/>
                <a:gd name="T67" fmla="*/ 15 h 316"/>
                <a:gd name="T68" fmla="*/ 271 w 511"/>
                <a:gd name="T69" fmla="*/ 30 h 316"/>
                <a:gd name="T70" fmla="*/ 271 w 511"/>
                <a:gd name="T71" fmla="*/ 3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1" h="316">
                  <a:moveTo>
                    <a:pt x="271" y="30"/>
                  </a:moveTo>
                  <a:lnTo>
                    <a:pt x="271" y="30"/>
                  </a:lnTo>
                  <a:lnTo>
                    <a:pt x="361" y="68"/>
                  </a:lnTo>
                  <a:lnTo>
                    <a:pt x="428" y="105"/>
                  </a:lnTo>
                  <a:lnTo>
                    <a:pt x="473" y="150"/>
                  </a:lnTo>
                  <a:lnTo>
                    <a:pt x="503" y="188"/>
                  </a:lnTo>
                  <a:lnTo>
                    <a:pt x="511" y="226"/>
                  </a:lnTo>
                  <a:lnTo>
                    <a:pt x="511" y="256"/>
                  </a:lnTo>
                  <a:lnTo>
                    <a:pt x="503" y="286"/>
                  </a:lnTo>
                  <a:lnTo>
                    <a:pt x="481" y="308"/>
                  </a:lnTo>
                  <a:lnTo>
                    <a:pt x="481" y="308"/>
                  </a:lnTo>
                  <a:lnTo>
                    <a:pt x="466" y="316"/>
                  </a:lnTo>
                  <a:lnTo>
                    <a:pt x="443" y="316"/>
                  </a:lnTo>
                  <a:lnTo>
                    <a:pt x="443" y="316"/>
                  </a:lnTo>
                  <a:lnTo>
                    <a:pt x="458" y="308"/>
                  </a:lnTo>
                  <a:lnTo>
                    <a:pt x="458" y="308"/>
                  </a:lnTo>
                  <a:lnTo>
                    <a:pt x="481" y="286"/>
                  </a:lnTo>
                  <a:lnTo>
                    <a:pt x="488" y="263"/>
                  </a:lnTo>
                  <a:lnTo>
                    <a:pt x="488" y="226"/>
                  </a:lnTo>
                  <a:lnTo>
                    <a:pt x="473" y="188"/>
                  </a:lnTo>
                  <a:lnTo>
                    <a:pt x="443" y="150"/>
                  </a:lnTo>
                  <a:lnTo>
                    <a:pt x="398" y="105"/>
                  </a:lnTo>
                  <a:lnTo>
                    <a:pt x="338" y="68"/>
                  </a:lnTo>
                  <a:lnTo>
                    <a:pt x="248" y="30"/>
                  </a:lnTo>
                  <a:lnTo>
                    <a:pt x="248" y="30"/>
                  </a:lnTo>
                  <a:lnTo>
                    <a:pt x="188" y="15"/>
                  </a:lnTo>
                  <a:lnTo>
                    <a:pt x="120" y="8"/>
                  </a:lnTo>
                  <a:lnTo>
                    <a:pt x="60" y="0"/>
                  </a:lnTo>
                  <a:lnTo>
                    <a:pt x="0" y="0"/>
                  </a:lnTo>
                  <a:lnTo>
                    <a:pt x="23" y="0"/>
                  </a:lnTo>
                  <a:lnTo>
                    <a:pt x="23" y="0"/>
                  </a:lnTo>
                  <a:lnTo>
                    <a:pt x="83" y="0"/>
                  </a:lnTo>
                  <a:lnTo>
                    <a:pt x="150" y="0"/>
                  </a:lnTo>
                  <a:lnTo>
                    <a:pt x="211" y="15"/>
                  </a:lnTo>
                  <a:lnTo>
                    <a:pt x="271" y="30"/>
                  </a:lnTo>
                  <a:lnTo>
                    <a:pt x="271" y="3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6" name="Freeform 42"/>
            <p:cNvSpPr>
              <a:spLocks/>
            </p:cNvSpPr>
            <p:nvPr/>
          </p:nvSpPr>
          <p:spPr bwMode="auto">
            <a:xfrm>
              <a:off x="4027488" y="5956300"/>
              <a:ext cx="192088" cy="201613"/>
            </a:xfrm>
            <a:custGeom>
              <a:avLst/>
              <a:gdLst>
                <a:gd name="T0" fmla="*/ 68 w 121"/>
                <a:gd name="T1" fmla="*/ 7 h 127"/>
                <a:gd name="T2" fmla="*/ 68 w 121"/>
                <a:gd name="T3" fmla="*/ 7 h 127"/>
                <a:gd name="T4" fmla="*/ 75 w 121"/>
                <a:gd name="T5" fmla="*/ 15 h 127"/>
                <a:gd name="T6" fmla="*/ 75 w 121"/>
                <a:gd name="T7" fmla="*/ 30 h 127"/>
                <a:gd name="T8" fmla="*/ 60 w 121"/>
                <a:gd name="T9" fmla="*/ 37 h 127"/>
                <a:gd name="T10" fmla="*/ 45 w 121"/>
                <a:gd name="T11" fmla="*/ 52 h 127"/>
                <a:gd name="T12" fmla="*/ 45 w 121"/>
                <a:gd name="T13" fmla="*/ 52 h 127"/>
                <a:gd name="T14" fmla="*/ 38 w 121"/>
                <a:gd name="T15" fmla="*/ 60 h 127"/>
                <a:gd name="T16" fmla="*/ 38 w 121"/>
                <a:gd name="T17" fmla="*/ 60 h 127"/>
                <a:gd name="T18" fmla="*/ 45 w 121"/>
                <a:gd name="T19" fmla="*/ 82 h 127"/>
                <a:gd name="T20" fmla="*/ 68 w 121"/>
                <a:gd name="T21" fmla="*/ 105 h 127"/>
                <a:gd name="T22" fmla="*/ 90 w 121"/>
                <a:gd name="T23" fmla="*/ 120 h 127"/>
                <a:gd name="T24" fmla="*/ 121 w 121"/>
                <a:gd name="T25" fmla="*/ 120 h 127"/>
                <a:gd name="T26" fmla="*/ 121 w 121"/>
                <a:gd name="T27" fmla="*/ 120 h 127"/>
                <a:gd name="T28" fmla="*/ 98 w 121"/>
                <a:gd name="T29" fmla="*/ 127 h 127"/>
                <a:gd name="T30" fmla="*/ 75 w 121"/>
                <a:gd name="T31" fmla="*/ 127 h 127"/>
                <a:gd name="T32" fmla="*/ 53 w 121"/>
                <a:gd name="T33" fmla="*/ 120 h 127"/>
                <a:gd name="T34" fmla="*/ 30 w 121"/>
                <a:gd name="T35" fmla="*/ 112 h 127"/>
                <a:gd name="T36" fmla="*/ 15 w 121"/>
                <a:gd name="T37" fmla="*/ 97 h 127"/>
                <a:gd name="T38" fmla="*/ 8 w 121"/>
                <a:gd name="T39" fmla="*/ 82 h 127"/>
                <a:gd name="T40" fmla="*/ 0 w 121"/>
                <a:gd name="T41" fmla="*/ 67 h 127"/>
                <a:gd name="T42" fmla="*/ 0 w 121"/>
                <a:gd name="T43" fmla="*/ 52 h 127"/>
                <a:gd name="T44" fmla="*/ 0 w 121"/>
                <a:gd name="T45" fmla="*/ 52 h 127"/>
                <a:gd name="T46" fmla="*/ 0 w 121"/>
                <a:gd name="T47" fmla="*/ 45 h 127"/>
                <a:gd name="T48" fmla="*/ 0 w 121"/>
                <a:gd name="T49" fmla="*/ 45 h 127"/>
                <a:gd name="T50" fmla="*/ 15 w 121"/>
                <a:gd name="T51" fmla="*/ 22 h 127"/>
                <a:gd name="T52" fmla="*/ 15 w 121"/>
                <a:gd name="T53" fmla="*/ 22 h 127"/>
                <a:gd name="T54" fmla="*/ 30 w 121"/>
                <a:gd name="T55" fmla="*/ 7 h 127"/>
                <a:gd name="T56" fmla="*/ 45 w 121"/>
                <a:gd name="T57" fmla="*/ 0 h 127"/>
                <a:gd name="T58" fmla="*/ 60 w 121"/>
                <a:gd name="T59" fmla="*/ 0 h 127"/>
                <a:gd name="T60" fmla="*/ 68 w 121"/>
                <a:gd name="T61" fmla="*/ 7 h 127"/>
                <a:gd name="T62" fmla="*/ 68 w 121"/>
                <a:gd name="T63"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27">
                  <a:moveTo>
                    <a:pt x="68" y="7"/>
                  </a:moveTo>
                  <a:lnTo>
                    <a:pt x="68" y="7"/>
                  </a:lnTo>
                  <a:lnTo>
                    <a:pt x="75" y="15"/>
                  </a:lnTo>
                  <a:lnTo>
                    <a:pt x="75" y="30"/>
                  </a:lnTo>
                  <a:lnTo>
                    <a:pt x="60" y="37"/>
                  </a:lnTo>
                  <a:lnTo>
                    <a:pt x="45" y="52"/>
                  </a:lnTo>
                  <a:lnTo>
                    <a:pt x="45" y="52"/>
                  </a:lnTo>
                  <a:lnTo>
                    <a:pt x="38" y="60"/>
                  </a:lnTo>
                  <a:lnTo>
                    <a:pt x="38" y="60"/>
                  </a:lnTo>
                  <a:lnTo>
                    <a:pt x="45" y="82"/>
                  </a:lnTo>
                  <a:lnTo>
                    <a:pt x="68" y="105"/>
                  </a:lnTo>
                  <a:lnTo>
                    <a:pt x="90" y="120"/>
                  </a:lnTo>
                  <a:lnTo>
                    <a:pt x="121" y="120"/>
                  </a:lnTo>
                  <a:lnTo>
                    <a:pt x="121" y="120"/>
                  </a:lnTo>
                  <a:lnTo>
                    <a:pt x="98" y="127"/>
                  </a:lnTo>
                  <a:lnTo>
                    <a:pt x="75" y="127"/>
                  </a:lnTo>
                  <a:lnTo>
                    <a:pt x="53" y="120"/>
                  </a:lnTo>
                  <a:lnTo>
                    <a:pt x="30" y="112"/>
                  </a:lnTo>
                  <a:lnTo>
                    <a:pt x="15" y="97"/>
                  </a:lnTo>
                  <a:lnTo>
                    <a:pt x="8" y="82"/>
                  </a:lnTo>
                  <a:lnTo>
                    <a:pt x="0" y="67"/>
                  </a:lnTo>
                  <a:lnTo>
                    <a:pt x="0" y="52"/>
                  </a:lnTo>
                  <a:lnTo>
                    <a:pt x="0" y="52"/>
                  </a:lnTo>
                  <a:lnTo>
                    <a:pt x="0" y="45"/>
                  </a:lnTo>
                  <a:lnTo>
                    <a:pt x="0" y="45"/>
                  </a:lnTo>
                  <a:lnTo>
                    <a:pt x="15" y="22"/>
                  </a:lnTo>
                  <a:lnTo>
                    <a:pt x="15" y="22"/>
                  </a:lnTo>
                  <a:lnTo>
                    <a:pt x="30" y="7"/>
                  </a:lnTo>
                  <a:lnTo>
                    <a:pt x="45" y="0"/>
                  </a:lnTo>
                  <a:lnTo>
                    <a:pt x="60" y="0"/>
                  </a:lnTo>
                  <a:lnTo>
                    <a:pt x="68" y="7"/>
                  </a:lnTo>
                  <a:lnTo>
                    <a:pt x="68" y="7"/>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7" name="Freeform 43"/>
            <p:cNvSpPr>
              <a:spLocks/>
            </p:cNvSpPr>
            <p:nvPr/>
          </p:nvSpPr>
          <p:spPr bwMode="auto">
            <a:xfrm>
              <a:off x="3133725" y="5478463"/>
              <a:ext cx="1239838" cy="668338"/>
            </a:xfrm>
            <a:custGeom>
              <a:avLst/>
              <a:gdLst>
                <a:gd name="T0" fmla="*/ 406 w 781"/>
                <a:gd name="T1" fmla="*/ 30 h 421"/>
                <a:gd name="T2" fmla="*/ 406 w 781"/>
                <a:gd name="T3" fmla="*/ 30 h 421"/>
                <a:gd name="T4" fmla="*/ 473 w 781"/>
                <a:gd name="T5" fmla="*/ 45 h 421"/>
                <a:gd name="T6" fmla="*/ 533 w 781"/>
                <a:gd name="T7" fmla="*/ 68 h 421"/>
                <a:gd name="T8" fmla="*/ 593 w 781"/>
                <a:gd name="T9" fmla="*/ 98 h 421"/>
                <a:gd name="T10" fmla="*/ 638 w 781"/>
                <a:gd name="T11" fmla="*/ 120 h 421"/>
                <a:gd name="T12" fmla="*/ 676 w 781"/>
                <a:gd name="T13" fmla="*/ 150 h 421"/>
                <a:gd name="T14" fmla="*/ 706 w 781"/>
                <a:gd name="T15" fmla="*/ 173 h 421"/>
                <a:gd name="T16" fmla="*/ 736 w 781"/>
                <a:gd name="T17" fmla="*/ 203 h 421"/>
                <a:gd name="T18" fmla="*/ 759 w 781"/>
                <a:gd name="T19" fmla="*/ 233 h 421"/>
                <a:gd name="T20" fmla="*/ 766 w 781"/>
                <a:gd name="T21" fmla="*/ 256 h 421"/>
                <a:gd name="T22" fmla="*/ 781 w 781"/>
                <a:gd name="T23" fmla="*/ 286 h 421"/>
                <a:gd name="T24" fmla="*/ 781 w 781"/>
                <a:gd name="T25" fmla="*/ 308 h 421"/>
                <a:gd name="T26" fmla="*/ 781 w 781"/>
                <a:gd name="T27" fmla="*/ 331 h 421"/>
                <a:gd name="T28" fmla="*/ 774 w 781"/>
                <a:gd name="T29" fmla="*/ 376 h 421"/>
                <a:gd name="T30" fmla="*/ 744 w 781"/>
                <a:gd name="T31" fmla="*/ 406 h 421"/>
                <a:gd name="T32" fmla="*/ 744 w 781"/>
                <a:gd name="T33" fmla="*/ 406 h 421"/>
                <a:gd name="T34" fmla="*/ 714 w 781"/>
                <a:gd name="T35" fmla="*/ 421 h 421"/>
                <a:gd name="T36" fmla="*/ 684 w 781"/>
                <a:gd name="T37" fmla="*/ 421 h 421"/>
                <a:gd name="T38" fmla="*/ 684 w 781"/>
                <a:gd name="T39" fmla="*/ 421 h 421"/>
                <a:gd name="T40" fmla="*/ 706 w 781"/>
                <a:gd name="T41" fmla="*/ 413 h 421"/>
                <a:gd name="T42" fmla="*/ 706 w 781"/>
                <a:gd name="T43" fmla="*/ 413 h 421"/>
                <a:gd name="T44" fmla="*/ 736 w 781"/>
                <a:gd name="T45" fmla="*/ 383 h 421"/>
                <a:gd name="T46" fmla="*/ 751 w 781"/>
                <a:gd name="T47" fmla="*/ 338 h 421"/>
                <a:gd name="T48" fmla="*/ 751 w 781"/>
                <a:gd name="T49" fmla="*/ 316 h 421"/>
                <a:gd name="T50" fmla="*/ 744 w 781"/>
                <a:gd name="T51" fmla="*/ 293 h 421"/>
                <a:gd name="T52" fmla="*/ 736 w 781"/>
                <a:gd name="T53" fmla="*/ 263 h 421"/>
                <a:gd name="T54" fmla="*/ 721 w 781"/>
                <a:gd name="T55" fmla="*/ 233 h 421"/>
                <a:gd name="T56" fmla="*/ 699 w 781"/>
                <a:gd name="T57" fmla="*/ 210 h 421"/>
                <a:gd name="T58" fmla="*/ 676 w 781"/>
                <a:gd name="T59" fmla="*/ 180 h 421"/>
                <a:gd name="T60" fmla="*/ 638 w 781"/>
                <a:gd name="T61" fmla="*/ 150 h 421"/>
                <a:gd name="T62" fmla="*/ 601 w 781"/>
                <a:gd name="T63" fmla="*/ 128 h 421"/>
                <a:gd name="T64" fmla="*/ 556 w 781"/>
                <a:gd name="T65" fmla="*/ 98 h 421"/>
                <a:gd name="T66" fmla="*/ 503 w 781"/>
                <a:gd name="T67" fmla="*/ 75 h 421"/>
                <a:gd name="T68" fmla="*/ 436 w 781"/>
                <a:gd name="T69" fmla="*/ 53 h 421"/>
                <a:gd name="T70" fmla="*/ 368 w 781"/>
                <a:gd name="T71" fmla="*/ 30 h 421"/>
                <a:gd name="T72" fmla="*/ 368 w 781"/>
                <a:gd name="T73" fmla="*/ 30 h 421"/>
                <a:gd name="T74" fmla="*/ 278 w 781"/>
                <a:gd name="T75" fmla="*/ 15 h 421"/>
                <a:gd name="T76" fmla="*/ 180 w 781"/>
                <a:gd name="T77" fmla="*/ 8 h 421"/>
                <a:gd name="T78" fmla="*/ 90 w 781"/>
                <a:gd name="T79" fmla="*/ 8 h 421"/>
                <a:gd name="T80" fmla="*/ 0 w 781"/>
                <a:gd name="T81" fmla="*/ 15 h 421"/>
                <a:gd name="T82" fmla="*/ 38 w 781"/>
                <a:gd name="T83" fmla="*/ 8 h 421"/>
                <a:gd name="T84" fmla="*/ 38 w 781"/>
                <a:gd name="T85" fmla="*/ 8 h 421"/>
                <a:gd name="T86" fmla="*/ 128 w 781"/>
                <a:gd name="T87" fmla="*/ 0 h 421"/>
                <a:gd name="T88" fmla="*/ 218 w 781"/>
                <a:gd name="T89" fmla="*/ 0 h 421"/>
                <a:gd name="T90" fmla="*/ 315 w 781"/>
                <a:gd name="T91" fmla="*/ 8 h 421"/>
                <a:gd name="T92" fmla="*/ 406 w 781"/>
                <a:gd name="T93" fmla="*/ 30 h 421"/>
                <a:gd name="T94" fmla="*/ 406 w 781"/>
                <a:gd name="T95" fmla="*/ 3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1" h="421">
                  <a:moveTo>
                    <a:pt x="406" y="30"/>
                  </a:moveTo>
                  <a:lnTo>
                    <a:pt x="406" y="30"/>
                  </a:lnTo>
                  <a:lnTo>
                    <a:pt x="473" y="45"/>
                  </a:lnTo>
                  <a:lnTo>
                    <a:pt x="533" y="68"/>
                  </a:lnTo>
                  <a:lnTo>
                    <a:pt x="593" y="98"/>
                  </a:lnTo>
                  <a:lnTo>
                    <a:pt x="638" y="120"/>
                  </a:lnTo>
                  <a:lnTo>
                    <a:pt x="676" y="150"/>
                  </a:lnTo>
                  <a:lnTo>
                    <a:pt x="706" y="173"/>
                  </a:lnTo>
                  <a:lnTo>
                    <a:pt x="736" y="203"/>
                  </a:lnTo>
                  <a:lnTo>
                    <a:pt x="759" y="233"/>
                  </a:lnTo>
                  <a:lnTo>
                    <a:pt x="766" y="256"/>
                  </a:lnTo>
                  <a:lnTo>
                    <a:pt x="781" y="286"/>
                  </a:lnTo>
                  <a:lnTo>
                    <a:pt x="781" y="308"/>
                  </a:lnTo>
                  <a:lnTo>
                    <a:pt x="781" y="331"/>
                  </a:lnTo>
                  <a:lnTo>
                    <a:pt x="774" y="376"/>
                  </a:lnTo>
                  <a:lnTo>
                    <a:pt x="744" y="406"/>
                  </a:lnTo>
                  <a:lnTo>
                    <a:pt x="744" y="406"/>
                  </a:lnTo>
                  <a:lnTo>
                    <a:pt x="714" y="421"/>
                  </a:lnTo>
                  <a:lnTo>
                    <a:pt x="684" y="421"/>
                  </a:lnTo>
                  <a:lnTo>
                    <a:pt x="684" y="421"/>
                  </a:lnTo>
                  <a:lnTo>
                    <a:pt x="706" y="413"/>
                  </a:lnTo>
                  <a:lnTo>
                    <a:pt x="706" y="413"/>
                  </a:lnTo>
                  <a:lnTo>
                    <a:pt x="736" y="383"/>
                  </a:lnTo>
                  <a:lnTo>
                    <a:pt x="751" y="338"/>
                  </a:lnTo>
                  <a:lnTo>
                    <a:pt x="751" y="316"/>
                  </a:lnTo>
                  <a:lnTo>
                    <a:pt x="744" y="293"/>
                  </a:lnTo>
                  <a:lnTo>
                    <a:pt x="736" y="263"/>
                  </a:lnTo>
                  <a:lnTo>
                    <a:pt x="721" y="233"/>
                  </a:lnTo>
                  <a:lnTo>
                    <a:pt x="699" y="210"/>
                  </a:lnTo>
                  <a:lnTo>
                    <a:pt x="676" y="180"/>
                  </a:lnTo>
                  <a:lnTo>
                    <a:pt x="638" y="150"/>
                  </a:lnTo>
                  <a:lnTo>
                    <a:pt x="601" y="128"/>
                  </a:lnTo>
                  <a:lnTo>
                    <a:pt x="556" y="98"/>
                  </a:lnTo>
                  <a:lnTo>
                    <a:pt x="503" y="75"/>
                  </a:lnTo>
                  <a:lnTo>
                    <a:pt x="436" y="53"/>
                  </a:lnTo>
                  <a:lnTo>
                    <a:pt x="368" y="30"/>
                  </a:lnTo>
                  <a:lnTo>
                    <a:pt x="368" y="30"/>
                  </a:lnTo>
                  <a:lnTo>
                    <a:pt x="278" y="15"/>
                  </a:lnTo>
                  <a:lnTo>
                    <a:pt x="180" y="8"/>
                  </a:lnTo>
                  <a:lnTo>
                    <a:pt x="90" y="8"/>
                  </a:lnTo>
                  <a:lnTo>
                    <a:pt x="0" y="15"/>
                  </a:lnTo>
                  <a:lnTo>
                    <a:pt x="38" y="8"/>
                  </a:lnTo>
                  <a:lnTo>
                    <a:pt x="38" y="8"/>
                  </a:lnTo>
                  <a:lnTo>
                    <a:pt x="128" y="0"/>
                  </a:lnTo>
                  <a:lnTo>
                    <a:pt x="218" y="0"/>
                  </a:lnTo>
                  <a:lnTo>
                    <a:pt x="315" y="8"/>
                  </a:lnTo>
                  <a:lnTo>
                    <a:pt x="406" y="30"/>
                  </a:lnTo>
                  <a:lnTo>
                    <a:pt x="406" y="3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2" name="Freeform 48"/>
            <p:cNvSpPr>
              <a:spLocks/>
            </p:cNvSpPr>
            <p:nvPr/>
          </p:nvSpPr>
          <p:spPr bwMode="auto">
            <a:xfrm>
              <a:off x="-2381" y="2092325"/>
              <a:ext cx="643732" cy="1728788"/>
            </a:xfrm>
            <a:custGeom>
              <a:avLst/>
              <a:gdLst/>
              <a:ahLst/>
              <a:cxnLst/>
              <a:rect l="l" t="t" r="r" b="b"/>
              <a:pathLst>
                <a:path w="643732" h="1728788">
                  <a:moveTo>
                    <a:pt x="24607" y="0"/>
                  </a:moveTo>
                  <a:lnTo>
                    <a:pt x="72232" y="11113"/>
                  </a:lnTo>
                  <a:lnTo>
                    <a:pt x="143669" y="47625"/>
                  </a:lnTo>
                  <a:lnTo>
                    <a:pt x="215107" y="95250"/>
                  </a:lnTo>
                  <a:lnTo>
                    <a:pt x="310357" y="179388"/>
                  </a:lnTo>
                  <a:lnTo>
                    <a:pt x="405607" y="285750"/>
                  </a:lnTo>
                  <a:lnTo>
                    <a:pt x="488157" y="428625"/>
                  </a:lnTo>
                  <a:lnTo>
                    <a:pt x="537369" y="523875"/>
                  </a:lnTo>
                  <a:lnTo>
                    <a:pt x="572294" y="620713"/>
                  </a:lnTo>
                  <a:lnTo>
                    <a:pt x="596107" y="715963"/>
                  </a:lnTo>
                  <a:lnTo>
                    <a:pt x="619920" y="811213"/>
                  </a:lnTo>
                  <a:lnTo>
                    <a:pt x="643732" y="1001713"/>
                  </a:lnTo>
                  <a:lnTo>
                    <a:pt x="643732" y="1181101"/>
                  </a:lnTo>
                  <a:lnTo>
                    <a:pt x="632620" y="1358901"/>
                  </a:lnTo>
                  <a:lnTo>
                    <a:pt x="619920" y="1514476"/>
                  </a:lnTo>
                  <a:lnTo>
                    <a:pt x="596107" y="1633538"/>
                  </a:lnTo>
                  <a:lnTo>
                    <a:pt x="572294" y="1728788"/>
                  </a:lnTo>
                  <a:lnTo>
                    <a:pt x="584995" y="1443038"/>
                  </a:lnTo>
                  <a:lnTo>
                    <a:pt x="572294" y="1204913"/>
                  </a:lnTo>
                  <a:lnTo>
                    <a:pt x="561182" y="1096963"/>
                  </a:lnTo>
                  <a:lnTo>
                    <a:pt x="537369" y="1025525"/>
                  </a:lnTo>
                  <a:lnTo>
                    <a:pt x="488157" y="954088"/>
                  </a:lnTo>
                  <a:lnTo>
                    <a:pt x="440532" y="906463"/>
                  </a:lnTo>
                  <a:lnTo>
                    <a:pt x="392907" y="882650"/>
                  </a:lnTo>
                  <a:lnTo>
                    <a:pt x="334169" y="882650"/>
                  </a:lnTo>
                  <a:lnTo>
                    <a:pt x="310357" y="882650"/>
                  </a:lnTo>
                  <a:lnTo>
                    <a:pt x="286544" y="893763"/>
                  </a:lnTo>
                  <a:lnTo>
                    <a:pt x="238919" y="930275"/>
                  </a:lnTo>
                  <a:lnTo>
                    <a:pt x="191294" y="965200"/>
                  </a:lnTo>
                  <a:lnTo>
                    <a:pt x="167482" y="977900"/>
                  </a:lnTo>
                  <a:lnTo>
                    <a:pt x="83344" y="954088"/>
                  </a:lnTo>
                  <a:lnTo>
                    <a:pt x="794" y="930275"/>
                  </a:lnTo>
                  <a:lnTo>
                    <a:pt x="0" y="929758"/>
                  </a:lnTo>
                  <a:lnTo>
                    <a:pt x="0" y="735358"/>
                  </a:lnTo>
                  <a:lnTo>
                    <a:pt x="24607" y="703263"/>
                  </a:lnTo>
                  <a:lnTo>
                    <a:pt x="72232" y="668338"/>
                  </a:lnTo>
                  <a:lnTo>
                    <a:pt x="119857" y="631825"/>
                  </a:lnTo>
                  <a:lnTo>
                    <a:pt x="178594" y="620713"/>
                  </a:lnTo>
                  <a:lnTo>
                    <a:pt x="250032" y="631825"/>
                  </a:lnTo>
                  <a:lnTo>
                    <a:pt x="310357" y="655638"/>
                  </a:lnTo>
                  <a:lnTo>
                    <a:pt x="357982" y="692150"/>
                  </a:lnTo>
                  <a:lnTo>
                    <a:pt x="405607" y="727075"/>
                  </a:lnTo>
                  <a:lnTo>
                    <a:pt x="488157" y="811213"/>
                  </a:lnTo>
                  <a:lnTo>
                    <a:pt x="537369" y="882650"/>
                  </a:lnTo>
                  <a:lnTo>
                    <a:pt x="561182" y="893763"/>
                  </a:lnTo>
                  <a:lnTo>
                    <a:pt x="561182" y="882650"/>
                  </a:lnTo>
                  <a:lnTo>
                    <a:pt x="561182" y="822325"/>
                  </a:lnTo>
                  <a:lnTo>
                    <a:pt x="524670" y="739775"/>
                  </a:lnTo>
                  <a:lnTo>
                    <a:pt x="500857" y="655638"/>
                  </a:lnTo>
                  <a:lnTo>
                    <a:pt x="453232" y="584200"/>
                  </a:lnTo>
                  <a:lnTo>
                    <a:pt x="405607" y="536575"/>
                  </a:lnTo>
                  <a:lnTo>
                    <a:pt x="357982" y="512763"/>
                  </a:lnTo>
                  <a:lnTo>
                    <a:pt x="310357" y="488950"/>
                  </a:lnTo>
                  <a:lnTo>
                    <a:pt x="273844" y="488950"/>
                  </a:lnTo>
                  <a:lnTo>
                    <a:pt x="250032" y="500063"/>
                  </a:lnTo>
                  <a:lnTo>
                    <a:pt x="215107" y="512763"/>
                  </a:lnTo>
                  <a:lnTo>
                    <a:pt x="226219" y="417513"/>
                  </a:lnTo>
                  <a:lnTo>
                    <a:pt x="226219" y="333375"/>
                  </a:lnTo>
                  <a:lnTo>
                    <a:pt x="215107" y="238125"/>
                  </a:lnTo>
                  <a:lnTo>
                    <a:pt x="202407" y="190500"/>
                  </a:lnTo>
                  <a:lnTo>
                    <a:pt x="167482" y="142875"/>
                  </a:lnTo>
                  <a:lnTo>
                    <a:pt x="107157" y="71438"/>
                  </a:lnTo>
                  <a:lnTo>
                    <a:pt x="48419" y="1111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3" name="Freeform 49"/>
            <p:cNvSpPr>
              <a:spLocks/>
            </p:cNvSpPr>
            <p:nvPr/>
          </p:nvSpPr>
          <p:spPr bwMode="auto">
            <a:xfrm>
              <a:off x="2000250" y="5740400"/>
              <a:ext cx="573088" cy="739775"/>
            </a:xfrm>
            <a:custGeom>
              <a:avLst/>
              <a:gdLst>
                <a:gd name="T0" fmla="*/ 0 w 361"/>
                <a:gd name="T1" fmla="*/ 0 h 466"/>
                <a:gd name="T2" fmla="*/ 0 w 361"/>
                <a:gd name="T3" fmla="*/ 0 h 466"/>
                <a:gd name="T4" fmla="*/ 68 w 361"/>
                <a:gd name="T5" fmla="*/ 60 h 466"/>
                <a:gd name="T6" fmla="*/ 113 w 361"/>
                <a:gd name="T7" fmla="*/ 113 h 466"/>
                <a:gd name="T8" fmla="*/ 136 w 361"/>
                <a:gd name="T9" fmla="*/ 143 h 466"/>
                <a:gd name="T10" fmla="*/ 151 w 361"/>
                <a:gd name="T11" fmla="*/ 173 h 466"/>
                <a:gd name="T12" fmla="*/ 151 w 361"/>
                <a:gd name="T13" fmla="*/ 173 h 466"/>
                <a:gd name="T14" fmla="*/ 158 w 361"/>
                <a:gd name="T15" fmla="*/ 211 h 466"/>
                <a:gd name="T16" fmla="*/ 158 w 361"/>
                <a:gd name="T17" fmla="*/ 256 h 466"/>
                <a:gd name="T18" fmla="*/ 151 w 361"/>
                <a:gd name="T19" fmla="*/ 293 h 466"/>
                <a:gd name="T20" fmla="*/ 151 w 361"/>
                <a:gd name="T21" fmla="*/ 293 h 466"/>
                <a:gd name="T22" fmla="*/ 188 w 361"/>
                <a:gd name="T23" fmla="*/ 293 h 466"/>
                <a:gd name="T24" fmla="*/ 226 w 361"/>
                <a:gd name="T25" fmla="*/ 301 h 466"/>
                <a:gd name="T26" fmla="*/ 248 w 361"/>
                <a:gd name="T27" fmla="*/ 308 h 466"/>
                <a:gd name="T28" fmla="*/ 248 w 361"/>
                <a:gd name="T29" fmla="*/ 308 h 466"/>
                <a:gd name="T30" fmla="*/ 278 w 361"/>
                <a:gd name="T31" fmla="*/ 331 h 466"/>
                <a:gd name="T32" fmla="*/ 301 w 361"/>
                <a:gd name="T33" fmla="*/ 353 h 466"/>
                <a:gd name="T34" fmla="*/ 338 w 361"/>
                <a:gd name="T35" fmla="*/ 406 h 466"/>
                <a:gd name="T36" fmla="*/ 353 w 361"/>
                <a:gd name="T37" fmla="*/ 444 h 466"/>
                <a:gd name="T38" fmla="*/ 361 w 361"/>
                <a:gd name="T39" fmla="*/ 466 h 466"/>
                <a:gd name="T40" fmla="*/ 361 w 361"/>
                <a:gd name="T41" fmla="*/ 466 h 466"/>
                <a:gd name="T42" fmla="*/ 361 w 361"/>
                <a:gd name="T43" fmla="*/ 263 h 466"/>
                <a:gd name="T44" fmla="*/ 361 w 361"/>
                <a:gd name="T45" fmla="*/ 263 h 466"/>
                <a:gd name="T46" fmla="*/ 353 w 361"/>
                <a:gd name="T47" fmla="*/ 181 h 466"/>
                <a:gd name="T48" fmla="*/ 346 w 361"/>
                <a:gd name="T49" fmla="*/ 151 h 466"/>
                <a:gd name="T50" fmla="*/ 346 w 361"/>
                <a:gd name="T51" fmla="*/ 151 h 466"/>
                <a:gd name="T52" fmla="*/ 286 w 361"/>
                <a:gd name="T53" fmla="*/ 128 h 466"/>
                <a:gd name="T54" fmla="*/ 286 w 361"/>
                <a:gd name="T55" fmla="*/ 128 h 466"/>
                <a:gd name="T56" fmla="*/ 248 w 361"/>
                <a:gd name="T57" fmla="*/ 113 h 466"/>
                <a:gd name="T58" fmla="*/ 203 w 361"/>
                <a:gd name="T59" fmla="*/ 98 h 466"/>
                <a:gd name="T60" fmla="*/ 151 w 361"/>
                <a:gd name="T61" fmla="*/ 68 h 466"/>
                <a:gd name="T62" fmla="*/ 151 w 361"/>
                <a:gd name="T63" fmla="*/ 68 h 466"/>
                <a:gd name="T64" fmla="*/ 203 w 361"/>
                <a:gd name="T65" fmla="*/ 106 h 466"/>
                <a:gd name="T66" fmla="*/ 241 w 361"/>
                <a:gd name="T67" fmla="*/ 143 h 466"/>
                <a:gd name="T68" fmla="*/ 271 w 361"/>
                <a:gd name="T69" fmla="*/ 181 h 466"/>
                <a:gd name="T70" fmla="*/ 271 w 361"/>
                <a:gd name="T71" fmla="*/ 181 h 466"/>
                <a:gd name="T72" fmla="*/ 293 w 361"/>
                <a:gd name="T73" fmla="*/ 218 h 466"/>
                <a:gd name="T74" fmla="*/ 308 w 361"/>
                <a:gd name="T75" fmla="*/ 248 h 466"/>
                <a:gd name="T76" fmla="*/ 316 w 361"/>
                <a:gd name="T77" fmla="*/ 293 h 466"/>
                <a:gd name="T78" fmla="*/ 316 w 361"/>
                <a:gd name="T79" fmla="*/ 293 h 466"/>
                <a:gd name="T80" fmla="*/ 293 w 361"/>
                <a:gd name="T81" fmla="*/ 248 h 466"/>
                <a:gd name="T82" fmla="*/ 271 w 361"/>
                <a:gd name="T83" fmla="*/ 218 h 466"/>
                <a:gd name="T84" fmla="*/ 241 w 361"/>
                <a:gd name="T85" fmla="*/ 173 h 466"/>
                <a:gd name="T86" fmla="*/ 241 w 361"/>
                <a:gd name="T87" fmla="*/ 173 h 466"/>
                <a:gd name="T88" fmla="*/ 181 w 361"/>
                <a:gd name="T89" fmla="*/ 121 h 466"/>
                <a:gd name="T90" fmla="*/ 106 w 361"/>
                <a:gd name="T91" fmla="*/ 68 h 466"/>
                <a:gd name="T92" fmla="*/ 0 w 361"/>
                <a:gd name="T93" fmla="*/ 0 h 466"/>
                <a:gd name="T94" fmla="*/ 0 w 361"/>
                <a:gd name="T95"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1" h="466">
                  <a:moveTo>
                    <a:pt x="0" y="0"/>
                  </a:moveTo>
                  <a:lnTo>
                    <a:pt x="0" y="0"/>
                  </a:lnTo>
                  <a:lnTo>
                    <a:pt x="68" y="60"/>
                  </a:lnTo>
                  <a:lnTo>
                    <a:pt x="113" y="113"/>
                  </a:lnTo>
                  <a:lnTo>
                    <a:pt x="136" y="143"/>
                  </a:lnTo>
                  <a:lnTo>
                    <a:pt x="151" y="173"/>
                  </a:lnTo>
                  <a:lnTo>
                    <a:pt x="151" y="173"/>
                  </a:lnTo>
                  <a:lnTo>
                    <a:pt x="158" y="211"/>
                  </a:lnTo>
                  <a:lnTo>
                    <a:pt x="158" y="256"/>
                  </a:lnTo>
                  <a:lnTo>
                    <a:pt x="151" y="293"/>
                  </a:lnTo>
                  <a:lnTo>
                    <a:pt x="151" y="293"/>
                  </a:lnTo>
                  <a:lnTo>
                    <a:pt x="188" y="293"/>
                  </a:lnTo>
                  <a:lnTo>
                    <a:pt x="226" y="301"/>
                  </a:lnTo>
                  <a:lnTo>
                    <a:pt x="248" y="308"/>
                  </a:lnTo>
                  <a:lnTo>
                    <a:pt x="248" y="308"/>
                  </a:lnTo>
                  <a:lnTo>
                    <a:pt x="278" y="331"/>
                  </a:lnTo>
                  <a:lnTo>
                    <a:pt x="301" y="353"/>
                  </a:lnTo>
                  <a:lnTo>
                    <a:pt x="338" y="406"/>
                  </a:lnTo>
                  <a:lnTo>
                    <a:pt x="353" y="444"/>
                  </a:lnTo>
                  <a:lnTo>
                    <a:pt x="361" y="466"/>
                  </a:lnTo>
                  <a:lnTo>
                    <a:pt x="361" y="466"/>
                  </a:lnTo>
                  <a:lnTo>
                    <a:pt x="361" y="263"/>
                  </a:lnTo>
                  <a:lnTo>
                    <a:pt x="361" y="263"/>
                  </a:lnTo>
                  <a:lnTo>
                    <a:pt x="353" y="181"/>
                  </a:lnTo>
                  <a:lnTo>
                    <a:pt x="346" y="151"/>
                  </a:lnTo>
                  <a:lnTo>
                    <a:pt x="346" y="151"/>
                  </a:lnTo>
                  <a:lnTo>
                    <a:pt x="286" y="128"/>
                  </a:lnTo>
                  <a:lnTo>
                    <a:pt x="286" y="128"/>
                  </a:lnTo>
                  <a:lnTo>
                    <a:pt x="248" y="113"/>
                  </a:lnTo>
                  <a:lnTo>
                    <a:pt x="203" y="98"/>
                  </a:lnTo>
                  <a:lnTo>
                    <a:pt x="151" y="68"/>
                  </a:lnTo>
                  <a:lnTo>
                    <a:pt x="151" y="68"/>
                  </a:lnTo>
                  <a:lnTo>
                    <a:pt x="203" y="106"/>
                  </a:lnTo>
                  <a:lnTo>
                    <a:pt x="241" y="143"/>
                  </a:lnTo>
                  <a:lnTo>
                    <a:pt x="271" y="181"/>
                  </a:lnTo>
                  <a:lnTo>
                    <a:pt x="271" y="181"/>
                  </a:lnTo>
                  <a:lnTo>
                    <a:pt x="293" y="218"/>
                  </a:lnTo>
                  <a:lnTo>
                    <a:pt x="308" y="248"/>
                  </a:lnTo>
                  <a:lnTo>
                    <a:pt x="316" y="293"/>
                  </a:lnTo>
                  <a:lnTo>
                    <a:pt x="316" y="293"/>
                  </a:lnTo>
                  <a:lnTo>
                    <a:pt x="293" y="248"/>
                  </a:lnTo>
                  <a:lnTo>
                    <a:pt x="271" y="218"/>
                  </a:lnTo>
                  <a:lnTo>
                    <a:pt x="241" y="173"/>
                  </a:lnTo>
                  <a:lnTo>
                    <a:pt x="241" y="173"/>
                  </a:lnTo>
                  <a:lnTo>
                    <a:pt x="181" y="121"/>
                  </a:lnTo>
                  <a:lnTo>
                    <a:pt x="106" y="68"/>
                  </a:lnTo>
                  <a:lnTo>
                    <a:pt x="0" y="0"/>
                  </a:lnTo>
                  <a:lnTo>
                    <a:pt x="0" y="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4" name="Freeform 50"/>
            <p:cNvSpPr>
              <a:spLocks/>
            </p:cNvSpPr>
            <p:nvPr/>
          </p:nvSpPr>
          <p:spPr bwMode="auto">
            <a:xfrm>
              <a:off x="450850" y="6099175"/>
              <a:ext cx="1012825" cy="608013"/>
            </a:xfrm>
            <a:custGeom>
              <a:avLst/>
              <a:gdLst>
                <a:gd name="T0" fmla="*/ 218 w 638"/>
                <a:gd name="T1" fmla="*/ 308 h 383"/>
                <a:gd name="T2" fmla="*/ 218 w 638"/>
                <a:gd name="T3" fmla="*/ 308 h 383"/>
                <a:gd name="T4" fmla="*/ 270 w 638"/>
                <a:gd name="T5" fmla="*/ 330 h 383"/>
                <a:gd name="T6" fmla="*/ 330 w 638"/>
                <a:gd name="T7" fmla="*/ 338 h 383"/>
                <a:gd name="T8" fmla="*/ 391 w 638"/>
                <a:gd name="T9" fmla="*/ 330 h 383"/>
                <a:gd name="T10" fmla="*/ 451 w 638"/>
                <a:gd name="T11" fmla="*/ 315 h 383"/>
                <a:gd name="T12" fmla="*/ 503 w 638"/>
                <a:gd name="T13" fmla="*/ 285 h 383"/>
                <a:gd name="T14" fmla="*/ 548 w 638"/>
                <a:gd name="T15" fmla="*/ 248 h 383"/>
                <a:gd name="T16" fmla="*/ 586 w 638"/>
                <a:gd name="T17" fmla="*/ 203 h 383"/>
                <a:gd name="T18" fmla="*/ 616 w 638"/>
                <a:gd name="T19" fmla="*/ 150 h 383"/>
                <a:gd name="T20" fmla="*/ 616 w 638"/>
                <a:gd name="T21" fmla="*/ 150 h 383"/>
                <a:gd name="T22" fmla="*/ 623 w 638"/>
                <a:gd name="T23" fmla="*/ 112 h 383"/>
                <a:gd name="T24" fmla="*/ 631 w 638"/>
                <a:gd name="T25" fmla="*/ 75 h 383"/>
                <a:gd name="T26" fmla="*/ 631 w 638"/>
                <a:gd name="T27" fmla="*/ 37 h 383"/>
                <a:gd name="T28" fmla="*/ 631 w 638"/>
                <a:gd name="T29" fmla="*/ 0 h 383"/>
                <a:gd name="T30" fmla="*/ 631 w 638"/>
                <a:gd name="T31" fmla="*/ 0 h 383"/>
                <a:gd name="T32" fmla="*/ 638 w 638"/>
                <a:gd name="T33" fmla="*/ 45 h 383"/>
                <a:gd name="T34" fmla="*/ 638 w 638"/>
                <a:gd name="T35" fmla="*/ 90 h 383"/>
                <a:gd name="T36" fmla="*/ 638 w 638"/>
                <a:gd name="T37" fmla="*/ 135 h 383"/>
                <a:gd name="T38" fmla="*/ 623 w 638"/>
                <a:gd name="T39" fmla="*/ 180 h 383"/>
                <a:gd name="T40" fmla="*/ 623 w 638"/>
                <a:gd name="T41" fmla="*/ 180 h 383"/>
                <a:gd name="T42" fmla="*/ 593 w 638"/>
                <a:gd name="T43" fmla="*/ 233 h 383"/>
                <a:gd name="T44" fmla="*/ 556 w 638"/>
                <a:gd name="T45" fmla="*/ 285 h 383"/>
                <a:gd name="T46" fmla="*/ 518 w 638"/>
                <a:gd name="T47" fmla="*/ 323 h 383"/>
                <a:gd name="T48" fmla="*/ 466 w 638"/>
                <a:gd name="T49" fmla="*/ 353 h 383"/>
                <a:gd name="T50" fmla="*/ 413 w 638"/>
                <a:gd name="T51" fmla="*/ 375 h 383"/>
                <a:gd name="T52" fmla="*/ 353 w 638"/>
                <a:gd name="T53" fmla="*/ 383 h 383"/>
                <a:gd name="T54" fmla="*/ 293 w 638"/>
                <a:gd name="T55" fmla="*/ 375 h 383"/>
                <a:gd name="T56" fmla="*/ 225 w 638"/>
                <a:gd name="T57" fmla="*/ 360 h 383"/>
                <a:gd name="T58" fmla="*/ 225 w 638"/>
                <a:gd name="T59" fmla="*/ 360 h 383"/>
                <a:gd name="T60" fmla="*/ 180 w 638"/>
                <a:gd name="T61" fmla="*/ 338 h 383"/>
                <a:gd name="T62" fmla="*/ 143 w 638"/>
                <a:gd name="T63" fmla="*/ 315 h 383"/>
                <a:gd name="T64" fmla="*/ 113 w 638"/>
                <a:gd name="T65" fmla="*/ 285 h 383"/>
                <a:gd name="T66" fmla="*/ 83 w 638"/>
                <a:gd name="T67" fmla="*/ 248 h 383"/>
                <a:gd name="T68" fmla="*/ 53 w 638"/>
                <a:gd name="T69" fmla="*/ 203 h 383"/>
                <a:gd name="T70" fmla="*/ 30 w 638"/>
                <a:gd name="T71" fmla="*/ 165 h 383"/>
                <a:gd name="T72" fmla="*/ 15 w 638"/>
                <a:gd name="T73" fmla="*/ 120 h 383"/>
                <a:gd name="T74" fmla="*/ 0 w 638"/>
                <a:gd name="T75" fmla="*/ 75 h 383"/>
                <a:gd name="T76" fmla="*/ 0 w 638"/>
                <a:gd name="T77" fmla="*/ 75 h 383"/>
                <a:gd name="T78" fmla="*/ 38 w 638"/>
                <a:gd name="T79" fmla="*/ 150 h 383"/>
                <a:gd name="T80" fmla="*/ 83 w 638"/>
                <a:gd name="T81" fmla="*/ 218 h 383"/>
                <a:gd name="T82" fmla="*/ 143 w 638"/>
                <a:gd name="T83" fmla="*/ 270 h 383"/>
                <a:gd name="T84" fmla="*/ 180 w 638"/>
                <a:gd name="T85" fmla="*/ 293 h 383"/>
                <a:gd name="T86" fmla="*/ 218 w 638"/>
                <a:gd name="T87" fmla="*/ 308 h 383"/>
                <a:gd name="T88" fmla="*/ 218 w 638"/>
                <a:gd name="T89" fmla="*/ 308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383">
                  <a:moveTo>
                    <a:pt x="218" y="308"/>
                  </a:moveTo>
                  <a:lnTo>
                    <a:pt x="218" y="308"/>
                  </a:lnTo>
                  <a:lnTo>
                    <a:pt x="270" y="330"/>
                  </a:lnTo>
                  <a:lnTo>
                    <a:pt x="330" y="338"/>
                  </a:lnTo>
                  <a:lnTo>
                    <a:pt x="391" y="330"/>
                  </a:lnTo>
                  <a:lnTo>
                    <a:pt x="451" y="315"/>
                  </a:lnTo>
                  <a:lnTo>
                    <a:pt x="503" y="285"/>
                  </a:lnTo>
                  <a:lnTo>
                    <a:pt x="548" y="248"/>
                  </a:lnTo>
                  <a:lnTo>
                    <a:pt x="586" y="203"/>
                  </a:lnTo>
                  <a:lnTo>
                    <a:pt x="616" y="150"/>
                  </a:lnTo>
                  <a:lnTo>
                    <a:pt x="616" y="150"/>
                  </a:lnTo>
                  <a:lnTo>
                    <a:pt x="623" y="112"/>
                  </a:lnTo>
                  <a:lnTo>
                    <a:pt x="631" y="75"/>
                  </a:lnTo>
                  <a:lnTo>
                    <a:pt x="631" y="37"/>
                  </a:lnTo>
                  <a:lnTo>
                    <a:pt x="631" y="0"/>
                  </a:lnTo>
                  <a:lnTo>
                    <a:pt x="631" y="0"/>
                  </a:lnTo>
                  <a:lnTo>
                    <a:pt x="638" y="45"/>
                  </a:lnTo>
                  <a:lnTo>
                    <a:pt x="638" y="90"/>
                  </a:lnTo>
                  <a:lnTo>
                    <a:pt x="638" y="135"/>
                  </a:lnTo>
                  <a:lnTo>
                    <a:pt x="623" y="180"/>
                  </a:lnTo>
                  <a:lnTo>
                    <a:pt x="623" y="180"/>
                  </a:lnTo>
                  <a:lnTo>
                    <a:pt x="593" y="233"/>
                  </a:lnTo>
                  <a:lnTo>
                    <a:pt x="556" y="285"/>
                  </a:lnTo>
                  <a:lnTo>
                    <a:pt x="518" y="323"/>
                  </a:lnTo>
                  <a:lnTo>
                    <a:pt x="466" y="353"/>
                  </a:lnTo>
                  <a:lnTo>
                    <a:pt x="413" y="375"/>
                  </a:lnTo>
                  <a:lnTo>
                    <a:pt x="353" y="383"/>
                  </a:lnTo>
                  <a:lnTo>
                    <a:pt x="293" y="375"/>
                  </a:lnTo>
                  <a:lnTo>
                    <a:pt x="225" y="360"/>
                  </a:lnTo>
                  <a:lnTo>
                    <a:pt x="225" y="360"/>
                  </a:lnTo>
                  <a:lnTo>
                    <a:pt x="180" y="338"/>
                  </a:lnTo>
                  <a:lnTo>
                    <a:pt x="143" y="315"/>
                  </a:lnTo>
                  <a:lnTo>
                    <a:pt x="113" y="285"/>
                  </a:lnTo>
                  <a:lnTo>
                    <a:pt x="83" y="248"/>
                  </a:lnTo>
                  <a:lnTo>
                    <a:pt x="53" y="203"/>
                  </a:lnTo>
                  <a:lnTo>
                    <a:pt x="30" y="165"/>
                  </a:lnTo>
                  <a:lnTo>
                    <a:pt x="15" y="120"/>
                  </a:lnTo>
                  <a:lnTo>
                    <a:pt x="0" y="75"/>
                  </a:lnTo>
                  <a:lnTo>
                    <a:pt x="0" y="75"/>
                  </a:lnTo>
                  <a:lnTo>
                    <a:pt x="38" y="150"/>
                  </a:lnTo>
                  <a:lnTo>
                    <a:pt x="83" y="218"/>
                  </a:lnTo>
                  <a:lnTo>
                    <a:pt x="143" y="270"/>
                  </a:lnTo>
                  <a:lnTo>
                    <a:pt x="180" y="293"/>
                  </a:lnTo>
                  <a:lnTo>
                    <a:pt x="218" y="308"/>
                  </a:lnTo>
                  <a:lnTo>
                    <a:pt x="218" y="30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5" name="Freeform 51"/>
            <p:cNvSpPr>
              <a:spLocks/>
            </p:cNvSpPr>
            <p:nvPr/>
          </p:nvSpPr>
          <p:spPr bwMode="auto">
            <a:xfrm>
              <a:off x="773113" y="5788025"/>
              <a:ext cx="679450" cy="525463"/>
            </a:xfrm>
            <a:custGeom>
              <a:avLst/>
              <a:gdLst>
                <a:gd name="T0" fmla="*/ 293 w 428"/>
                <a:gd name="T1" fmla="*/ 53 h 331"/>
                <a:gd name="T2" fmla="*/ 293 w 428"/>
                <a:gd name="T3" fmla="*/ 53 h 331"/>
                <a:gd name="T4" fmla="*/ 255 w 428"/>
                <a:gd name="T5" fmla="*/ 46 h 331"/>
                <a:gd name="T6" fmla="*/ 225 w 428"/>
                <a:gd name="T7" fmla="*/ 38 h 331"/>
                <a:gd name="T8" fmla="*/ 195 w 428"/>
                <a:gd name="T9" fmla="*/ 46 h 331"/>
                <a:gd name="T10" fmla="*/ 165 w 428"/>
                <a:gd name="T11" fmla="*/ 46 h 331"/>
                <a:gd name="T12" fmla="*/ 135 w 428"/>
                <a:gd name="T13" fmla="*/ 61 h 331"/>
                <a:gd name="T14" fmla="*/ 105 w 428"/>
                <a:gd name="T15" fmla="*/ 76 h 331"/>
                <a:gd name="T16" fmla="*/ 82 w 428"/>
                <a:gd name="T17" fmla="*/ 98 h 331"/>
                <a:gd name="T18" fmla="*/ 60 w 428"/>
                <a:gd name="T19" fmla="*/ 121 h 331"/>
                <a:gd name="T20" fmla="*/ 60 w 428"/>
                <a:gd name="T21" fmla="*/ 121 h 331"/>
                <a:gd name="T22" fmla="*/ 45 w 428"/>
                <a:gd name="T23" fmla="*/ 143 h 331"/>
                <a:gd name="T24" fmla="*/ 45 w 428"/>
                <a:gd name="T25" fmla="*/ 166 h 331"/>
                <a:gd name="T26" fmla="*/ 45 w 428"/>
                <a:gd name="T27" fmla="*/ 181 h 331"/>
                <a:gd name="T28" fmla="*/ 45 w 428"/>
                <a:gd name="T29" fmla="*/ 181 h 331"/>
                <a:gd name="T30" fmla="*/ 52 w 428"/>
                <a:gd name="T31" fmla="*/ 196 h 331"/>
                <a:gd name="T32" fmla="*/ 67 w 428"/>
                <a:gd name="T33" fmla="*/ 203 h 331"/>
                <a:gd name="T34" fmla="*/ 90 w 428"/>
                <a:gd name="T35" fmla="*/ 218 h 331"/>
                <a:gd name="T36" fmla="*/ 90 w 428"/>
                <a:gd name="T37" fmla="*/ 218 h 331"/>
                <a:gd name="T38" fmla="*/ 120 w 428"/>
                <a:gd name="T39" fmla="*/ 248 h 331"/>
                <a:gd name="T40" fmla="*/ 127 w 428"/>
                <a:gd name="T41" fmla="*/ 278 h 331"/>
                <a:gd name="T42" fmla="*/ 127 w 428"/>
                <a:gd name="T43" fmla="*/ 301 h 331"/>
                <a:gd name="T44" fmla="*/ 120 w 428"/>
                <a:gd name="T45" fmla="*/ 316 h 331"/>
                <a:gd name="T46" fmla="*/ 120 w 428"/>
                <a:gd name="T47" fmla="*/ 316 h 331"/>
                <a:gd name="T48" fmla="*/ 105 w 428"/>
                <a:gd name="T49" fmla="*/ 331 h 331"/>
                <a:gd name="T50" fmla="*/ 75 w 428"/>
                <a:gd name="T51" fmla="*/ 331 h 331"/>
                <a:gd name="T52" fmla="*/ 60 w 428"/>
                <a:gd name="T53" fmla="*/ 331 h 331"/>
                <a:gd name="T54" fmla="*/ 45 w 428"/>
                <a:gd name="T55" fmla="*/ 316 h 331"/>
                <a:gd name="T56" fmla="*/ 30 w 428"/>
                <a:gd name="T57" fmla="*/ 301 h 331"/>
                <a:gd name="T58" fmla="*/ 15 w 428"/>
                <a:gd name="T59" fmla="*/ 278 h 331"/>
                <a:gd name="T60" fmla="*/ 15 w 428"/>
                <a:gd name="T61" fmla="*/ 278 h 331"/>
                <a:gd name="T62" fmla="*/ 7 w 428"/>
                <a:gd name="T63" fmla="*/ 256 h 331"/>
                <a:gd name="T64" fmla="*/ 0 w 428"/>
                <a:gd name="T65" fmla="*/ 226 h 331"/>
                <a:gd name="T66" fmla="*/ 7 w 428"/>
                <a:gd name="T67" fmla="*/ 181 h 331"/>
                <a:gd name="T68" fmla="*/ 15 w 428"/>
                <a:gd name="T69" fmla="*/ 143 h 331"/>
                <a:gd name="T70" fmla="*/ 22 w 428"/>
                <a:gd name="T71" fmla="*/ 128 h 331"/>
                <a:gd name="T72" fmla="*/ 22 w 428"/>
                <a:gd name="T73" fmla="*/ 128 h 331"/>
                <a:gd name="T74" fmla="*/ 45 w 428"/>
                <a:gd name="T75" fmla="*/ 91 h 331"/>
                <a:gd name="T76" fmla="*/ 67 w 428"/>
                <a:gd name="T77" fmla="*/ 61 h 331"/>
                <a:gd name="T78" fmla="*/ 97 w 428"/>
                <a:gd name="T79" fmla="*/ 38 h 331"/>
                <a:gd name="T80" fmla="*/ 135 w 428"/>
                <a:gd name="T81" fmla="*/ 23 h 331"/>
                <a:gd name="T82" fmla="*/ 165 w 428"/>
                <a:gd name="T83" fmla="*/ 8 h 331"/>
                <a:gd name="T84" fmla="*/ 203 w 428"/>
                <a:gd name="T85" fmla="*/ 0 h 331"/>
                <a:gd name="T86" fmla="*/ 240 w 428"/>
                <a:gd name="T87" fmla="*/ 0 h 331"/>
                <a:gd name="T88" fmla="*/ 285 w 428"/>
                <a:gd name="T89" fmla="*/ 15 h 331"/>
                <a:gd name="T90" fmla="*/ 285 w 428"/>
                <a:gd name="T91" fmla="*/ 15 h 331"/>
                <a:gd name="T92" fmla="*/ 308 w 428"/>
                <a:gd name="T93" fmla="*/ 30 h 331"/>
                <a:gd name="T94" fmla="*/ 330 w 428"/>
                <a:gd name="T95" fmla="*/ 46 h 331"/>
                <a:gd name="T96" fmla="*/ 375 w 428"/>
                <a:gd name="T97" fmla="*/ 91 h 331"/>
                <a:gd name="T98" fmla="*/ 405 w 428"/>
                <a:gd name="T99" fmla="*/ 143 h 331"/>
                <a:gd name="T100" fmla="*/ 428 w 428"/>
                <a:gd name="T101" fmla="*/ 196 h 331"/>
                <a:gd name="T102" fmla="*/ 428 w 428"/>
                <a:gd name="T103" fmla="*/ 196 h 331"/>
                <a:gd name="T104" fmla="*/ 405 w 428"/>
                <a:gd name="T105" fmla="*/ 158 h 331"/>
                <a:gd name="T106" fmla="*/ 375 w 428"/>
                <a:gd name="T107" fmla="*/ 113 h 331"/>
                <a:gd name="T108" fmla="*/ 338 w 428"/>
                <a:gd name="T109" fmla="*/ 83 h 331"/>
                <a:gd name="T110" fmla="*/ 293 w 428"/>
                <a:gd name="T111" fmla="*/ 53 h 331"/>
                <a:gd name="T112" fmla="*/ 293 w 428"/>
                <a:gd name="T113" fmla="*/ 5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331">
                  <a:moveTo>
                    <a:pt x="293" y="53"/>
                  </a:moveTo>
                  <a:lnTo>
                    <a:pt x="293" y="53"/>
                  </a:lnTo>
                  <a:lnTo>
                    <a:pt x="255" y="46"/>
                  </a:lnTo>
                  <a:lnTo>
                    <a:pt x="225" y="38"/>
                  </a:lnTo>
                  <a:lnTo>
                    <a:pt x="195" y="46"/>
                  </a:lnTo>
                  <a:lnTo>
                    <a:pt x="165" y="46"/>
                  </a:lnTo>
                  <a:lnTo>
                    <a:pt x="135" y="61"/>
                  </a:lnTo>
                  <a:lnTo>
                    <a:pt x="105" y="76"/>
                  </a:lnTo>
                  <a:lnTo>
                    <a:pt x="82" y="98"/>
                  </a:lnTo>
                  <a:lnTo>
                    <a:pt x="60" y="121"/>
                  </a:lnTo>
                  <a:lnTo>
                    <a:pt x="60" y="121"/>
                  </a:lnTo>
                  <a:lnTo>
                    <a:pt x="45" y="143"/>
                  </a:lnTo>
                  <a:lnTo>
                    <a:pt x="45" y="166"/>
                  </a:lnTo>
                  <a:lnTo>
                    <a:pt x="45" y="181"/>
                  </a:lnTo>
                  <a:lnTo>
                    <a:pt x="45" y="181"/>
                  </a:lnTo>
                  <a:lnTo>
                    <a:pt x="52" y="196"/>
                  </a:lnTo>
                  <a:lnTo>
                    <a:pt x="67" y="203"/>
                  </a:lnTo>
                  <a:lnTo>
                    <a:pt x="90" y="218"/>
                  </a:lnTo>
                  <a:lnTo>
                    <a:pt x="90" y="218"/>
                  </a:lnTo>
                  <a:lnTo>
                    <a:pt x="120" y="248"/>
                  </a:lnTo>
                  <a:lnTo>
                    <a:pt x="127" y="278"/>
                  </a:lnTo>
                  <a:lnTo>
                    <a:pt x="127" y="301"/>
                  </a:lnTo>
                  <a:lnTo>
                    <a:pt x="120" y="316"/>
                  </a:lnTo>
                  <a:lnTo>
                    <a:pt x="120" y="316"/>
                  </a:lnTo>
                  <a:lnTo>
                    <a:pt x="105" y="331"/>
                  </a:lnTo>
                  <a:lnTo>
                    <a:pt x="75" y="331"/>
                  </a:lnTo>
                  <a:lnTo>
                    <a:pt x="60" y="331"/>
                  </a:lnTo>
                  <a:lnTo>
                    <a:pt x="45" y="316"/>
                  </a:lnTo>
                  <a:lnTo>
                    <a:pt x="30" y="301"/>
                  </a:lnTo>
                  <a:lnTo>
                    <a:pt x="15" y="278"/>
                  </a:lnTo>
                  <a:lnTo>
                    <a:pt x="15" y="278"/>
                  </a:lnTo>
                  <a:lnTo>
                    <a:pt x="7" y="256"/>
                  </a:lnTo>
                  <a:lnTo>
                    <a:pt x="0" y="226"/>
                  </a:lnTo>
                  <a:lnTo>
                    <a:pt x="7" y="181"/>
                  </a:lnTo>
                  <a:lnTo>
                    <a:pt x="15" y="143"/>
                  </a:lnTo>
                  <a:lnTo>
                    <a:pt x="22" y="128"/>
                  </a:lnTo>
                  <a:lnTo>
                    <a:pt x="22" y="128"/>
                  </a:lnTo>
                  <a:lnTo>
                    <a:pt x="45" y="91"/>
                  </a:lnTo>
                  <a:lnTo>
                    <a:pt x="67" y="61"/>
                  </a:lnTo>
                  <a:lnTo>
                    <a:pt x="97" y="38"/>
                  </a:lnTo>
                  <a:lnTo>
                    <a:pt x="135" y="23"/>
                  </a:lnTo>
                  <a:lnTo>
                    <a:pt x="165" y="8"/>
                  </a:lnTo>
                  <a:lnTo>
                    <a:pt x="203" y="0"/>
                  </a:lnTo>
                  <a:lnTo>
                    <a:pt x="240" y="0"/>
                  </a:lnTo>
                  <a:lnTo>
                    <a:pt x="285" y="15"/>
                  </a:lnTo>
                  <a:lnTo>
                    <a:pt x="285" y="15"/>
                  </a:lnTo>
                  <a:lnTo>
                    <a:pt x="308" y="30"/>
                  </a:lnTo>
                  <a:lnTo>
                    <a:pt x="330" y="46"/>
                  </a:lnTo>
                  <a:lnTo>
                    <a:pt x="375" y="91"/>
                  </a:lnTo>
                  <a:lnTo>
                    <a:pt x="405" y="143"/>
                  </a:lnTo>
                  <a:lnTo>
                    <a:pt x="428" y="196"/>
                  </a:lnTo>
                  <a:lnTo>
                    <a:pt x="428" y="196"/>
                  </a:lnTo>
                  <a:lnTo>
                    <a:pt x="405" y="158"/>
                  </a:lnTo>
                  <a:lnTo>
                    <a:pt x="375" y="113"/>
                  </a:lnTo>
                  <a:lnTo>
                    <a:pt x="338" y="83"/>
                  </a:lnTo>
                  <a:lnTo>
                    <a:pt x="293" y="53"/>
                  </a:lnTo>
                  <a:lnTo>
                    <a:pt x="293" y="5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7" name="Freeform 52"/>
            <p:cNvSpPr>
              <a:spLocks/>
            </p:cNvSpPr>
            <p:nvPr/>
          </p:nvSpPr>
          <p:spPr bwMode="auto">
            <a:xfrm>
              <a:off x="414338" y="5287963"/>
              <a:ext cx="1562100" cy="930275"/>
            </a:xfrm>
            <a:custGeom>
              <a:avLst/>
              <a:gdLst>
                <a:gd name="T0" fmla="*/ 669 w 984"/>
                <a:gd name="T1" fmla="*/ 98 h 586"/>
                <a:gd name="T2" fmla="*/ 669 w 984"/>
                <a:gd name="T3" fmla="*/ 98 h 586"/>
                <a:gd name="T4" fmla="*/ 624 w 984"/>
                <a:gd name="T5" fmla="*/ 83 h 586"/>
                <a:gd name="T6" fmla="*/ 571 w 984"/>
                <a:gd name="T7" fmla="*/ 75 h 586"/>
                <a:gd name="T8" fmla="*/ 526 w 984"/>
                <a:gd name="T9" fmla="*/ 68 h 586"/>
                <a:gd name="T10" fmla="*/ 481 w 984"/>
                <a:gd name="T11" fmla="*/ 60 h 586"/>
                <a:gd name="T12" fmla="*/ 391 w 984"/>
                <a:gd name="T13" fmla="*/ 75 h 586"/>
                <a:gd name="T14" fmla="*/ 301 w 984"/>
                <a:gd name="T15" fmla="*/ 98 h 586"/>
                <a:gd name="T16" fmla="*/ 226 w 984"/>
                <a:gd name="T17" fmla="*/ 143 h 586"/>
                <a:gd name="T18" fmla="*/ 151 w 984"/>
                <a:gd name="T19" fmla="*/ 195 h 586"/>
                <a:gd name="T20" fmla="*/ 121 w 984"/>
                <a:gd name="T21" fmla="*/ 233 h 586"/>
                <a:gd name="T22" fmla="*/ 91 w 984"/>
                <a:gd name="T23" fmla="*/ 270 h 586"/>
                <a:gd name="T24" fmla="*/ 68 w 984"/>
                <a:gd name="T25" fmla="*/ 308 h 586"/>
                <a:gd name="T26" fmla="*/ 45 w 984"/>
                <a:gd name="T27" fmla="*/ 353 h 586"/>
                <a:gd name="T28" fmla="*/ 45 w 984"/>
                <a:gd name="T29" fmla="*/ 353 h 586"/>
                <a:gd name="T30" fmla="*/ 23 w 984"/>
                <a:gd name="T31" fmla="*/ 413 h 586"/>
                <a:gd name="T32" fmla="*/ 15 w 984"/>
                <a:gd name="T33" fmla="*/ 473 h 586"/>
                <a:gd name="T34" fmla="*/ 15 w 984"/>
                <a:gd name="T35" fmla="*/ 533 h 586"/>
                <a:gd name="T36" fmla="*/ 23 w 984"/>
                <a:gd name="T37" fmla="*/ 586 h 586"/>
                <a:gd name="T38" fmla="*/ 23 w 984"/>
                <a:gd name="T39" fmla="*/ 586 h 586"/>
                <a:gd name="T40" fmla="*/ 8 w 984"/>
                <a:gd name="T41" fmla="*/ 518 h 586"/>
                <a:gd name="T42" fmla="*/ 0 w 984"/>
                <a:gd name="T43" fmla="*/ 451 h 586"/>
                <a:gd name="T44" fmla="*/ 8 w 984"/>
                <a:gd name="T45" fmla="*/ 376 h 586"/>
                <a:gd name="T46" fmla="*/ 30 w 984"/>
                <a:gd name="T47" fmla="*/ 300 h 586"/>
                <a:gd name="T48" fmla="*/ 30 w 984"/>
                <a:gd name="T49" fmla="*/ 300 h 586"/>
                <a:gd name="T50" fmla="*/ 76 w 984"/>
                <a:gd name="T51" fmla="*/ 218 h 586"/>
                <a:gd name="T52" fmla="*/ 98 w 984"/>
                <a:gd name="T53" fmla="*/ 180 h 586"/>
                <a:gd name="T54" fmla="*/ 128 w 984"/>
                <a:gd name="T55" fmla="*/ 143 h 586"/>
                <a:gd name="T56" fmla="*/ 166 w 984"/>
                <a:gd name="T57" fmla="*/ 105 h 586"/>
                <a:gd name="T58" fmla="*/ 203 w 984"/>
                <a:gd name="T59" fmla="*/ 75 h 586"/>
                <a:gd name="T60" fmla="*/ 248 w 984"/>
                <a:gd name="T61" fmla="*/ 45 h 586"/>
                <a:gd name="T62" fmla="*/ 293 w 984"/>
                <a:gd name="T63" fmla="*/ 22 h 586"/>
                <a:gd name="T64" fmla="*/ 293 w 984"/>
                <a:gd name="T65" fmla="*/ 22 h 586"/>
                <a:gd name="T66" fmla="*/ 338 w 984"/>
                <a:gd name="T67" fmla="*/ 7 h 586"/>
                <a:gd name="T68" fmla="*/ 383 w 984"/>
                <a:gd name="T69" fmla="*/ 0 h 586"/>
                <a:gd name="T70" fmla="*/ 429 w 984"/>
                <a:gd name="T71" fmla="*/ 0 h 586"/>
                <a:gd name="T72" fmla="*/ 481 w 984"/>
                <a:gd name="T73" fmla="*/ 0 h 586"/>
                <a:gd name="T74" fmla="*/ 579 w 984"/>
                <a:gd name="T75" fmla="*/ 15 h 586"/>
                <a:gd name="T76" fmla="*/ 669 w 984"/>
                <a:gd name="T77" fmla="*/ 53 h 586"/>
                <a:gd name="T78" fmla="*/ 669 w 984"/>
                <a:gd name="T79" fmla="*/ 53 h 586"/>
                <a:gd name="T80" fmla="*/ 737 w 984"/>
                <a:gd name="T81" fmla="*/ 83 h 586"/>
                <a:gd name="T82" fmla="*/ 789 w 984"/>
                <a:gd name="T83" fmla="*/ 120 h 586"/>
                <a:gd name="T84" fmla="*/ 834 w 984"/>
                <a:gd name="T85" fmla="*/ 158 h 586"/>
                <a:gd name="T86" fmla="*/ 872 w 984"/>
                <a:gd name="T87" fmla="*/ 203 h 586"/>
                <a:gd name="T88" fmla="*/ 909 w 984"/>
                <a:gd name="T89" fmla="*/ 255 h 586"/>
                <a:gd name="T90" fmla="*/ 939 w 984"/>
                <a:gd name="T91" fmla="*/ 308 h 586"/>
                <a:gd name="T92" fmla="*/ 984 w 984"/>
                <a:gd name="T93" fmla="*/ 413 h 586"/>
                <a:gd name="T94" fmla="*/ 984 w 984"/>
                <a:gd name="T95" fmla="*/ 413 h 586"/>
                <a:gd name="T96" fmla="*/ 962 w 984"/>
                <a:gd name="T97" fmla="*/ 368 h 586"/>
                <a:gd name="T98" fmla="*/ 932 w 984"/>
                <a:gd name="T99" fmla="*/ 315 h 586"/>
                <a:gd name="T100" fmla="*/ 894 w 984"/>
                <a:gd name="T101" fmla="*/ 270 h 586"/>
                <a:gd name="T102" fmla="*/ 857 w 984"/>
                <a:gd name="T103" fmla="*/ 225 h 586"/>
                <a:gd name="T104" fmla="*/ 812 w 984"/>
                <a:gd name="T105" fmla="*/ 188 h 586"/>
                <a:gd name="T106" fmla="*/ 767 w 984"/>
                <a:gd name="T107" fmla="*/ 158 h 586"/>
                <a:gd name="T108" fmla="*/ 721 w 984"/>
                <a:gd name="T109" fmla="*/ 128 h 586"/>
                <a:gd name="T110" fmla="*/ 669 w 984"/>
                <a:gd name="T111" fmla="*/ 98 h 586"/>
                <a:gd name="T112" fmla="*/ 669 w 984"/>
                <a:gd name="T113" fmla="*/ 9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4" h="586">
                  <a:moveTo>
                    <a:pt x="669" y="98"/>
                  </a:moveTo>
                  <a:lnTo>
                    <a:pt x="669" y="98"/>
                  </a:lnTo>
                  <a:lnTo>
                    <a:pt x="624" y="83"/>
                  </a:lnTo>
                  <a:lnTo>
                    <a:pt x="571" y="75"/>
                  </a:lnTo>
                  <a:lnTo>
                    <a:pt x="526" y="68"/>
                  </a:lnTo>
                  <a:lnTo>
                    <a:pt x="481" y="60"/>
                  </a:lnTo>
                  <a:lnTo>
                    <a:pt x="391" y="75"/>
                  </a:lnTo>
                  <a:lnTo>
                    <a:pt x="301" y="98"/>
                  </a:lnTo>
                  <a:lnTo>
                    <a:pt x="226" y="143"/>
                  </a:lnTo>
                  <a:lnTo>
                    <a:pt x="151" y="195"/>
                  </a:lnTo>
                  <a:lnTo>
                    <a:pt x="121" y="233"/>
                  </a:lnTo>
                  <a:lnTo>
                    <a:pt x="91" y="270"/>
                  </a:lnTo>
                  <a:lnTo>
                    <a:pt x="68" y="308"/>
                  </a:lnTo>
                  <a:lnTo>
                    <a:pt x="45" y="353"/>
                  </a:lnTo>
                  <a:lnTo>
                    <a:pt x="45" y="353"/>
                  </a:lnTo>
                  <a:lnTo>
                    <a:pt x="23" y="413"/>
                  </a:lnTo>
                  <a:lnTo>
                    <a:pt x="15" y="473"/>
                  </a:lnTo>
                  <a:lnTo>
                    <a:pt x="15" y="533"/>
                  </a:lnTo>
                  <a:lnTo>
                    <a:pt x="23" y="586"/>
                  </a:lnTo>
                  <a:lnTo>
                    <a:pt x="23" y="586"/>
                  </a:lnTo>
                  <a:lnTo>
                    <a:pt x="8" y="518"/>
                  </a:lnTo>
                  <a:lnTo>
                    <a:pt x="0" y="451"/>
                  </a:lnTo>
                  <a:lnTo>
                    <a:pt x="8" y="376"/>
                  </a:lnTo>
                  <a:lnTo>
                    <a:pt x="30" y="300"/>
                  </a:lnTo>
                  <a:lnTo>
                    <a:pt x="30" y="300"/>
                  </a:lnTo>
                  <a:lnTo>
                    <a:pt x="76" y="218"/>
                  </a:lnTo>
                  <a:lnTo>
                    <a:pt x="98" y="180"/>
                  </a:lnTo>
                  <a:lnTo>
                    <a:pt x="128" y="143"/>
                  </a:lnTo>
                  <a:lnTo>
                    <a:pt x="166" y="105"/>
                  </a:lnTo>
                  <a:lnTo>
                    <a:pt x="203" y="75"/>
                  </a:lnTo>
                  <a:lnTo>
                    <a:pt x="248" y="45"/>
                  </a:lnTo>
                  <a:lnTo>
                    <a:pt x="293" y="22"/>
                  </a:lnTo>
                  <a:lnTo>
                    <a:pt x="293" y="22"/>
                  </a:lnTo>
                  <a:lnTo>
                    <a:pt x="338" y="7"/>
                  </a:lnTo>
                  <a:lnTo>
                    <a:pt x="383" y="0"/>
                  </a:lnTo>
                  <a:lnTo>
                    <a:pt x="429" y="0"/>
                  </a:lnTo>
                  <a:lnTo>
                    <a:pt x="481" y="0"/>
                  </a:lnTo>
                  <a:lnTo>
                    <a:pt x="579" y="15"/>
                  </a:lnTo>
                  <a:lnTo>
                    <a:pt x="669" y="53"/>
                  </a:lnTo>
                  <a:lnTo>
                    <a:pt x="669" y="53"/>
                  </a:lnTo>
                  <a:lnTo>
                    <a:pt x="737" y="83"/>
                  </a:lnTo>
                  <a:lnTo>
                    <a:pt x="789" y="120"/>
                  </a:lnTo>
                  <a:lnTo>
                    <a:pt x="834" y="158"/>
                  </a:lnTo>
                  <a:lnTo>
                    <a:pt x="872" y="203"/>
                  </a:lnTo>
                  <a:lnTo>
                    <a:pt x="909" y="255"/>
                  </a:lnTo>
                  <a:lnTo>
                    <a:pt x="939" y="308"/>
                  </a:lnTo>
                  <a:lnTo>
                    <a:pt x="984" y="413"/>
                  </a:lnTo>
                  <a:lnTo>
                    <a:pt x="984" y="413"/>
                  </a:lnTo>
                  <a:lnTo>
                    <a:pt x="962" y="368"/>
                  </a:lnTo>
                  <a:lnTo>
                    <a:pt x="932" y="315"/>
                  </a:lnTo>
                  <a:lnTo>
                    <a:pt x="894" y="270"/>
                  </a:lnTo>
                  <a:lnTo>
                    <a:pt x="857" y="225"/>
                  </a:lnTo>
                  <a:lnTo>
                    <a:pt x="812" y="188"/>
                  </a:lnTo>
                  <a:lnTo>
                    <a:pt x="767" y="158"/>
                  </a:lnTo>
                  <a:lnTo>
                    <a:pt x="721" y="128"/>
                  </a:lnTo>
                  <a:lnTo>
                    <a:pt x="669" y="98"/>
                  </a:lnTo>
                  <a:lnTo>
                    <a:pt x="669" y="9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8" name="Freeform 53"/>
            <p:cNvSpPr>
              <a:spLocks/>
            </p:cNvSpPr>
            <p:nvPr/>
          </p:nvSpPr>
          <p:spPr bwMode="auto">
            <a:xfrm>
              <a:off x="-74612" y="5956300"/>
              <a:ext cx="2159000" cy="930729"/>
            </a:xfrm>
            <a:custGeom>
              <a:avLst/>
              <a:gdLst/>
              <a:ahLst/>
              <a:cxnLst/>
              <a:rect l="l" t="t" r="r" b="b"/>
              <a:pathLst>
                <a:path w="2159000" h="930729">
                  <a:moveTo>
                    <a:pt x="0" y="917575"/>
                  </a:moveTo>
                  <a:lnTo>
                    <a:pt x="10085" y="930729"/>
                  </a:lnTo>
                  <a:lnTo>
                    <a:pt x="7962" y="930729"/>
                  </a:lnTo>
                  <a:close/>
                  <a:moveTo>
                    <a:pt x="2063750" y="0"/>
                  </a:moveTo>
                  <a:lnTo>
                    <a:pt x="2098675" y="82550"/>
                  </a:lnTo>
                  <a:lnTo>
                    <a:pt x="2122488" y="177800"/>
                  </a:lnTo>
                  <a:lnTo>
                    <a:pt x="2146300" y="285750"/>
                  </a:lnTo>
                  <a:lnTo>
                    <a:pt x="2159000" y="381000"/>
                  </a:lnTo>
                  <a:lnTo>
                    <a:pt x="2159000" y="476250"/>
                  </a:lnTo>
                  <a:lnTo>
                    <a:pt x="2146300" y="584200"/>
                  </a:lnTo>
                  <a:lnTo>
                    <a:pt x="2122488" y="679450"/>
                  </a:lnTo>
                  <a:lnTo>
                    <a:pt x="2087563" y="774700"/>
                  </a:lnTo>
                  <a:lnTo>
                    <a:pt x="2039938" y="881063"/>
                  </a:lnTo>
                  <a:lnTo>
                    <a:pt x="2003298" y="930729"/>
                  </a:lnTo>
                  <a:lnTo>
                    <a:pt x="1904263" y="930729"/>
                  </a:lnTo>
                  <a:lnTo>
                    <a:pt x="1931988" y="893763"/>
                  </a:lnTo>
                  <a:lnTo>
                    <a:pt x="1992313" y="785813"/>
                  </a:lnTo>
                  <a:lnTo>
                    <a:pt x="2039938" y="679450"/>
                  </a:lnTo>
                  <a:lnTo>
                    <a:pt x="2074863" y="595313"/>
                  </a:lnTo>
                  <a:lnTo>
                    <a:pt x="2098675" y="512763"/>
                  </a:lnTo>
                  <a:lnTo>
                    <a:pt x="2111375" y="415925"/>
                  </a:lnTo>
                  <a:lnTo>
                    <a:pt x="2111375" y="333375"/>
                  </a:lnTo>
                  <a:lnTo>
                    <a:pt x="2111375" y="249238"/>
                  </a:lnTo>
                  <a:lnTo>
                    <a:pt x="2098675" y="166688"/>
                  </a:lnTo>
                  <a:lnTo>
                    <a:pt x="2087563" y="8255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9" name="Freeform 54"/>
            <p:cNvSpPr>
              <a:spLocks/>
            </p:cNvSpPr>
            <p:nvPr/>
          </p:nvSpPr>
          <p:spPr bwMode="auto">
            <a:xfrm>
              <a:off x="998538" y="6051550"/>
              <a:ext cx="227013" cy="261938"/>
            </a:xfrm>
            <a:custGeom>
              <a:avLst/>
              <a:gdLst>
                <a:gd name="T0" fmla="*/ 136 w 143"/>
                <a:gd name="T1" fmla="*/ 52 h 165"/>
                <a:gd name="T2" fmla="*/ 136 w 143"/>
                <a:gd name="T3" fmla="*/ 52 h 165"/>
                <a:gd name="T4" fmla="*/ 143 w 143"/>
                <a:gd name="T5" fmla="*/ 75 h 165"/>
                <a:gd name="T6" fmla="*/ 143 w 143"/>
                <a:gd name="T7" fmla="*/ 97 h 165"/>
                <a:gd name="T8" fmla="*/ 136 w 143"/>
                <a:gd name="T9" fmla="*/ 120 h 165"/>
                <a:gd name="T10" fmla="*/ 128 w 143"/>
                <a:gd name="T11" fmla="*/ 135 h 165"/>
                <a:gd name="T12" fmla="*/ 113 w 143"/>
                <a:gd name="T13" fmla="*/ 150 h 165"/>
                <a:gd name="T14" fmla="*/ 91 w 143"/>
                <a:gd name="T15" fmla="*/ 165 h 165"/>
                <a:gd name="T16" fmla="*/ 76 w 143"/>
                <a:gd name="T17" fmla="*/ 165 h 165"/>
                <a:gd name="T18" fmla="*/ 53 w 143"/>
                <a:gd name="T19" fmla="*/ 165 h 165"/>
                <a:gd name="T20" fmla="*/ 53 w 143"/>
                <a:gd name="T21" fmla="*/ 165 h 165"/>
                <a:gd name="T22" fmla="*/ 76 w 143"/>
                <a:gd name="T23" fmla="*/ 150 h 165"/>
                <a:gd name="T24" fmla="*/ 98 w 143"/>
                <a:gd name="T25" fmla="*/ 120 h 165"/>
                <a:gd name="T26" fmla="*/ 106 w 143"/>
                <a:gd name="T27" fmla="*/ 90 h 165"/>
                <a:gd name="T28" fmla="*/ 98 w 143"/>
                <a:gd name="T29" fmla="*/ 67 h 165"/>
                <a:gd name="T30" fmla="*/ 91 w 143"/>
                <a:gd name="T31" fmla="*/ 52 h 165"/>
                <a:gd name="T32" fmla="*/ 91 w 143"/>
                <a:gd name="T33" fmla="*/ 52 h 165"/>
                <a:gd name="T34" fmla="*/ 76 w 143"/>
                <a:gd name="T35" fmla="*/ 30 h 165"/>
                <a:gd name="T36" fmla="*/ 53 w 143"/>
                <a:gd name="T37" fmla="*/ 22 h 165"/>
                <a:gd name="T38" fmla="*/ 31 w 143"/>
                <a:gd name="T39" fmla="*/ 7 h 165"/>
                <a:gd name="T40" fmla="*/ 0 w 143"/>
                <a:gd name="T41" fmla="*/ 7 h 165"/>
                <a:gd name="T42" fmla="*/ 0 w 143"/>
                <a:gd name="T43" fmla="*/ 7 h 165"/>
                <a:gd name="T44" fmla="*/ 46 w 143"/>
                <a:gd name="T45" fmla="*/ 0 h 165"/>
                <a:gd name="T46" fmla="*/ 83 w 143"/>
                <a:gd name="T47" fmla="*/ 7 h 165"/>
                <a:gd name="T48" fmla="*/ 113 w 143"/>
                <a:gd name="T49" fmla="*/ 30 h 165"/>
                <a:gd name="T50" fmla="*/ 136 w 143"/>
                <a:gd name="T51" fmla="*/ 52 h 165"/>
                <a:gd name="T52" fmla="*/ 136 w 143"/>
                <a:gd name="T53" fmla="*/ 5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3" h="165">
                  <a:moveTo>
                    <a:pt x="136" y="52"/>
                  </a:moveTo>
                  <a:lnTo>
                    <a:pt x="136" y="52"/>
                  </a:lnTo>
                  <a:lnTo>
                    <a:pt x="143" y="75"/>
                  </a:lnTo>
                  <a:lnTo>
                    <a:pt x="143" y="97"/>
                  </a:lnTo>
                  <a:lnTo>
                    <a:pt x="136" y="120"/>
                  </a:lnTo>
                  <a:lnTo>
                    <a:pt x="128" y="135"/>
                  </a:lnTo>
                  <a:lnTo>
                    <a:pt x="113" y="150"/>
                  </a:lnTo>
                  <a:lnTo>
                    <a:pt x="91" y="165"/>
                  </a:lnTo>
                  <a:lnTo>
                    <a:pt x="76" y="165"/>
                  </a:lnTo>
                  <a:lnTo>
                    <a:pt x="53" y="165"/>
                  </a:lnTo>
                  <a:lnTo>
                    <a:pt x="53" y="165"/>
                  </a:lnTo>
                  <a:lnTo>
                    <a:pt x="76" y="150"/>
                  </a:lnTo>
                  <a:lnTo>
                    <a:pt x="98" y="120"/>
                  </a:lnTo>
                  <a:lnTo>
                    <a:pt x="106" y="90"/>
                  </a:lnTo>
                  <a:lnTo>
                    <a:pt x="98" y="67"/>
                  </a:lnTo>
                  <a:lnTo>
                    <a:pt x="91" y="52"/>
                  </a:lnTo>
                  <a:lnTo>
                    <a:pt x="91" y="52"/>
                  </a:lnTo>
                  <a:lnTo>
                    <a:pt x="76" y="30"/>
                  </a:lnTo>
                  <a:lnTo>
                    <a:pt x="53" y="22"/>
                  </a:lnTo>
                  <a:lnTo>
                    <a:pt x="31" y="7"/>
                  </a:lnTo>
                  <a:lnTo>
                    <a:pt x="0" y="7"/>
                  </a:lnTo>
                  <a:lnTo>
                    <a:pt x="0" y="7"/>
                  </a:lnTo>
                  <a:lnTo>
                    <a:pt x="46" y="0"/>
                  </a:lnTo>
                  <a:lnTo>
                    <a:pt x="83" y="7"/>
                  </a:lnTo>
                  <a:lnTo>
                    <a:pt x="113" y="30"/>
                  </a:lnTo>
                  <a:lnTo>
                    <a:pt x="136" y="52"/>
                  </a:lnTo>
                  <a:lnTo>
                    <a:pt x="136" y="52"/>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50" name="Freeform 55"/>
            <p:cNvSpPr>
              <a:spLocks/>
            </p:cNvSpPr>
            <p:nvPr/>
          </p:nvSpPr>
          <p:spPr bwMode="auto">
            <a:xfrm>
              <a:off x="820738" y="4822825"/>
              <a:ext cx="238125" cy="285750"/>
            </a:xfrm>
            <a:custGeom>
              <a:avLst/>
              <a:gdLst>
                <a:gd name="T0" fmla="*/ 143 w 150"/>
                <a:gd name="T1" fmla="*/ 135 h 180"/>
                <a:gd name="T2" fmla="*/ 143 w 150"/>
                <a:gd name="T3" fmla="*/ 135 h 180"/>
                <a:gd name="T4" fmla="*/ 127 w 150"/>
                <a:gd name="T5" fmla="*/ 158 h 180"/>
                <a:gd name="T6" fmla="*/ 112 w 150"/>
                <a:gd name="T7" fmla="*/ 173 h 180"/>
                <a:gd name="T8" fmla="*/ 90 w 150"/>
                <a:gd name="T9" fmla="*/ 180 h 180"/>
                <a:gd name="T10" fmla="*/ 67 w 150"/>
                <a:gd name="T11" fmla="*/ 180 h 180"/>
                <a:gd name="T12" fmla="*/ 45 w 150"/>
                <a:gd name="T13" fmla="*/ 180 h 180"/>
                <a:gd name="T14" fmla="*/ 22 w 150"/>
                <a:gd name="T15" fmla="*/ 173 h 180"/>
                <a:gd name="T16" fmla="*/ 7 w 150"/>
                <a:gd name="T17" fmla="*/ 158 h 180"/>
                <a:gd name="T18" fmla="*/ 0 w 150"/>
                <a:gd name="T19" fmla="*/ 135 h 180"/>
                <a:gd name="T20" fmla="*/ 0 w 150"/>
                <a:gd name="T21" fmla="*/ 135 h 180"/>
                <a:gd name="T22" fmla="*/ 30 w 150"/>
                <a:gd name="T23" fmla="*/ 150 h 180"/>
                <a:gd name="T24" fmla="*/ 67 w 150"/>
                <a:gd name="T25" fmla="*/ 150 h 180"/>
                <a:gd name="T26" fmla="*/ 90 w 150"/>
                <a:gd name="T27" fmla="*/ 135 h 180"/>
                <a:gd name="T28" fmla="*/ 105 w 150"/>
                <a:gd name="T29" fmla="*/ 120 h 180"/>
                <a:gd name="T30" fmla="*/ 112 w 150"/>
                <a:gd name="T31" fmla="*/ 105 h 180"/>
                <a:gd name="T32" fmla="*/ 112 w 150"/>
                <a:gd name="T33" fmla="*/ 105 h 180"/>
                <a:gd name="T34" fmla="*/ 120 w 150"/>
                <a:gd name="T35" fmla="*/ 83 h 180"/>
                <a:gd name="T36" fmla="*/ 120 w 150"/>
                <a:gd name="T37" fmla="*/ 53 h 180"/>
                <a:gd name="T38" fmla="*/ 112 w 150"/>
                <a:gd name="T39" fmla="*/ 30 h 180"/>
                <a:gd name="T40" fmla="*/ 97 w 150"/>
                <a:gd name="T41" fmla="*/ 0 h 180"/>
                <a:gd name="T42" fmla="*/ 97 w 150"/>
                <a:gd name="T43" fmla="*/ 0 h 180"/>
                <a:gd name="T44" fmla="*/ 127 w 150"/>
                <a:gd name="T45" fmla="*/ 38 h 180"/>
                <a:gd name="T46" fmla="*/ 143 w 150"/>
                <a:gd name="T47" fmla="*/ 75 h 180"/>
                <a:gd name="T48" fmla="*/ 150 w 150"/>
                <a:gd name="T49" fmla="*/ 105 h 180"/>
                <a:gd name="T50" fmla="*/ 143 w 150"/>
                <a:gd name="T51" fmla="*/ 135 h 180"/>
                <a:gd name="T52" fmla="*/ 143 w 150"/>
                <a:gd name="T53" fmla="*/ 1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80">
                  <a:moveTo>
                    <a:pt x="143" y="135"/>
                  </a:moveTo>
                  <a:lnTo>
                    <a:pt x="143" y="135"/>
                  </a:lnTo>
                  <a:lnTo>
                    <a:pt x="127" y="158"/>
                  </a:lnTo>
                  <a:lnTo>
                    <a:pt x="112" y="173"/>
                  </a:lnTo>
                  <a:lnTo>
                    <a:pt x="90" y="180"/>
                  </a:lnTo>
                  <a:lnTo>
                    <a:pt x="67" y="180"/>
                  </a:lnTo>
                  <a:lnTo>
                    <a:pt x="45" y="180"/>
                  </a:lnTo>
                  <a:lnTo>
                    <a:pt x="22" y="173"/>
                  </a:lnTo>
                  <a:lnTo>
                    <a:pt x="7" y="158"/>
                  </a:lnTo>
                  <a:lnTo>
                    <a:pt x="0" y="135"/>
                  </a:lnTo>
                  <a:lnTo>
                    <a:pt x="0" y="135"/>
                  </a:lnTo>
                  <a:lnTo>
                    <a:pt x="30" y="150"/>
                  </a:lnTo>
                  <a:lnTo>
                    <a:pt x="67" y="150"/>
                  </a:lnTo>
                  <a:lnTo>
                    <a:pt x="90" y="135"/>
                  </a:lnTo>
                  <a:lnTo>
                    <a:pt x="105" y="120"/>
                  </a:lnTo>
                  <a:lnTo>
                    <a:pt x="112" y="105"/>
                  </a:lnTo>
                  <a:lnTo>
                    <a:pt x="112" y="105"/>
                  </a:lnTo>
                  <a:lnTo>
                    <a:pt x="120" y="83"/>
                  </a:lnTo>
                  <a:lnTo>
                    <a:pt x="120" y="53"/>
                  </a:lnTo>
                  <a:lnTo>
                    <a:pt x="112" y="30"/>
                  </a:lnTo>
                  <a:lnTo>
                    <a:pt x="97" y="0"/>
                  </a:lnTo>
                  <a:lnTo>
                    <a:pt x="97" y="0"/>
                  </a:lnTo>
                  <a:lnTo>
                    <a:pt x="127" y="38"/>
                  </a:lnTo>
                  <a:lnTo>
                    <a:pt x="143" y="75"/>
                  </a:lnTo>
                  <a:lnTo>
                    <a:pt x="150" y="105"/>
                  </a:lnTo>
                  <a:lnTo>
                    <a:pt x="143" y="135"/>
                  </a:lnTo>
                  <a:lnTo>
                    <a:pt x="143" y="13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sp>
        <p:nvSpPr>
          <p:cNvPr id="53" name="TextBox 52"/>
          <p:cNvSpPr txBox="1"/>
          <p:nvPr/>
        </p:nvSpPr>
        <p:spPr>
          <a:xfrm>
            <a:off x="4443413" y="385763"/>
            <a:ext cx="4242575" cy="2114425"/>
          </a:xfrm>
          <a:prstGeom prst="rect">
            <a:avLst/>
          </a:prstGeom>
          <a:noFill/>
        </p:spPr>
        <p:txBody>
          <a:bodyPr wrap="square" rtlCol="0">
            <a:spAutoFit/>
          </a:bodyPr>
          <a:lstStyle/>
          <a:p>
            <a:pPr algn="ctr">
              <a:lnSpc>
                <a:spcPct val="80000"/>
              </a:lnSpc>
            </a:pPr>
            <a:r>
              <a:rPr lang="en-US" sz="5400" b="1" dirty="0" smtClean="0">
                <a:solidFill>
                  <a:prstClr val="black">
                    <a:alpha val="60000"/>
                  </a:prstClr>
                </a:solidFill>
                <a:effectLst>
                  <a:innerShdw blurRad="63500" dist="50800" dir="18900000">
                    <a:prstClr val="black">
                      <a:alpha val="30000"/>
                    </a:prstClr>
                  </a:innerShdw>
                </a:effectLst>
                <a:latin typeface="Garamond" pitchFamily="18" charset="0"/>
              </a:rPr>
              <a:t>President Obama on Gay Marriage</a:t>
            </a:r>
            <a:endParaRPr lang="en-US" sz="5400" b="1" dirty="0">
              <a:solidFill>
                <a:prstClr val="black">
                  <a:alpha val="60000"/>
                </a:prstClr>
              </a:solidFill>
              <a:effectLst>
                <a:innerShdw blurRad="63500" dist="50800" dir="18900000">
                  <a:prstClr val="black">
                    <a:alpha val="30000"/>
                  </a:prstClr>
                </a:innerShdw>
              </a:effectLst>
              <a:latin typeface="Garamond" pitchFamily="18" charset="0"/>
            </a:endParaRPr>
          </a:p>
        </p:txBody>
      </p:sp>
      <p:pic>
        <p:nvPicPr>
          <p:cNvPr id="54" name="Picture 53" descr="DOMA_CapitolDome.jpg"/>
          <p:cNvPicPr>
            <a:picLocks noChangeAspect="1"/>
          </p:cNvPicPr>
          <p:nvPr/>
        </p:nvPicPr>
        <p:blipFill>
          <a:blip r:embed="rId9" cstate="print"/>
          <a:stretch>
            <a:fillRect/>
          </a:stretch>
        </p:blipFill>
        <p:spPr>
          <a:xfrm>
            <a:off x="500062" y="848320"/>
            <a:ext cx="3714750" cy="2089546"/>
          </a:xfrm>
          <a:prstGeom prst="rect">
            <a:avLst/>
          </a:prstGeom>
          <a:effectLst>
            <a:outerShdw blurRad="50800" dist="63500" dir="8100000" algn="tr" rotWithShape="0">
              <a:prstClr val="black">
                <a:alpha val="40000"/>
              </a:prstClr>
            </a:outerShdw>
          </a:effectLst>
        </p:spPr>
      </p:pic>
      <p:sp>
        <p:nvSpPr>
          <p:cNvPr id="60" name="TextBox 59"/>
          <p:cNvSpPr txBox="1"/>
          <p:nvPr/>
        </p:nvSpPr>
        <p:spPr>
          <a:xfrm>
            <a:off x="776068" y="3205357"/>
            <a:ext cx="7619580" cy="3108544"/>
          </a:xfrm>
          <a:prstGeom prst="rect">
            <a:avLst/>
          </a:prstGeom>
          <a:noFill/>
        </p:spPr>
        <p:txBody>
          <a:bodyPr wrap="square" rtlCol="0">
            <a:spAutoFit/>
          </a:bodyPr>
          <a:lstStyle/>
          <a:p>
            <a:pPr algn="ctr"/>
            <a:r>
              <a:rPr lang="en-US" sz="2800" b="1" dirty="0" smtClean="0">
                <a:solidFill>
                  <a:schemeClr val="bg1"/>
                </a:solidFill>
              </a:rPr>
              <a:t>“I’ve been going through an evolution on this issue….I had hesitated on gay marriage—in part, because I thought civil unions would be sufficient.…And—I was sensitive to the fact that—for a lot of people, you know, the—the word marriage was something that evokes very powerful traditions, religious beliefs, and so forth….”</a:t>
            </a:r>
            <a:endParaRPr lang="en-US" sz="2800" b="1" dirty="0">
              <a:solidFill>
                <a:schemeClr val="bg1"/>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674922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2000"/>
                                        <p:tgtEl>
                                          <p:spTgt spid="54"/>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 calcmode="lin" valueType="num">
                                      <p:cBhvr>
                                        <p:cTn id="10" dur="1000" fill="hold"/>
                                        <p:tgtEl>
                                          <p:spTgt spid="53"/>
                                        </p:tgtEl>
                                        <p:attrNameLst>
                                          <p:attrName>ppt_x</p:attrName>
                                        </p:attrNameLst>
                                      </p:cBhvr>
                                      <p:tavLst>
                                        <p:tav tm="0">
                                          <p:val>
                                            <p:strVal val="#ppt_x-.2"/>
                                          </p:val>
                                        </p:tav>
                                        <p:tav tm="100000">
                                          <p:val>
                                            <p:strVal val="#ppt_x"/>
                                          </p:val>
                                        </p:tav>
                                      </p:tavLst>
                                    </p:anim>
                                    <p:anim calcmode="lin" valueType="num">
                                      <p:cBhvr>
                                        <p:cTn id="11" dur="10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12" dur="1000"/>
                                        <p:tgtEl>
                                          <p:spTgt spid="53"/>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1000"/>
                                        <p:tgtEl>
                                          <p:spTgt spid="60"/>
                                        </p:tgtEl>
                                      </p:cBhvr>
                                    </p:animEffect>
                                    <p:anim calcmode="lin" valueType="num">
                                      <p:cBhvr>
                                        <p:cTn id="16" dur="1000" fill="hold"/>
                                        <p:tgtEl>
                                          <p:spTgt spid="60"/>
                                        </p:tgtEl>
                                        <p:attrNameLst>
                                          <p:attrName>ppt_x</p:attrName>
                                        </p:attrNameLst>
                                      </p:cBhvr>
                                      <p:tavLst>
                                        <p:tav tm="0">
                                          <p:val>
                                            <p:strVal val="#ppt_x"/>
                                          </p:val>
                                        </p:tav>
                                        <p:tav tm="100000">
                                          <p:val>
                                            <p:strVal val="#ppt_x"/>
                                          </p:val>
                                        </p:tav>
                                      </p:tavLst>
                                    </p:anim>
                                    <p:anim calcmode="lin" valueType="num">
                                      <p:cBhvr>
                                        <p:cTn id="1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60"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1280584" y="365126"/>
            <a:ext cx="7234766" cy="1325563"/>
          </a:xfrm>
        </p:spPr>
        <p:txBody>
          <a:bodyPr>
            <a:normAutofit/>
          </a:bodyPr>
          <a:lstStyle/>
          <a:p>
            <a:pPr algn="ctr"/>
            <a:r>
              <a:rPr lang="en-US" b="1" dirty="0" smtClean="0"/>
              <a:t>Incest</a:t>
            </a:r>
            <a:endParaRPr lang="en-US" b="1" dirty="0"/>
          </a:p>
        </p:txBody>
      </p:sp>
      <p:pic>
        <p:nvPicPr>
          <p:cNvPr id="9" name="Picture 8" descr="Bible_iStock_000002930334Medium-1024x682.jpg"/>
          <p:cNvPicPr>
            <a:picLocks noChangeAspect="1"/>
          </p:cNvPicPr>
          <p:nvPr/>
        </p:nvPicPr>
        <p:blipFill>
          <a:blip r:embed="rId2"/>
          <a:stretch>
            <a:fillRect/>
          </a:stretch>
        </p:blipFill>
        <p:spPr>
          <a:xfrm>
            <a:off x="5640917" y="4373748"/>
            <a:ext cx="3503083" cy="2333108"/>
          </a:xfrm>
          <a:prstGeom prst="rect">
            <a:avLst/>
          </a:prstGeom>
        </p:spPr>
      </p:pic>
      <p:sp>
        <p:nvSpPr>
          <p:cNvPr id="14" name="Content Placeholder 13"/>
          <p:cNvSpPr>
            <a:spLocks noGrp="1"/>
          </p:cNvSpPr>
          <p:nvPr>
            <p:ph idx="1"/>
          </p:nvPr>
        </p:nvSpPr>
        <p:spPr>
          <a:xfrm>
            <a:off x="914400" y="1691405"/>
            <a:ext cx="7600950" cy="3997353"/>
          </a:xfrm>
        </p:spPr>
        <p:txBody>
          <a:bodyPr>
            <a:normAutofit fontScale="92500"/>
          </a:bodyPr>
          <a:lstStyle/>
          <a:p>
            <a:pPr marL="341313" lvl="0" indent="-341313">
              <a:buNone/>
            </a:pPr>
            <a:r>
              <a:rPr lang="en-US" sz="3600" b="1" dirty="0" smtClean="0"/>
              <a:t>The Law of Moses</a:t>
            </a:r>
          </a:p>
          <a:p>
            <a:pPr lvl="0"/>
            <a:r>
              <a:rPr lang="en-US" b="1" dirty="0" smtClean="0"/>
              <a:t>“None of you shall approach anyone who is near of kin to him to uncover his nakedness” (Lev. 18:6). </a:t>
            </a:r>
          </a:p>
          <a:p>
            <a:pPr lvl="1">
              <a:spcAft>
                <a:spcPts val="600"/>
              </a:spcAft>
            </a:pPr>
            <a:r>
              <a:rPr lang="en-US" b="1" dirty="0" smtClean="0"/>
              <a:t>A detailed list of relationships that were forbidden (Lev. 18:7-16). </a:t>
            </a:r>
            <a:endParaRPr lang="en-US" sz="1600" b="1" dirty="0" smtClean="0"/>
          </a:p>
          <a:p>
            <a:pPr algn="ctr">
              <a:spcAft>
                <a:spcPts val="600"/>
              </a:spcAft>
              <a:buNone/>
            </a:pPr>
            <a:r>
              <a:rPr lang="en-US" sz="1946" b="1" dirty="0" smtClean="0"/>
              <a:t>If Abraham and Jacob had lived under Mosaic Law Abraham’s marriage to Sarah would have been sinful (Lev. 18:9). </a:t>
            </a:r>
            <a:endParaRPr lang="en-US" sz="1514" b="1" dirty="0" smtClean="0"/>
          </a:p>
          <a:p>
            <a:pPr algn="ctr">
              <a:buNone/>
            </a:pPr>
            <a:r>
              <a:rPr lang="en-US" sz="1946" b="1" dirty="0" smtClean="0"/>
              <a:t>Jacob’s marriage to sisters would have been sinful (Lev. 18:18). </a:t>
            </a:r>
          </a:p>
          <a:p>
            <a:pPr algn="ctr">
              <a:buNone/>
            </a:pPr>
            <a:r>
              <a:rPr lang="en-US" sz="1514" b="1" dirty="0" smtClean="0"/>
              <a:t> </a:t>
            </a:r>
            <a:endParaRPr lang="en-US" sz="1946" b="1" dirty="0" smtClean="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9295096"/>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1000"/>
                                        <p:tgtEl>
                                          <p:spTgt spid="14">
                                            <p:txEl>
                                              <p:pRg st="1" end="1"/>
                                            </p:txEl>
                                          </p:spTgt>
                                        </p:tgtEl>
                                      </p:cBhvr>
                                    </p:animEffect>
                                    <p:anim calcmode="lin" valueType="num">
                                      <p:cBhvr>
                                        <p:cTn id="13"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1"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fade">
                                      <p:cBhvr>
                                        <p:cTn id="19" dur="1000"/>
                                        <p:tgtEl>
                                          <p:spTgt spid="14">
                                            <p:txEl>
                                              <p:pRg st="2" end="2"/>
                                            </p:txEl>
                                          </p:spTgt>
                                        </p:tgtEl>
                                      </p:cBhvr>
                                    </p:animEffect>
                                    <p:anim calcmode="lin" valueType="num">
                                      <p:cBhvr>
                                        <p:cTn id="20"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1" nodeType="click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1000"/>
                                        <p:tgtEl>
                                          <p:spTgt spid="14">
                                            <p:txEl>
                                              <p:pRg st="3" end="3"/>
                                            </p:txEl>
                                          </p:spTgt>
                                        </p:tgtEl>
                                      </p:cBhvr>
                                    </p:animEffect>
                                    <p:anim calcmode="lin" valueType="num">
                                      <p:cBhvr>
                                        <p:cTn id="2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1"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Effect transition="in" filter="fade">
                                      <p:cBhvr>
                                        <p:cTn id="33" dur="1000"/>
                                        <p:tgtEl>
                                          <p:spTgt spid="14">
                                            <p:txEl>
                                              <p:pRg st="4" end="4"/>
                                            </p:txEl>
                                          </p:spTgt>
                                        </p:tgtEl>
                                      </p:cBhvr>
                                    </p:animEffect>
                                    <p:anim calcmode="lin" valueType="num">
                                      <p:cBhvr>
                                        <p:cTn id="34"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1" nodeType="clickEffect">
                                  <p:stCondLst>
                                    <p:cond delay="0"/>
                                  </p:stCondLst>
                                  <p:childTnLst>
                                    <p:set>
                                      <p:cBhvr>
                                        <p:cTn id="39" dur="1" fill="hold">
                                          <p:stCondLst>
                                            <p:cond delay="0"/>
                                          </p:stCondLst>
                                        </p:cTn>
                                        <p:tgtEl>
                                          <p:spTgt spid="14">
                                            <p:txEl>
                                              <p:pRg st="5" end="5"/>
                                            </p:txEl>
                                          </p:spTgt>
                                        </p:tgtEl>
                                        <p:attrNameLst>
                                          <p:attrName>style.visibility</p:attrName>
                                        </p:attrNameLst>
                                      </p:cBhvr>
                                      <p:to>
                                        <p:strVal val="visible"/>
                                      </p:to>
                                    </p:set>
                                    <p:animEffect transition="in" filter="fade">
                                      <p:cBhvr>
                                        <p:cTn id="40" dur="1000"/>
                                        <p:tgtEl>
                                          <p:spTgt spid="14">
                                            <p:txEl>
                                              <p:pRg st="5" end="5"/>
                                            </p:txEl>
                                          </p:spTgt>
                                        </p:tgtEl>
                                      </p:cBhvr>
                                    </p:animEffect>
                                    <p:anim calcmode="lin" valueType="num">
                                      <p:cBhvr>
                                        <p:cTn id="41"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3"/>
      <p:bldP spid="14" grpId="1" build="p" bldLvl="2"/>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grpSp>
        <p:nvGrpSpPr>
          <p:cNvPr id="2" name="Group 109"/>
          <p:cNvGrpSpPr/>
          <p:nvPr/>
        </p:nvGrpSpPr>
        <p:grpSpPr>
          <a:xfrm>
            <a:off x="2" y="4"/>
            <a:ext cx="9162661" cy="6857996"/>
            <a:chOff x="0" y="0"/>
            <a:chExt cx="9162661" cy="6869349"/>
          </a:xfrm>
        </p:grpSpPr>
        <p:sp>
          <p:nvSpPr>
            <p:cNvPr id="111" name="Rectangle 110"/>
            <p:cNvSpPr/>
            <p:nvPr/>
          </p:nvSpPr>
          <p:spPr>
            <a:xfrm>
              <a:off x="18661" y="11349"/>
              <a:ext cx="9144000" cy="6858000"/>
            </a:xfrm>
            <a:prstGeom prst="rect">
              <a:avLst/>
            </a:prstGeom>
            <a:blipFill dpi="0" rotWithShape="1">
              <a:blip r:embed="rId3" cstate="print">
                <a:extLst>
                  <a:ext uri="{BEBA8EAE-BF5A-486C-A8C5-ECC9F3942E4B}">
                    <a14:imgProp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14:imgLayer r:embed="rId4">
                        <a14:imgEffect>
                          <a14:artisticPaintBrush trans="15000"/>
                        </a14:imgEffect>
                        <a14:imgEffect>
                          <a14:sharpenSoften amount="-70000"/>
                        </a14:imgEffect>
                        <a14:imgEffect>
                          <a14:colorTemperature colorTemp="5300"/>
                        </a14:imgEffect>
                        <a14:imgEffect>
                          <a14:saturation sat="200000"/>
                        </a14:imgEffect>
                        <a14:imgEffect>
                          <a14:brightnessContrast contrast="1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0" y="0"/>
              <a:ext cx="9144000" cy="6858000"/>
            </a:xfrm>
            <a:prstGeom prst="rect">
              <a:avLst/>
            </a:prstGeom>
            <a:gradFill flip="none" rotWithShape="1">
              <a:gsLst>
                <a:gs pos="28756">
                  <a:srgbClr val="24190F">
                    <a:alpha val="0"/>
                  </a:srgbClr>
                </a:gs>
                <a:gs pos="0">
                  <a:schemeClr val="bg1">
                    <a:alpha val="0"/>
                  </a:schemeClr>
                </a:gs>
                <a:gs pos="68000">
                  <a:srgbClr val="684722">
                    <a:alpha val="31765"/>
                  </a:srgbClr>
                </a:gs>
                <a:gs pos="100000">
                  <a:srgbClr val="544136">
                    <a:alpha val="63000"/>
                  </a:srgb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Rectangle 112"/>
            <p:cNvSpPr/>
            <p:nvPr/>
          </p:nvSpPr>
          <p:spPr>
            <a:xfrm>
              <a:off x="0" y="0"/>
              <a:ext cx="9144000" cy="6858000"/>
            </a:xfrm>
            <a:prstGeom prst="rect">
              <a:avLst/>
            </a:prstGeom>
            <a:blipFill dpi="0" rotWithShape="1">
              <a:blip r:embed="rId5" cstate="print">
                <a:alphaModFix amt="16000"/>
                <a:extLst>
                  <a:ext uri="{BEBA8EAE-BF5A-486C-A8C5-ECC9F3942E4B}">
                    <a14:imgProp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14:imgLayer r:embed="rId6">
                        <a14:imgEffect>
                          <a14:artisticPaintBrush brushSize="1"/>
                        </a14:imgEffect>
                        <a14:imgEffect>
                          <a14:brightnessContrast bright="1000" contrast="26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0" y="0"/>
              <a:ext cx="9144000" cy="6858000"/>
            </a:xfrm>
            <a:prstGeom prst="rect">
              <a:avLst/>
            </a:prstGeom>
            <a:blipFill dpi="0" rotWithShape="1">
              <a:blip r:embed="rId7" cstate="print">
                <a:alphaModFix amt="10000"/>
                <a:duotone>
                  <a:prstClr val="black"/>
                  <a:srgbClr val="C2A85E">
                    <a:tint val="45000"/>
                    <a:satMod val="400000"/>
                  </a:srgbClr>
                </a:duotone>
                <a:extLst>
                  <a:ext uri="{BEBA8EAE-BF5A-486C-A8C5-ECC9F3942E4B}">
                    <a14:imgProp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14:imgLayer r:embed="rId8">
                        <a14:imgEffect>
                          <a14:artisticPhotocopy trans="94000" detail="9"/>
                        </a14:imgEffect>
                        <a14:imgEffect>
                          <a14:brightnessContrast contrast="60000"/>
                        </a14:imgEffect>
                      </a14:imgLayer>
                    </a14:imgProps>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152400" y="2057400"/>
            <a:ext cx="9448800" cy="1676400"/>
          </a:xfrm>
          <a:prstGeom prst="rect">
            <a:avLst/>
          </a:prstGeom>
          <a:gradFill>
            <a:gsLst>
              <a:gs pos="28756">
                <a:srgbClr val="7C5D1E">
                  <a:alpha val="16000"/>
                </a:srgbClr>
              </a:gs>
              <a:gs pos="0">
                <a:srgbClr val="C89504">
                  <a:alpha val="21000"/>
                </a:srgbClr>
              </a:gs>
              <a:gs pos="68000">
                <a:srgbClr val="836807">
                  <a:alpha val="26000"/>
                </a:srgbClr>
              </a:gs>
              <a:gs pos="100000">
                <a:srgbClr val="623D28">
                  <a:alpha val="49020"/>
                </a:srgbClr>
              </a:gs>
            </a:gsLst>
            <a:lin ang="9600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253"/>
          <p:cNvGrpSpPr/>
          <p:nvPr/>
        </p:nvGrpSpPr>
        <p:grpSpPr>
          <a:xfrm>
            <a:off x="-74611" y="1066804"/>
            <a:ext cx="5318125" cy="5820229"/>
            <a:chOff x="-74612" y="1066800"/>
            <a:chExt cx="5318125" cy="5820229"/>
          </a:xfrm>
          <a:solidFill>
            <a:srgbClr val="544136">
              <a:alpha val="1000"/>
            </a:srgbClr>
          </a:solidFill>
          <a:effectLst>
            <a:glow rad="88900">
              <a:srgbClr val="684722">
                <a:alpha val="10000"/>
              </a:srgbClr>
            </a:glow>
          </a:effectLst>
        </p:grpSpPr>
        <p:sp>
          <p:nvSpPr>
            <p:cNvPr id="7" name="Freeform 5"/>
            <p:cNvSpPr>
              <a:spLocks/>
            </p:cNvSpPr>
            <p:nvPr/>
          </p:nvSpPr>
          <p:spPr bwMode="auto">
            <a:xfrm>
              <a:off x="-2380" y="4214813"/>
              <a:ext cx="596107" cy="1399666"/>
            </a:xfrm>
            <a:custGeom>
              <a:avLst/>
              <a:gdLst/>
              <a:ahLst/>
              <a:cxnLst/>
              <a:rect l="l" t="t" r="r" b="b"/>
              <a:pathLst>
                <a:path w="596107" h="1399666">
                  <a:moveTo>
                    <a:pt x="96044" y="0"/>
                  </a:moveTo>
                  <a:lnTo>
                    <a:pt x="202407" y="34925"/>
                  </a:lnTo>
                  <a:lnTo>
                    <a:pt x="262732" y="71438"/>
                  </a:lnTo>
                  <a:lnTo>
                    <a:pt x="321469" y="107950"/>
                  </a:lnTo>
                  <a:lnTo>
                    <a:pt x="416719" y="203200"/>
                  </a:lnTo>
                  <a:lnTo>
                    <a:pt x="500857" y="322263"/>
                  </a:lnTo>
                  <a:lnTo>
                    <a:pt x="561182" y="441325"/>
                  </a:lnTo>
                  <a:lnTo>
                    <a:pt x="596107" y="571500"/>
                  </a:lnTo>
                  <a:lnTo>
                    <a:pt x="596107" y="715963"/>
                  </a:lnTo>
                  <a:lnTo>
                    <a:pt x="596107" y="774701"/>
                  </a:lnTo>
                  <a:lnTo>
                    <a:pt x="584995" y="846138"/>
                  </a:lnTo>
                  <a:lnTo>
                    <a:pt x="561182" y="906463"/>
                  </a:lnTo>
                  <a:lnTo>
                    <a:pt x="537370" y="977901"/>
                  </a:lnTo>
                  <a:lnTo>
                    <a:pt x="500857" y="1049338"/>
                  </a:lnTo>
                  <a:lnTo>
                    <a:pt x="453232" y="1108076"/>
                  </a:lnTo>
                  <a:lnTo>
                    <a:pt x="392907" y="1168401"/>
                  </a:lnTo>
                  <a:lnTo>
                    <a:pt x="345282" y="1228726"/>
                  </a:lnTo>
                  <a:lnTo>
                    <a:pt x="273844" y="1276351"/>
                  </a:lnTo>
                  <a:lnTo>
                    <a:pt x="215107" y="1311276"/>
                  </a:lnTo>
                  <a:lnTo>
                    <a:pt x="72232" y="1382713"/>
                  </a:lnTo>
                  <a:lnTo>
                    <a:pt x="0" y="1399666"/>
                  </a:lnTo>
                  <a:lnTo>
                    <a:pt x="0" y="1343982"/>
                  </a:lnTo>
                  <a:lnTo>
                    <a:pt x="24607" y="1335088"/>
                  </a:lnTo>
                  <a:lnTo>
                    <a:pt x="154782" y="1263651"/>
                  </a:lnTo>
                  <a:lnTo>
                    <a:pt x="273844" y="1181101"/>
                  </a:lnTo>
                  <a:lnTo>
                    <a:pt x="369094" y="1060451"/>
                  </a:lnTo>
                  <a:lnTo>
                    <a:pt x="453232" y="930276"/>
                  </a:lnTo>
                  <a:lnTo>
                    <a:pt x="500857" y="798513"/>
                  </a:lnTo>
                  <a:lnTo>
                    <a:pt x="513557" y="668338"/>
                  </a:lnTo>
                  <a:lnTo>
                    <a:pt x="513557" y="536575"/>
                  </a:lnTo>
                  <a:lnTo>
                    <a:pt x="477045" y="404813"/>
                  </a:lnTo>
                  <a:lnTo>
                    <a:pt x="429420" y="285750"/>
                  </a:lnTo>
                  <a:lnTo>
                    <a:pt x="345282" y="179388"/>
                  </a:lnTo>
                  <a:lnTo>
                    <a:pt x="250032" y="95250"/>
                  </a:lnTo>
                  <a:lnTo>
                    <a:pt x="143669" y="2381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 name="Freeform 7"/>
            <p:cNvSpPr>
              <a:spLocks/>
            </p:cNvSpPr>
            <p:nvPr/>
          </p:nvSpPr>
          <p:spPr bwMode="auto">
            <a:xfrm>
              <a:off x="-2380" y="4524063"/>
              <a:ext cx="167481" cy="549901"/>
            </a:xfrm>
            <a:custGeom>
              <a:avLst/>
              <a:gdLst/>
              <a:ahLst/>
              <a:cxnLst/>
              <a:rect l="l" t="t" r="r" b="b"/>
              <a:pathLst>
                <a:path w="167481" h="549901">
                  <a:moveTo>
                    <a:pt x="0" y="0"/>
                  </a:moveTo>
                  <a:lnTo>
                    <a:pt x="794" y="313"/>
                  </a:lnTo>
                  <a:lnTo>
                    <a:pt x="59531" y="36825"/>
                  </a:lnTo>
                  <a:lnTo>
                    <a:pt x="107156" y="95563"/>
                  </a:lnTo>
                  <a:lnTo>
                    <a:pt x="130969" y="155888"/>
                  </a:lnTo>
                  <a:lnTo>
                    <a:pt x="154781" y="214625"/>
                  </a:lnTo>
                  <a:lnTo>
                    <a:pt x="167481" y="274950"/>
                  </a:lnTo>
                  <a:lnTo>
                    <a:pt x="154781" y="346388"/>
                  </a:lnTo>
                  <a:lnTo>
                    <a:pt x="130969" y="406713"/>
                  </a:lnTo>
                  <a:lnTo>
                    <a:pt x="96044" y="465451"/>
                  </a:lnTo>
                  <a:lnTo>
                    <a:pt x="48418" y="513076"/>
                  </a:lnTo>
                  <a:lnTo>
                    <a:pt x="794" y="549588"/>
                  </a:lnTo>
                  <a:lnTo>
                    <a:pt x="0" y="549901"/>
                  </a:lnTo>
                  <a:lnTo>
                    <a:pt x="0" y="478910"/>
                  </a:lnTo>
                  <a:lnTo>
                    <a:pt x="794" y="478151"/>
                  </a:lnTo>
                  <a:lnTo>
                    <a:pt x="48418" y="430526"/>
                  </a:lnTo>
                  <a:lnTo>
                    <a:pt x="72231" y="382901"/>
                  </a:lnTo>
                  <a:lnTo>
                    <a:pt x="96044" y="298763"/>
                  </a:lnTo>
                  <a:lnTo>
                    <a:pt x="96044" y="214625"/>
                  </a:lnTo>
                  <a:lnTo>
                    <a:pt x="72231" y="143188"/>
                  </a:lnTo>
                  <a:lnTo>
                    <a:pt x="24606" y="71750"/>
                  </a:lnTo>
                  <a:lnTo>
                    <a:pt x="0" y="7175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 name="Freeform 8"/>
            <p:cNvSpPr>
              <a:spLocks/>
            </p:cNvSpPr>
            <p:nvPr/>
          </p:nvSpPr>
          <p:spPr bwMode="auto">
            <a:xfrm>
              <a:off x="2251075" y="1651000"/>
              <a:ext cx="214313" cy="190500"/>
            </a:xfrm>
            <a:custGeom>
              <a:avLst/>
              <a:gdLst>
                <a:gd name="T0" fmla="*/ 30 w 135"/>
                <a:gd name="T1" fmla="*/ 23 h 120"/>
                <a:gd name="T2" fmla="*/ 30 w 135"/>
                <a:gd name="T3" fmla="*/ 23 h 120"/>
                <a:gd name="T4" fmla="*/ 53 w 135"/>
                <a:gd name="T5" fmla="*/ 8 h 120"/>
                <a:gd name="T6" fmla="*/ 68 w 135"/>
                <a:gd name="T7" fmla="*/ 0 h 120"/>
                <a:gd name="T8" fmla="*/ 105 w 135"/>
                <a:gd name="T9" fmla="*/ 8 h 120"/>
                <a:gd name="T10" fmla="*/ 128 w 135"/>
                <a:gd name="T11" fmla="*/ 15 h 120"/>
                <a:gd name="T12" fmla="*/ 135 w 135"/>
                <a:gd name="T13" fmla="*/ 23 h 120"/>
                <a:gd name="T14" fmla="*/ 135 w 135"/>
                <a:gd name="T15" fmla="*/ 23 h 120"/>
                <a:gd name="T16" fmla="*/ 113 w 135"/>
                <a:gd name="T17" fmla="*/ 23 h 120"/>
                <a:gd name="T18" fmla="*/ 83 w 135"/>
                <a:gd name="T19" fmla="*/ 23 h 120"/>
                <a:gd name="T20" fmla="*/ 60 w 135"/>
                <a:gd name="T21" fmla="*/ 30 h 120"/>
                <a:gd name="T22" fmla="*/ 60 w 135"/>
                <a:gd name="T23" fmla="*/ 30 h 120"/>
                <a:gd name="T24" fmla="*/ 38 w 135"/>
                <a:gd name="T25" fmla="*/ 53 h 120"/>
                <a:gd name="T26" fmla="*/ 23 w 135"/>
                <a:gd name="T27" fmla="*/ 75 h 120"/>
                <a:gd name="T28" fmla="*/ 8 w 135"/>
                <a:gd name="T29" fmla="*/ 98 h 120"/>
                <a:gd name="T30" fmla="*/ 0 w 135"/>
                <a:gd name="T31" fmla="*/ 113 h 120"/>
                <a:gd name="T32" fmla="*/ 0 w 135"/>
                <a:gd name="T33" fmla="*/ 113 h 120"/>
                <a:gd name="T34" fmla="*/ 0 w 135"/>
                <a:gd name="T35" fmla="*/ 120 h 120"/>
                <a:gd name="T36" fmla="*/ 0 w 135"/>
                <a:gd name="T37" fmla="*/ 120 h 120"/>
                <a:gd name="T38" fmla="*/ 0 w 135"/>
                <a:gd name="T39" fmla="*/ 90 h 120"/>
                <a:gd name="T40" fmla="*/ 8 w 135"/>
                <a:gd name="T41" fmla="*/ 60 h 120"/>
                <a:gd name="T42" fmla="*/ 23 w 135"/>
                <a:gd name="T43" fmla="*/ 38 h 120"/>
                <a:gd name="T44" fmla="*/ 30 w 135"/>
                <a:gd name="T45" fmla="*/ 23 h 120"/>
                <a:gd name="T46" fmla="*/ 30 w 135"/>
                <a:gd name="T47" fmla="*/ 2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120">
                  <a:moveTo>
                    <a:pt x="30" y="23"/>
                  </a:moveTo>
                  <a:lnTo>
                    <a:pt x="30" y="23"/>
                  </a:lnTo>
                  <a:lnTo>
                    <a:pt x="53" y="8"/>
                  </a:lnTo>
                  <a:lnTo>
                    <a:pt x="68" y="0"/>
                  </a:lnTo>
                  <a:lnTo>
                    <a:pt x="105" y="8"/>
                  </a:lnTo>
                  <a:lnTo>
                    <a:pt x="128" y="15"/>
                  </a:lnTo>
                  <a:lnTo>
                    <a:pt x="135" y="23"/>
                  </a:lnTo>
                  <a:lnTo>
                    <a:pt x="135" y="23"/>
                  </a:lnTo>
                  <a:lnTo>
                    <a:pt x="113" y="23"/>
                  </a:lnTo>
                  <a:lnTo>
                    <a:pt x="83" y="23"/>
                  </a:lnTo>
                  <a:lnTo>
                    <a:pt x="60" y="30"/>
                  </a:lnTo>
                  <a:lnTo>
                    <a:pt x="60" y="30"/>
                  </a:lnTo>
                  <a:lnTo>
                    <a:pt x="38" y="53"/>
                  </a:lnTo>
                  <a:lnTo>
                    <a:pt x="23" y="75"/>
                  </a:lnTo>
                  <a:lnTo>
                    <a:pt x="8" y="98"/>
                  </a:lnTo>
                  <a:lnTo>
                    <a:pt x="0" y="113"/>
                  </a:lnTo>
                  <a:lnTo>
                    <a:pt x="0" y="113"/>
                  </a:lnTo>
                  <a:lnTo>
                    <a:pt x="0" y="120"/>
                  </a:lnTo>
                  <a:lnTo>
                    <a:pt x="0" y="120"/>
                  </a:lnTo>
                  <a:lnTo>
                    <a:pt x="0" y="90"/>
                  </a:lnTo>
                  <a:lnTo>
                    <a:pt x="8" y="60"/>
                  </a:lnTo>
                  <a:lnTo>
                    <a:pt x="23" y="38"/>
                  </a:lnTo>
                  <a:lnTo>
                    <a:pt x="30" y="23"/>
                  </a:lnTo>
                  <a:lnTo>
                    <a:pt x="30" y="2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1" name="Freeform 9"/>
            <p:cNvSpPr>
              <a:spLocks/>
            </p:cNvSpPr>
            <p:nvPr/>
          </p:nvSpPr>
          <p:spPr bwMode="auto">
            <a:xfrm>
              <a:off x="2000250" y="1436688"/>
              <a:ext cx="692150" cy="404813"/>
            </a:xfrm>
            <a:custGeom>
              <a:avLst/>
              <a:gdLst>
                <a:gd name="T0" fmla="*/ 263 w 436"/>
                <a:gd name="T1" fmla="*/ 0 h 255"/>
                <a:gd name="T2" fmla="*/ 263 w 436"/>
                <a:gd name="T3" fmla="*/ 0 h 255"/>
                <a:gd name="T4" fmla="*/ 293 w 436"/>
                <a:gd name="T5" fmla="*/ 7 h 255"/>
                <a:gd name="T6" fmla="*/ 331 w 436"/>
                <a:gd name="T7" fmla="*/ 22 h 255"/>
                <a:gd name="T8" fmla="*/ 361 w 436"/>
                <a:gd name="T9" fmla="*/ 37 h 255"/>
                <a:gd name="T10" fmla="*/ 383 w 436"/>
                <a:gd name="T11" fmla="*/ 60 h 255"/>
                <a:gd name="T12" fmla="*/ 406 w 436"/>
                <a:gd name="T13" fmla="*/ 82 h 255"/>
                <a:gd name="T14" fmla="*/ 421 w 436"/>
                <a:gd name="T15" fmla="*/ 113 h 255"/>
                <a:gd name="T16" fmla="*/ 436 w 436"/>
                <a:gd name="T17" fmla="*/ 150 h 255"/>
                <a:gd name="T18" fmla="*/ 436 w 436"/>
                <a:gd name="T19" fmla="*/ 180 h 255"/>
                <a:gd name="T20" fmla="*/ 436 w 436"/>
                <a:gd name="T21" fmla="*/ 180 h 255"/>
                <a:gd name="T22" fmla="*/ 429 w 436"/>
                <a:gd name="T23" fmla="*/ 150 h 255"/>
                <a:gd name="T24" fmla="*/ 414 w 436"/>
                <a:gd name="T25" fmla="*/ 128 h 255"/>
                <a:gd name="T26" fmla="*/ 399 w 436"/>
                <a:gd name="T27" fmla="*/ 97 h 255"/>
                <a:gd name="T28" fmla="*/ 376 w 436"/>
                <a:gd name="T29" fmla="*/ 82 h 255"/>
                <a:gd name="T30" fmla="*/ 353 w 436"/>
                <a:gd name="T31" fmla="*/ 60 h 255"/>
                <a:gd name="T32" fmla="*/ 323 w 436"/>
                <a:gd name="T33" fmla="*/ 45 h 255"/>
                <a:gd name="T34" fmla="*/ 293 w 436"/>
                <a:gd name="T35" fmla="*/ 37 h 255"/>
                <a:gd name="T36" fmla="*/ 263 w 436"/>
                <a:gd name="T37" fmla="*/ 30 h 255"/>
                <a:gd name="T38" fmla="*/ 263 w 436"/>
                <a:gd name="T39" fmla="*/ 30 h 255"/>
                <a:gd name="T40" fmla="*/ 211 w 436"/>
                <a:gd name="T41" fmla="*/ 30 h 255"/>
                <a:gd name="T42" fmla="*/ 166 w 436"/>
                <a:gd name="T43" fmla="*/ 45 h 255"/>
                <a:gd name="T44" fmla="*/ 121 w 436"/>
                <a:gd name="T45" fmla="*/ 60 h 255"/>
                <a:gd name="T46" fmla="*/ 83 w 436"/>
                <a:gd name="T47" fmla="*/ 90 h 255"/>
                <a:gd name="T48" fmla="*/ 53 w 436"/>
                <a:gd name="T49" fmla="*/ 120 h 255"/>
                <a:gd name="T50" fmla="*/ 30 w 436"/>
                <a:gd name="T51" fmla="*/ 165 h 255"/>
                <a:gd name="T52" fmla="*/ 8 w 436"/>
                <a:gd name="T53" fmla="*/ 210 h 255"/>
                <a:gd name="T54" fmla="*/ 0 w 436"/>
                <a:gd name="T55" fmla="*/ 255 h 255"/>
                <a:gd name="T56" fmla="*/ 0 w 436"/>
                <a:gd name="T57" fmla="*/ 255 h 255"/>
                <a:gd name="T58" fmla="*/ 0 w 436"/>
                <a:gd name="T59" fmla="*/ 218 h 255"/>
                <a:gd name="T60" fmla="*/ 15 w 436"/>
                <a:gd name="T61" fmla="*/ 173 h 255"/>
                <a:gd name="T62" fmla="*/ 30 w 436"/>
                <a:gd name="T63" fmla="*/ 120 h 255"/>
                <a:gd name="T64" fmla="*/ 61 w 436"/>
                <a:gd name="T65" fmla="*/ 75 h 255"/>
                <a:gd name="T66" fmla="*/ 83 w 436"/>
                <a:gd name="T67" fmla="*/ 52 h 255"/>
                <a:gd name="T68" fmla="*/ 106 w 436"/>
                <a:gd name="T69" fmla="*/ 37 h 255"/>
                <a:gd name="T70" fmla="*/ 136 w 436"/>
                <a:gd name="T71" fmla="*/ 22 h 255"/>
                <a:gd name="T72" fmla="*/ 173 w 436"/>
                <a:gd name="T73" fmla="*/ 7 h 255"/>
                <a:gd name="T74" fmla="*/ 211 w 436"/>
                <a:gd name="T75" fmla="*/ 0 h 255"/>
                <a:gd name="T76" fmla="*/ 263 w 436"/>
                <a:gd name="T77" fmla="*/ 0 h 255"/>
                <a:gd name="T78" fmla="*/ 263 w 436"/>
                <a:gd name="T7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6" h="255">
                  <a:moveTo>
                    <a:pt x="263" y="0"/>
                  </a:moveTo>
                  <a:lnTo>
                    <a:pt x="263" y="0"/>
                  </a:lnTo>
                  <a:lnTo>
                    <a:pt x="293" y="7"/>
                  </a:lnTo>
                  <a:lnTo>
                    <a:pt x="331" y="22"/>
                  </a:lnTo>
                  <a:lnTo>
                    <a:pt x="361" y="37"/>
                  </a:lnTo>
                  <a:lnTo>
                    <a:pt x="383" y="60"/>
                  </a:lnTo>
                  <a:lnTo>
                    <a:pt x="406" y="82"/>
                  </a:lnTo>
                  <a:lnTo>
                    <a:pt x="421" y="113"/>
                  </a:lnTo>
                  <a:lnTo>
                    <a:pt x="436" y="150"/>
                  </a:lnTo>
                  <a:lnTo>
                    <a:pt x="436" y="180"/>
                  </a:lnTo>
                  <a:lnTo>
                    <a:pt x="436" y="180"/>
                  </a:lnTo>
                  <a:lnTo>
                    <a:pt x="429" y="150"/>
                  </a:lnTo>
                  <a:lnTo>
                    <a:pt x="414" y="128"/>
                  </a:lnTo>
                  <a:lnTo>
                    <a:pt x="399" y="97"/>
                  </a:lnTo>
                  <a:lnTo>
                    <a:pt x="376" y="82"/>
                  </a:lnTo>
                  <a:lnTo>
                    <a:pt x="353" y="60"/>
                  </a:lnTo>
                  <a:lnTo>
                    <a:pt x="323" y="45"/>
                  </a:lnTo>
                  <a:lnTo>
                    <a:pt x="293" y="37"/>
                  </a:lnTo>
                  <a:lnTo>
                    <a:pt x="263" y="30"/>
                  </a:lnTo>
                  <a:lnTo>
                    <a:pt x="263" y="30"/>
                  </a:lnTo>
                  <a:lnTo>
                    <a:pt x="211" y="30"/>
                  </a:lnTo>
                  <a:lnTo>
                    <a:pt x="166" y="45"/>
                  </a:lnTo>
                  <a:lnTo>
                    <a:pt x="121" y="60"/>
                  </a:lnTo>
                  <a:lnTo>
                    <a:pt x="83" y="90"/>
                  </a:lnTo>
                  <a:lnTo>
                    <a:pt x="53" y="120"/>
                  </a:lnTo>
                  <a:lnTo>
                    <a:pt x="30" y="165"/>
                  </a:lnTo>
                  <a:lnTo>
                    <a:pt x="8" y="210"/>
                  </a:lnTo>
                  <a:lnTo>
                    <a:pt x="0" y="255"/>
                  </a:lnTo>
                  <a:lnTo>
                    <a:pt x="0" y="255"/>
                  </a:lnTo>
                  <a:lnTo>
                    <a:pt x="0" y="218"/>
                  </a:lnTo>
                  <a:lnTo>
                    <a:pt x="15" y="173"/>
                  </a:lnTo>
                  <a:lnTo>
                    <a:pt x="30" y="120"/>
                  </a:lnTo>
                  <a:lnTo>
                    <a:pt x="61" y="75"/>
                  </a:lnTo>
                  <a:lnTo>
                    <a:pt x="83" y="52"/>
                  </a:lnTo>
                  <a:lnTo>
                    <a:pt x="106" y="37"/>
                  </a:lnTo>
                  <a:lnTo>
                    <a:pt x="136" y="22"/>
                  </a:lnTo>
                  <a:lnTo>
                    <a:pt x="173" y="7"/>
                  </a:lnTo>
                  <a:lnTo>
                    <a:pt x="211" y="0"/>
                  </a:lnTo>
                  <a:lnTo>
                    <a:pt x="263" y="0"/>
                  </a:lnTo>
                  <a:lnTo>
                    <a:pt x="263" y="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2" name="Freeform 10"/>
            <p:cNvSpPr>
              <a:spLocks/>
            </p:cNvSpPr>
            <p:nvPr/>
          </p:nvSpPr>
          <p:spPr bwMode="auto">
            <a:xfrm>
              <a:off x="2251075" y="1722438"/>
              <a:ext cx="454025" cy="322263"/>
            </a:xfrm>
            <a:custGeom>
              <a:avLst/>
              <a:gdLst>
                <a:gd name="T0" fmla="*/ 113 w 286"/>
                <a:gd name="T1" fmla="*/ 203 h 203"/>
                <a:gd name="T2" fmla="*/ 113 w 286"/>
                <a:gd name="T3" fmla="*/ 203 h 203"/>
                <a:gd name="T4" fmla="*/ 90 w 286"/>
                <a:gd name="T5" fmla="*/ 203 h 203"/>
                <a:gd name="T6" fmla="*/ 68 w 286"/>
                <a:gd name="T7" fmla="*/ 188 h 203"/>
                <a:gd name="T8" fmla="*/ 53 w 286"/>
                <a:gd name="T9" fmla="*/ 180 h 203"/>
                <a:gd name="T10" fmla="*/ 30 w 286"/>
                <a:gd name="T11" fmla="*/ 165 h 203"/>
                <a:gd name="T12" fmla="*/ 15 w 286"/>
                <a:gd name="T13" fmla="*/ 143 h 203"/>
                <a:gd name="T14" fmla="*/ 8 w 286"/>
                <a:gd name="T15" fmla="*/ 120 h 203"/>
                <a:gd name="T16" fmla="*/ 0 w 286"/>
                <a:gd name="T17" fmla="*/ 98 h 203"/>
                <a:gd name="T18" fmla="*/ 0 w 286"/>
                <a:gd name="T19" fmla="*/ 75 h 203"/>
                <a:gd name="T20" fmla="*/ 0 w 286"/>
                <a:gd name="T21" fmla="*/ 75 h 203"/>
                <a:gd name="T22" fmla="*/ 15 w 286"/>
                <a:gd name="T23" fmla="*/ 105 h 203"/>
                <a:gd name="T24" fmla="*/ 30 w 286"/>
                <a:gd name="T25" fmla="*/ 135 h 203"/>
                <a:gd name="T26" fmla="*/ 68 w 286"/>
                <a:gd name="T27" fmla="*/ 158 h 203"/>
                <a:gd name="T28" fmla="*/ 113 w 286"/>
                <a:gd name="T29" fmla="*/ 173 h 203"/>
                <a:gd name="T30" fmla="*/ 113 w 286"/>
                <a:gd name="T31" fmla="*/ 173 h 203"/>
                <a:gd name="T32" fmla="*/ 143 w 286"/>
                <a:gd name="T33" fmla="*/ 180 h 203"/>
                <a:gd name="T34" fmla="*/ 173 w 286"/>
                <a:gd name="T35" fmla="*/ 173 h 203"/>
                <a:gd name="T36" fmla="*/ 203 w 286"/>
                <a:gd name="T37" fmla="*/ 158 h 203"/>
                <a:gd name="T38" fmla="*/ 225 w 286"/>
                <a:gd name="T39" fmla="*/ 143 h 203"/>
                <a:gd name="T40" fmla="*/ 248 w 286"/>
                <a:gd name="T41" fmla="*/ 120 h 203"/>
                <a:gd name="T42" fmla="*/ 263 w 286"/>
                <a:gd name="T43" fmla="*/ 90 h 203"/>
                <a:gd name="T44" fmla="*/ 278 w 286"/>
                <a:gd name="T45" fmla="*/ 60 h 203"/>
                <a:gd name="T46" fmla="*/ 278 w 286"/>
                <a:gd name="T47" fmla="*/ 30 h 203"/>
                <a:gd name="T48" fmla="*/ 278 w 286"/>
                <a:gd name="T49" fmla="*/ 30 h 203"/>
                <a:gd name="T50" fmla="*/ 278 w 286"/>
                <a:gd name="T51" fmla="*/ 0 h 203"/>
                <a:gd name="T52" fmla="*/ 278 w 286"/>
                <a:gd name="T53" fmla="*/ 0 h 203"/>
                <a:gd name="T54" fmla="*/ 286 w 286"/>
                <a:gd name="T55" fmla="*/ 60 h 203"/>
                <a:gd name="T56" fmla="*/ 286 w 286"/>
                <a:gd name="T57" fmla="*/ 60 h 203"/>
                <a:gd name="T58" fmla="*/ 278 w 286"/>
                <a:gd name="T59" fmla="*/ 90 h 203"/>
                <a:gd name="T60" fmla="*/ 271 w 286"/>
                <a:gd name="T61" fmla="*/ 120 h 203"/>
                <a:gd name="T62" fmla="*/ 248 w 286"/>
                <a:gd name="T63" fmla="*/ 143 h 203"/>
                <a:gd name="T64" fmla="*/ 233 w 286"/>
                <a:gd name="T65" fmla="*/ 165 h 203"/>
                <a:gd name="T66" fmla="*/ 203 w 286"/>
                <a:gd name="T67" fmla="*/ 180 h 203"/>
                <a:gd name="T68" fmla="*/ 180 w 286"/>
                <a:gd name="T69" fmla="*/ 195 h 203"/>
                <a:gd name="T70" fmla="*/ 150 w 286"/>
                <a:gd name="T71" fmla="*/ 203 h 203"/>
                <a:gd name="T72" fmla="*/ 113 w 286"/>
                <a:gd name="T73" fmla="*/ 203 h 203"/>
                <a:gd name="T74" fmla="*/ 113 w 286"/>
                <a:gd name="T75"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6" h="203">
                  <a:moveTo>
                    <a:pt x="113" y="203"/>
                  </a:moveTo>
                  <a:lnTo>
                    <a:pt x="113" y="203"/>
                  </a:lnTo>
                  <a:lnTo>
                    <a:pt x="90" y="203"/>
                  </a:lnTo>
                  <a:lnTo>
                    <a:pt x="68" y="188"/>
                  </a:lnTo>
                  <a:lnTo>
                    <a:pt x="53" y="180"/>
                  </a:lnTo>
                  <a:lnTo>
                    <a:pt x="30" y="165"/>
                  </a:lnTo>
                  <a:lnTo>
                    <a:pt x="15" y="143"/>
                  </a:lnTo>
                  <a:lnTo>
                    <a:pt x="8" y="120"/>
                  </a:lnTo>
                  <a:lnTo>
                    <a:pt x="0" y="98"/>
                  </a:lnTo>
                  <a:lnTo>
                    <a:pt x="0" y="75"/>
                  </a:lnTo>
                  <a:lnTo>
                    <a:pt x="0" y="75"/>
                  </a:lnTo>
                  <a:lnTo>
                    <a:pt x="15" y="105"/>
                  </a:lnTo>
                  <a:lnTo>
                    <a:pt x="30" y="135"/>
                  </a:lnTo>
                  <a:lnTo>
                    <a:pt x="68" y="158"/>
                  </a:lnTo>
                  <a:lnTo>
                    <a:pt x="113" y="173"/>
                  </a:lnTo>
                  <a:lnTo>
                    <a:pt x="113" y="173"/>
                  </a:lnTo>
                  <a:lnTo>
                    <a:pt x="143" y="180"/>
                  </a:lnTo>
                  <a:lnTo>
                    <a:pt x="173" y="173"/>
                  </a:lnTo>
                  <a:lnTo>
                    <a:pt x="203" y="158"/>
                  </a:lnTo>
                  <a:lnTo>
                    <a:pt x="225" y="143"/>
                  </a:lnTo>
                  <a:lnTo>
                    <a:pt x="248" y="120"/>
                  </a:lnTo>
                  <a:lnTo>
                    <a:pt x="263" y="90"/>
                  </a:lnTo>
                  <a:lnTo>
                    <a:pt x="278" y="60"/>
                  </a:lnTo>
                  <a:lnTo>
                    <a:pt x="278" y="30"/>
                  </a:lnTo>
                  <a:lnTo>
                    <a:pt x="278" y="30"/>
                  </a:lnTo>
                  <a:lnTo>
                    <a:pt x="278" y="0"/>
                  </a:lnTo>
                  <a:lnTo>
                    <a:pt x="278" y="0"/>
                  </a:lnTo>
                  <a:lnTo>
                    <a:pt x="286" y="60"/>
                  </a:lnTo>
                  <a:lnTo>
                    <a:pt x="286" y="60"/>
                  </a:lnTo>
                  <a:lnTo>
                    <a:pt x="278" y="90"/>
                  </a:lnTo>
                  <a:lnTo>
                    <a:pt x="271" y="120"/>
                  </a:lnTo>
                  <a:lnTo>
                    <a:pt x="248" y="143"/>
                  </a:lnTo>
                  <a:lnTo>
                    <a:pt x="233" y="165"/>
                  </a:lnTo>
                  <a:lnTo>
                    <a:pt x="203" y="180"/>
                  </a:lnTo>
                  <a:lnTo>
                    <a:pt x="180" y="195"/>
                  </a:lnTo>
                  <a:lnTo>
                    <a:pt x="150" y="203"/>
                  </a:lnTo>
                  <a:lnTo>
                    <a:pt x="113" y="203"/>
                  </a:lnTo>
                  <a:lnTo>
                    <a:pt x="113" y="20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3" name="Freeform 11"/>
            <p:cNvSpPr>
              <a:spLocks/>
            </p:cNvSpPr>
            <p:nvPr/>
          </p:nvSpPr>
          <p:spPr bwMode="auto">
            <a:xfrm>
              <a:off x="-2381" y="3689628"/>
              <a:ext cx="191294" cy="96561"/>
            </a:xfrm>
            <a:custGeom>
              <a:avLst/>
              <a:gdLst/>
              <a:ahLst/>
              <a:cxnLst/>
              <a:rect l="l" t="t" r="r" b="b"/>
              <a:pathLst>
                <a:path w="191294" h="96561">
                  <a:moveTo>
                    <a:pt x="0" y="0"/>
                  </a:moveTo>
                  <a:lnTo>
                    <a:pt x="24606" y="23536"/>
                  </a:lnTo>
                  <a:lnTo>
                    <a:pt x="59531" y="48936"/>
                  </a:lnTo>
                  <a:lnTo>
                    <a:pt x="107156" y="72749"/>
                  </a:lnTo>
                  <a:lnTo>
                    <a:pt x="143669" y="83861"/>
                  </a:lnTo>
                  <a:lnTo>
                    <a:pt x="191294" y="83861"/>
                  </a:lnTo>
                  <a:lnTo>
                    <a:pt x="143669" y="96561"/>
                  </a:lnTo>
                  <a:lnTo>
                    <a:pt x="96044" y="96561"/>
                  </a:lnTo>
                  <a:lnTo>
                    <a:pt x="48419" y="96561"/>
                  </a:lnTo>
                  <a:lnTo>
                    <a:pt x="11906" y="72749"/>
                  </a:lnTo>
                  <a:lnTo>
                    <a:pt x="0" y="6084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4" name="Freeform 12"/>
            <p:cNvSpPr>
              <a:spLocks/>
            </p:cNvSpPr>
            <p:nvPr/>
          </p:nvSpPr>
          <p:spPr bwMode="auto">
            <a:xfrm>
              <a:off x="-2381" y="3999845"/>
              <a:ext cx="273844" cy="48281"/>
            </a:xfrm>
            <a:custGeom>
              <a:avLst/>
              <a:gdLst/>
              <a:ahLst/>
              <a:cxnLst/>
              <a:rect l="l" t="t" r="r" b="b"/>
              <a:pathLst>
                <a:path w="273844" h="48281">
                  <a:moveTo>
                    <a:pt x="0" y="0"/>
                  </a:moveTo>
                  <a:lnTo>
                    <a:pt x="24606" y="11769"/>
                  </a:lnTo>
                  <a:lnTo>
                    <a:pt x="107156" y="35581"/>
                  </a:lnTo>
                  <a:lnTo>
                    <a:pt x="191294" y="35581"/>
                  </a:lnTo>
                  <a:lnTo>
                    <a:pt x="273844" y="35581"/>
                  </a:lnTo>
                  <a:lnTo>
                    <a:pt x="202406" y="48281"/>
                  </a:lnTo>
                  <a:lnTo>
                    <a:pt x="130969" y="48281"/>
                  </a:lnTo>
                  <a:lnTo>
                    <a:pt x="35719" y="48281"/>
                  </a:lnTo>
                  <a:lnTo>
                    <a:pt x="0" y="3935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5" name="Freeform 13"/>
            <p:cNvSpPr>
              <a:spLocks/>
            </p:cNvSpPr>
            <p:nvPr/>
          </p:nvSpPr>
          <p:spPr bwMode="auto">
            <a:xfrm>
              <a:off x="-61912" y="3308350"/>
              <a:ext cx="417513" cy="465138"/>
            </a:xfrm>
            <a:custGeom>
              <a:avLst/>
              <a:gdLst>
                <a:gd name="T0" fmla="*/ 263 w 263"/>
                <a:gd name="T1" fmla="*/ 135 h 293"/>
                <a:gd name="T2" fmla="*/ 263 w 263"/>
                <a:gd name="T3" fmla="*/ 135 h 293"/>
                <a:gd name="T4" fmla="*/ 263 w 263"/>
                <a:gd name="T5" fmla="*/ 158 h 293"/>
                <a:gd name="T6" fmla="*/ 263 w 263"/>
                <a:gd name="T7" fmla="*/ 188 h 293"/>
                <a:gd name="T8" fmla="*/ 255 w 263"/>
                <a:gd name="T9" fmla="*/ 210 h 293"/>
                <a:gd name="T10" fmla="*/ 240 w 263"/>
                <a:gd name="T11" fmla="*/ 233 h 293"/>
                <a:gd name="T12" fmla="*/ 225 w 263"/>
                <a:gd name="T13" fmla="*/ 255 h 293"/>
                <a:gd name="T14" fmla="*/ 203 w 263"/>
                <a:gd name="T15" fmla="*/ 271 h 293"/>
                <a:gd name="T16" fmla="*/ 180 w 263"/>
                <a:gd name="T17" fmla="*/ 286 h 293"/>
                <a:gd name="T18" fmla="*/ 158 w 263"/>
                <a:gd name="T19" fmla="*/ 293 h 293"/>
                <a:gd name="T20" fmla="*/ 158 w 263"/>
                <a:gd name="T21" fmla="*/ 293 h 293"/>
                <a:gd name="T22" fmla="*/ 188 w 263"/>
                <a:gd name="T23" fmla="*/ 271 h 293"/>
                <a:gd name="T24" fmla="*/ 218 w 263"/>
                <a:gd name="T25" fmla="*/ 240 h 293"/>
                <a:gd name="T26" fmla="*/ 233 w 263"/>
                <a:gd name="T27" fmla="*/ 203 h 293"/>
                <a:gd name="T28" fmla="*/ 233 w 263"/>
                <a:gd name="T29" fmla="*/ 143 h 293"/>
                <a:gd name="T30" fmla="*/ 233 w 263"/>
                <a:gd name="T31" fmla="*/ 143 h 293"/>
                <a:gd name="T32" fmla="*/ 225 w 263"/>
                <a:gd name="T33" fmla="*/ 113 h 293"/>
                <a:gd name="T34" fmla="*/ 210 w 263"/>
                <a:gd name="T35" fmla="*/ 83 h 293"/>
                <a:gd name="T36" fmla="*/ 188 w 263"/>
                <a:gd name="T37" fmla="*/ 60 h 293"/>
                <a:gd name="T38" fmla="*/ 165 w 263"/>
                <a:gd name="T39" fmla="*/ 38 h 293"/>
                <a:gd name="T40" fmla="*/ 135 w 263"/>
                <a:gd name="T41" fmla="*/ 23 h 293"/>
                <a:gd name="T42" fmla="*/ 98 w 263"/>
                <a:gd name="T43" fmla="*/ 15 h 293"/>
                <a:gd name="T44" fmla="*/ 68 w 263"/>
                <a:gd name="T45" fmla="*/ 8 h 293"/>
                <a:gd name="T46" fmla="*/ 30 w 263"/>
                <a:gd name="T47" fmla="*/ 15 h 293"/>
                <a:gd name="T48" fmla="*/ 30 w 263"/>
                <a:gd name="T49" fmla="*/ 15 h 293"/>
                <a:gd name="T50" fmla="*/ 0 w 263"/>
                <a:gd name="T51" fmla="*/ 23 h 293"/>
                <a:gd name="T52" fmla="*/ 0 w 263"/>
                <a:gd name="T53" fmla="*/ 23 h 293"/>
                <a:gd name="T54" fmla="*/ 60 w 263"/>
                <a:gd name="T55" fmla="*/ 0 h 293"/>
                <a:gd name="T56" fmla="*/ 60 w 263"/>
                <a:gd name="T57" fmla="*/ 0 h 293"/>
                <a:gd name="T58" fmla="*/ 90 w 263"/>
                <a:gd name="T59" fmla="*/ 0 h 293"/>
                <a:gd name="T60" fmla="*/ 128 w 263"/>
                <a:gd name="T61" fmla="*/ 0 h 293"/>
                <a:gd name="T62" fmla="*/ 158 w 263"/>
                <a:gd name="T63" fmla="*/ 15 h 293"/>
                <a:gd name="T64" fmla="*/ 188 w 263"/>
                <a:gd name="T65" fmla="*/ 30 h 293"/>
                <a:gd name="T66" fmla="*/ 210 w 263"/>
                <a:gd name="T67" fmla="*/ 45 h 293"/>
                <a:gd name="T68" fmla="*/ 233 w 263"/>
                <a:gd name="T69" fmla="*/ 75 h 293"/>
                <a:gd name="T70" fmla="*/ 248 w 263"/>
                <a:gd name="T71" fmla="*/ 98 h 293"/>
                <a:gd name="T72" fmla="*/ 263 w 263"/>
                <a:gd name="T73" fmla="*/ 135 h 293"/>
                <a:gd name="T74" fmla="*/ 263 w 263"/>
                <a:gd name="T75" fmla="*/ 13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3" h="293">
                  <a:moveTo>
                    <a:pt x="263" y="135"/>
                  </a:moveTo>
                  <a:lnTo>
                    <a:pt x="263" y="135"/>
                  </a:lnTo>
                  <a:lnTo>
                    <a:pt x="263" y="158"/>
                  </a:lnTo>
                  <a:lnTo>
                    <a:pt x="263" y="188"/>
                  </a:lnTo>
                  <a:lnTo>
                    <a:pt x="255" y="210"/>
                  </a:lnTo>
                  <a:lnTo>
                    <a:pt x="240" y="233"/>
                  </a:lnTo>
                  <a:lnTo>
                    <a:pt x="225" y="255"/>
                  </a:lnTo>
                  <a:lnTo>
                    <a:pt x="203" y="271"/>
                  </a:lnTo>
                  <a:lnTo>
                    <a:pt x="180" y="286"/>
                  </a:lnTo>
                  <a:lnTo>
                    <a:pt x="158" y="293"/>
                  </a:lnTo>
                  <a:lnTo>
                    <a:pt x="158" y="293"/>
                  </a:lnTo>
                  <a:lnTo>
                    <a:pt x="188" y="271"/>
                  </a:lnTo>
                  <a:lnTo>
                    <a:pt x="218" y="240"/>
                  </a:lnTo>
                  <a:lnTo>
                    <a:pt x="233" y="203"/>
                  </a:lnTo>
                  <a:lnTo>
                    <a:pt x="233" y="143"/>
                  </a:lnTo>
                  <a:lnTo>
                    <a:pt x="233" y="143"/>
                  </a:lnTo>
                  <a:lnTo>
                    <a:pt x="225" y="113"/>
                  </a:lnTo>
                  <a:lnTo>
                    <a:pt x="210" y="83"/>
                  </a:lnTo>
                  <a:lnTo>
                    <a:pt x="188" y="60"/>
                  </a:lnTo>
                  <a:lnTo>
                    <a:pt x="165" y="38"/>
                  </a:lnTo>
                  <a:lnTo>
                    <a:pt x="135" y="23"/>
                  </a:lnTo>
                  <a:lnTo>
                    <a:pt x="98" y="15"/>
                  </a:lnTo>
                  <a:lnTo>
                    <a:pt x="68" y="8"/>
                  </a:lnTo>
                  <a:lnTo>
                    <a:pt x="30" y="15"/>
                  </a:lnTo>
                  <a:lnTo>
                    <a:pt x="30" y="15"/>
                  </a:lnTo>
                  <a:lnTo>
                    <a:pt x="0" y="23"/>
                  </a:lnTo>
                  <a:lnTo>
                    <a:pt x="0" y="23"/>
                  </a:lnTo>
                  <a:lnTo>
                    <a:pt x="60" y="0"/>
                  </a:lnTo>
                  <a:lnTo>
                    <a:pt x="60" y="0"/>
                  </a:lnTo>
                  <a:lnTo>
                    <a:pt x="90" y="0"/>
                  </a:lnTo>
                  <a:lnTo>
                    <a:pt x="128" y="0"/>
                  </a:lnTo>
                  <a:lnTo>
                    <a:pt x="158" y="15"/>
                  </a:lnTo>
                  <a:lnTo>
                    <a:pt x="188" y="30"/>
                  </a:lnTo>
                  <a:lnTo>
                    <a:pt x="210" y="45"/>
                  </a:lnTo>
                  <a:lnTo>
                    <a:pt x="233" y="75"/>
                  </a:lnTo>
                  <a:lnTo>
                    <a:pt x="248" y="98"/>
                  </a:lnTo>
                  <a:lnTo>
                    <a:pt x="263" y="135"/>
                  </a:lnTo>
                  <a:lnTo>
                    <a:pt x="263" y="13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8" name="Freeform 16"/>
            <p:cNvSpPr>
              <a:spLocks/>
            </p:cNvSpPr>
            <p:nvPr/>
          </p:nvSpPr>
          <p:spPr bwMode="auto">
            <a:xfrm>
              <a:off x="4659313" y="4381500"/>
              <a:ext cx="358775" cy="309563"/>
            </a:xfrm>
            <a:custGeom>
              <a:avLst/>
              <a:gdLst>
                <a:gd name="T0" fmla="*/ 8 w 226"/>
                <a:gd name="T1" fmla="*/ 90 h 195"/>
                <a:gd name="T2" fmla="*/ 8 w 226"/>
                <a:gd name="T3" fmla="*/ 90 h 195"/>
                <a:gd name="T4" fmla="*/ 30 w 226"/>
                <a:gd name="T5" fmla="*/ 45 h 195"/>
                <a:gd name="T6" fmla="*/ 61 w 226"/>
                <a:gd name="T7" fmla="*/ 15 h 195"/>
                <a:gd name="T8" fmla="*/ 83 w 226"/>
                <a:gd name="T9" fmla="*/ 8 h 195"/>
                <a:gd name="T10" fmla="*/ 106 w 226"/>
                <a:gd name="T11" fmla="*/ 0 h 195"/>
                <a:gd name="T12" fmla="*/ 136 w 226"/>
                <a:gd name="T13" fmla="*/ 0 h 195"/>
                <a:gd name="T14" fmla="*/ 158 w 226"/>
                <a:gd name="T15" fmla="*/ 0 h 195"/>
                <a:gd name="T16" fmla="*/ 158 w 226"/>
                <a:gd name="T17" fmla="*/ 0 h 195"/>
                <a:gd name="T18" fmla="*/ 181 w 226"/>
                <a:gd name="T19" fmla="*/ 15 h 195"/>
                <a:gd name="T20" fmla="*/ 203 w 226"/>
                <a:gd name="T21" fmla="*/ 30 h 195"/>
                <a:gd name="T22" fmla="*/ 218 w 226"/>
                <a:gd name="T23" fmla="*/ 53 h 195"/>
                <a:gd name="T24" fmla="*/ 226 w 226"/>
                <a:gd name="T25" fmla="*/ 75 h 195"/>
                <a:gd name="T26" fmla="*/ 226 w 226"/>
                <a:gd name="T27" fmla="*/ 75 h 195"/>
                <a:gd name="T28" fmla="*/ 203 w 226"/>
                <a:gd name="T29" fmla="*/ 45 h 195"/>
                <a:gd name="T30" fmla="*/ 173 w 226"/>
                <a:gd name="T31" fmla="*/ 30 h 195"/>
                <a:gd name="T32" fmla="*/ 173 w 226"/>
                <a:gd name="T33" fmla="*/ 30 h 195"/>
                <a:gd name="T34" fmla="*/ 143 w 226"/>
                <a:gd name="T35" fmla="*/ 23 h 195"/>
                <a:gd name="T36" fmla="*/ 121 w 226"/>
                <a:gd name="T37" fmla="*/ 30 h 195"/>
                <a:gd name="T38" fmla="*/ 98 w 226"/>
                <a:gd name="T39" fmla="*/ 30 h 195"/>
                <a:gd name="T40" fmla="*/ 76 w 226"/>
                <a:gd name="T41" fmla="*/ 45 h 195"/>
                <a:gd name="T42" fmla="*/ 38 w 226"/>
                <a:gd name="T43" fmla="*/ 75 h 195"/>
                <a:gd name="T44" fmla="*/ 15 w 226"/>
                <a:gd name="T45" fmla="*/ 113 h 195"/>
                <a:gd name="T46" fmla="*/ 15 w 226"/>
                <a:gd name="T47" fmla="*/ 113 h 195"/>
                <a:gd name="T48" fmla="*/ 8 w 226"/>
                <a:gd name="T49" fmla="*/ 158 h 195"/>
                <a:gd name="T50" fmla="*/ 15 w 226"/>
                <a:gd name="T51" fmla="*/ 195 h 195"/>
                <a:gd name="T52" fmla="*/ 15 w 226"/>
                <a:gd name="T53" fmla="*/ 195 h 195"/>
                <a:gd name="T54" fmla="*/ 8 w 226"/>
                <a:gd name="T55" fmla="*/ 173 h 195"/>
                <a:gd name="T56" fmla="*/ 0 w 226"/>
                <a:gd name="T57" fmla="*/ 143 h 195"/>
                <a:gd name="T58" fmla="*/ 0 w 226"/>
                <a:gd name="T59" fmla="*/ 113 h 195"/>
                <a:gd name="T60" fmla="*/ 8 w 226"/>
                <a:gd name="T61" fmla="*/ 90 h 195"/>
                <a:gd name="T62" fmla="*/ 8 w 226"/>
                <a:gd name="T63" fmla="*/ 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195">
                  <a:moveTo>
                    <a:pt x="8" y="90"/>
                  </a:moveTo>
                  <a:lnTo>
                    <a:pt x="8" y="90"/>
                  </a:lnTo>
                  <a:lnTo>
                    <a:pt x="30" y="45"/>
                  </a:lnTo>
                  <a:lnTo>
                    <a:pt x="61" y="15"/>
                  </a:lnTo>
                  <a:lnTo>
                    <a:pt x="83" y="8"/>
                  </a:lnTo>
                  <a:lnTo>
                    <a:pt x="106" y="0"/>
                  </a:lnTo>
                  <a:lnTo>
                    <a:pt x="136" y="0"/>
                  </a:lnTo>
                  <a:lnTo>
                    <a:pt x="158" y="0"/>
                  </a:lnTo>
                  <a:lnTo>
                    <a:pt x="158" y="0"/>
                  </a:lnTo>
                  <a:lnTo>
                    <a:pt x="181" y="15"/>
                  </a:lnTo>
                  <a:lnTo>
                    <a:pt x="203" y="30"/>
                  </a:lnTo>
                  <a:lnTo>
                    <a:pt x="218" y="53"/>
                  </a:lnTo>
                  <a:lnTo>
                    <a:pt x="226" y="75"/>
                  </a:lnTo>
                  <a:lnTo>
                    <a:pt x="226" y="75"/>
                  </a:lnTo>
                  <a:lnTo>
                    <a:pt x="203" y="45"/>
                  </a:lnTo>
                  <a:lnTo>
                    <a:pt x="173" y="30"/>
                  </a:lnTo>
                  <a:lnTo>
                    <a:pt x="173" y="30"/>
                  </a:lnTo>
                  <a:lnTo>
                    <a:pt x="143" y="23"/>
                  </a:lnTo>
                  <a:lnTo>
                    <a:pt x="121" y="30"/>
                  </a:lnTo>
                  <a:lnTo>
                    <a:pt x="98" y="30"/>
                  </a:lnTo>
                  <a:lnTo>
                    <a:pt x="76" y="45"/>
                  </a:lnTo>
                  <a:lnTo>
                    <a:pt x="38" y="75"/>
                  </a:lnTo>
                  <a:lnTo>
                    <a:pt x="15" y="113"/>
                  </a:lnTo>
                  <a:lnTo>
                    <a:pt x="15" y="113"/>
                  </a:lnTo>
                  <a:lnTo>
                    <a:pt x="8" y="158"/>
                  </a:lnTo>
                  <a:lnTo>
                    <a:pt x="15" y="195"/>
                  </a:lnTo>
                  <a:lnTo>
                    <a:pt x="15" y="195"/>
                  </a:lnTo>
                  <a:lnTo>
                    <a:pt x="8" y="173"/>
                  </a:lnTo>
                  <a:lnTo>
                    <a:pt x="0" y="143"/>
                  </a:lnTo>
                  <a:lnTo>
                    <a:pt x="0" y="113"/>
                  </a:lnTo>
                  <a:lnTo>
                    <a:pt x="8" y="90"/>
                  </a:lnTo>
                  <a:lnTo>
                    <a:pt x="8" y="9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9" name="Freeform 17"/>
            <p:cNvSpPr>
              <a:spLocks/>
            </p:cNvSpPr>
            <p:nvPr/>
          </p:nvSpPr>
          <p:spPr bwMode="auto">
            <a:xfrm>
              <a:off x="4827588" y="4500563"/>
              <a:ext cx="214313" cy="190500"/>
            </a:xfrm>
            <a:custGeom>
              <a:avLst/>
              <a:gdLst>
                <a:gd name="T0" fmla="*/ 7 w 135"/>
                <a:gd name="T1" fmla="*/ 60 h 120"/>
                <a:gd name="T2" fmla="*/ 7 w 135"/>
                <a:gd name="T3" fmla="*/ 60 h 120"/>
                <a:gd name="T4" fmla="*/ 15 w 135"/>
                <a:gd name="T5" fmla="*/ 60 h 120"/>
                <a:gd name="T6" fmla="*/ 22 w 135"/>
                <a:gd name="T7" fmla="*/ 60 h 120"/>
                <a:gd name="T8" fmla="*/ 37 w 135"/>
                <a:gd name="T9" fmla="*/ 83 h 120"/>
                <a:gd name="T10" fmla="*/ 37 w 135"/>
                <a:gd name="T11" fmla="*/ 83 h 120"/>
                <a:gd name="T12" fmla="*/ 45 w 135"/>
                <a:gd name="T13" fmla="*/ 98 h 120"/>
                <a:gd name="T14" fmla="*/ 60 w 135"/>
                <a:gd name="T15" fmla="*/ 105 h 120"/>
                <a:gd name="T16" fmla="*/ 60 w 135"/>
                <a:gd name="T17" fmla="*/ 105 h 120"/>
                <a:gd name="T18" fmla="*/ 75 w 135"/>
                <a:gd name="T19" fmla="*/ 98 h 120"/>
                <a:gd name="T20" fmla="*/ 97 w 135"/>
                <a:gd name="T21" fmla="*/ 83 h 120"/>
                <a:gd name="T22" fmla="*/ 112 w 135"/>
                <a:gd name="T23" fmla="*/ 68 h 120"/>
                <a:gd name="T24" fmla="*/ 120 w 135"/>
                <a:gd name="T25" fmla="*/ 45 h 120"/>
                <a:gd name="T26" fmla="*/ 120 w 135"/>
                <a:gd name="T27" fmla="*/ 45 h 120"/>
                <a:gd name="T28" fmla="*/ 127 w 135"/>
                <a:gd name="T29" fmla="*/ 23 h 120"/>
                <a:gd name="T30" fmla="*/ 120 w 135"/>
                <a:gd name="T31" fmla="*/ 0 h 120"/>
                <a:gd name="T32" fmla="*/ 120 w 135"/>
                <a:gd name="T33" fmla="*/ 0 h 120"/>
                <a:gd name="T34" fmla="*/ 135 w 135"/>
                <a:gd name="T35" fmla="*/ 38 h 120"/>
                <a:gd name="T36" fmla="*/ 135 w 135"/>
                <a:gd name="T37" fmla="*/ 53 h 120"/>
                <a:gd name="T38" fmla="*/ 135 w 135"/>
                <a:gd name="T39" fmla="*/ 75 h 120"/>
                <a:gd name="T40" fmla="*/ 135 w 135"/>
                <a:gd name="T41" fmla="*/ 75 h 120"/>
                <a:gd name="T42" fmla="*/ 120 w 135"/>
                <a:gd name="T43" fmla="*/ 90 h 120"/>
                <a:gd name="T44" fmla="*/ 112 w 135"/>
                <a:gd name="T45" fmla="*/ 105 h 120"/>
                <a:gd name="T46" fmla="*/ 82 w 135"/>
                <a:gd name="T47" fmla="*/ 120 h 120"/>
                <a:gd name="T48" fmla="*/ 60 w 135"/>
                <a:gd name="T49" fmla="*/ 120 h 120"/>
                <a:gd name="T50" fmla="*/ 37 w 135"/>
                <a:gd name="T51" fmla="*/ 113 h 120"/>
                <a:gd name="T52" fmla="*/ 37 w 135"/>
                <a:gd name="T53" fmla="*/ 113 h 120"/>
                <a:gd name="T54" fmla="*/ 22 w 135"/>
                <a:gd name="T55" fmla="*/ 105 h 120"/>
                <a:gd name="T56" fmla="*/ 7 w 135"/>
                <a:gd name="T57" fmla="*/ 98 h 120"/>
                <a:gd name="T58" fmla="*/ 7 w 135"/>
                <a:gd name="T59" fmla="*/ 98 h 120"/>
                <a:gd name="T60" fmla="*/ 0 w 135"/>
                <a:gd name="T61" fmla="*/ 83 h 120"/>
                <a:gd name="T62" fmla="*/ 0 w 135"/>
                <a:gd name="T63" fmla="*/ 68 h 120"/>
                <a:gd name="T64" fmla="*/ 7 w 135"/>
                <a:gd name="T65" fmla="*/ 60 h 120"/>
                <a:gd name="T66" fmla="*/ 7 w 135"/>
                <a:gd name="T67"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20">
                  <a:moveTo>
                    <a:pt x="7" y="60"/>
                  </a:moveTo>
                  <a:lnTo>
                    <a:pt x="7" y="60"/>
                  </a:lnTo>
                  <a:lnTo>
                    <a:pt x="15" y="60"/>
                  </a:lnTo>
                  <a:lnTo>
                    <a:pt x="22" y="60"/>
                  </a:lnTo>
                  <a:lnTo>
                    <a:pt x="37" y="83"/>
                  </a:lnTo>
                  <a:lnTo>
                    <a:pt x="37" y="83"/>
                  </a:lnTo>
                  <a:lnTo>
                    <a:pt x="45" y="98"/>
                  </a:lnTo>
                  <a:lnTo>
                    <a:pt x="60" y="105"/>
                  </a:lnTo>
                  <a:lnTo>
                    <a:pt x="60" y="105"/>
                  </a:lnTo>
                  <a:lnTo>
                    <a:pt x="75" y="98"/>
                  </a:lnTo>
                  <a:lnTo>
                    <a:pt x="97" y="83"/>
                  </a:lnTo>
                  <a:lnTo>
                    <a:pt x="112" y="68"/>
                  </a:lnTo>
                  <a:lnTo>
                    <a:pt x="120" y="45"/>
                  </a:lnTo>
                  <a:lnTo>
                    <a:pt x="120" y="45"/>
                  </a:lnTo>
                  <a:lnTo>
                    <a:pt x="127" y="23"/>
                  </a:lnTo>
                  <a:lnTo>
                    <a:pt x="120" y="0"/>
                  </a:lnTo>
                  <a:lnTo>
                    <a:pt x="120" y="0"/>
                  </a:lnTo>
                  <a:lnTo>
                    <a:pt x="135" y="38"/>
                  </a:lnTo>
                  <a:lnTo>
                    <a:pt x="135" y="53"/>
                  </a:lnTo>
                  <a:lnTo>
                    <a:pt x="135" y="75"/>
                  </a:lnTo>
                  <a:lnTo>
                    <a:pt x="135" y="75"/>
                  </a:lnTo>
                  <a:lnTo>
                    <a:pt x="120" y="90"/>
                  </a:lnTo>
                  <a:lnTo>
                    <a:pt x="112" y="105"/>
                  </a:lnTo>
                  <a:lnTo>
                    <a:pt x="82" y="120"/>
                  </a:lnTo>
                  <a:lnTo>
                    <a:pt x="60" y="120"/>
                  </a:lnTo>
                  <a:lnTo>
                    <a:pt x="37" y="113"/>
                  </a:lnTo>
                  <a:lnTo>
                    <a:pt x="37" y="113"/>
                  </a:lnTo>
                  <a:lnTo>
                    <a:pt x="22" y="105"/>
                  </a:lnTo>
                  <a:lnTo>
                    <a:pt x="7" y="98"/>
                  </a:lnTo>
                  <a:lnTo>
                    <a:pt x="7" y="98"/>
                  </a:lnTo>
                  <a:lnTo>
                    <a:pt x="0" y="83"/>
                  </a:lnTo>
                  <a:lnTo>
                    <a:pt x="0" y="68"/>
                  </a:lnTo>
                  <a:lnTo>
                    <a:pt x="7" y="60"/>
                  </a:lnTo>
                  <a:lnTo>
                    <a:pt x="7" y="6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0" name="Freeform 18"/>
            <p:cNvSpPr>
              <a:spLocks/>
            </p:cNvSpPr>
            <p:nvPr/>
          </p:nvSpPr>
          <p:spPr bwMode="auto">
            <a:xfrm>
              <a:off x="4683125" y="4394200"/>
              <a:ext cx="560388" cy="488950"/>
            </a:xfrm>
            <a:custGeom>
              <a:avLst/>
              <a:gdLst>
                <a:gd name="T0" fmla="*/ 346 w 353"/>
                <a:gd name="T1" fmla="*/ 172 h 308"/>
                <a:gd name="T2" fmla="*/ 346 w 353"/>
                <a:gd name="T3" fmla="*/ 172 h 308"/>
                <a:gd name="T4" fmla="*/ 331 w 353"/>
                <a:gd name="T5" fmla="*/ 202 h 308"/>
                <a:gd name="T6" fmla="*/ 308 w 353"/>
                <a:gd name="T7" fmla="*/ 240 h 308"/>
                <a:gd name="T8" fmla="*/ 286 w 353"/>
                <a:gd name="T9" fmla="*/ 263 h 308"/>
                <a:gd name="T10" fmla="*/ 256 w 353"/>
                <a:gd name="T11" fmla="*/ 285 h 308"/>
                <a:gd name="T12" fmla="*/ 218 w 353"/>
                <a:gd name="T13" fmla="*/ 293 h 308"/>
                <a:gd name="T14" fmla="*/ 181 w 353"/>
                <a:gd name="T15" fmla="*/ 300 h 308"/>
                <a:gd name="T16" fmla="*/ 151 w 353"/>
                <a:gd name="T17" fmla="*/ 308 h 308"/>
                <a:gd name="T18" fmla="*/ 113 w 353"/>
                <a:gd name="T19" fmla="*/ 300 h 308"/>
                <a:gd name="T20" fmla="*/ 113 w 353"/>
                <a:gd name="T21" fmla="*/ 300 h 308"/>
                <a:gd name="T22" fmla="*/ 76 w 353"/>
                <a:gd name="T23" fmla="*/ 278 h 308"/>
                <a:gd name="T24" fmla="*/ 46 w 353"/>
                <a:gd name="T25" fmla="*/ 255 h 308"/>
                <a:gd name="T26" fmla="*/ 15 w 353"/>
                <a:gd name="T27" fmla="*/ 225 h 308"/>
                <a:gd name="T28" fmla="*/ 0 w 353"/>
                <a:gd name="T29" fmla="*/ 187 h 308"/>
                <a:gd name="T30" fmla="*/ 0 w 353"/>
                <a:gd name="T31" fmla="*/ 187 h 308"/>
                <a:gd name="T32" fmla="*/ 15 w 353"/>
                <a:gd name="T33" fmla="*/ 217 h 308"/>
                <a:gd name="T34" fmla="*/ 38 w 353"/>
                <a:gd name="T35" fmla="*/ 232 h 308"/>
                <a:gd name="T36" fmla="*/ 61 w 353"/>
                <a:gd name="T37" fmla="*/ 247 h 308"/>
                <a:gd name="T38" fmla="*/ 91 w 353"/>
                <a:gd name="T39" fmla="*/ 263 h 308"/>
                <a:gd name="T40" fmla="*/ 91 w 353"/>
                <a:gd name="T41" fmla="*/ 263 h 308"/>
                <a:gd name="T42" fmla="*/ 121 w 353"/>
                <a:gd name="T43" fmla="*/ 270 h 308"/>
                <a:gd name="T44" fmla="*/ 158 w 353"/>
                <a:gd name="T45" fmla="*/ 270 h 308"/>
                <a:gd name="T46" fmla="*/ 196 w 353"/>
                <a:gd name="T47" fmla="*/ 263 h 308"/>
                <a:gd name="T48" fmla="*/ 226 w 353"/>
                <a:gd name="T49" fmla="*/ 247 h 308"/>
                <a:gd name="T50" fmla="*/ 256 w 353"/>
                <a:gd name="T51" fmla="*/ 225 h 308"/>
                <a:gd name="T52" fmla="*/ 286 w 353"/>
                <a:gd name="T53" fmla="*/ 202 h 308"/>
                <a:gd name="T54" fmla="*/ 308 w 353"/>
                <a:gd name="T55" fmla="*/ 172 h 308"/>
                <a:gd name="T56" fmla="*/ 323 w 353"/>
                <a:gd name="T57" fmla="*/ 135 h 308"/>
                <a:gd name="T58" fmla="*/ 323 w 353"/>
                <a:gd name="T59" fmla="*/ 135 h 308"/>
                <a:gd name="T60" fmla="*/ 331 w 353"/>
                <a:gd name="T61" fmla="*/ 97 h 308"/>
                <a:gd name="T62" fmla="*/ 338 w 353"/>
                <a:gd name="T63" fmla="*/ 60 h 308"/>
                <a:gd name="T64" fmla="*/ 338 w 353"/>
                <a:gd name="T65" fmla="*/ 30 h 308"/>
                <a:gd name="T66" fmla="*/ 331 w 353"/>
                <a:gd name="T67" fmla="*/ 0 h 308"/>
                <a:gd name="T68" fmla="*/ 331 w 353"/>
                <a:gd name="T69" fmla="*/ 0 h 308"/>
                <a:gd name="T70" fmla="*/ 346 w 353"/>
                <a:gd name="T71" fmla="*/ 37 h 308"/>
                <a:gd name="T72" fmla="*/ 353 w 353"/>
                <a:gd name="T73" fmla="*/ 75 h 308"/>
                <a:gd name="T74" fmla="*/ 353 w 353"/>
                <a:gd name="T75" fmla="*/ 120 h 308"/>
                <a:gd name="T76" fmla="*/ 346 w 353"/>
                <a:gd name="T77" fmla="*/ 172 h 308"/>
                <a:gd name="T78" fmla="*/ 346 w 353"/>
                <a:gd name="T79" fmla="*/ 17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3" h="308">
                  <a:moveTo>
                    <a:pt x="346" y="172"/>
                  </a:moveTo>
                  <a:lnTo>
                    <a:pt x="346" y="172"/>
                  </a:lnTo>
                  <a:lnTo>
                    <a:pt x="331" y="202"/>
                  </a:lnTo>
                  <a:lnTo>
                    <a:pt x="308" y="240"/>
                  </a:lnTo>
                  <a:lnTo>
                    <a:pt x="286" y="263"/>
                  </a:lnTo>
                  <a:lnTo>
                    <a:pt x="256" y="285"/>
                  </a:lnTo>
                  <a:lnTo>
                    <a:pt x="218" y="293"/>
                  </a:lnTo>
                  <a:lnTo>
                    <a:pt x="181" y="300"/>
                  </a:lnTo>
                  <a:lnTo>
                    <a:pt x="151" y="308"/>
                  </a:lnTo>
                  <a:lnTo>
                    <a:pt x="113" y="300"/>
                  </a:lnTo>
                  <a:lnTo>
                    <a:pt x="113" y="300"/>
                  </a:lnTo>
                  <a:lnTo>
                    <a:pt x="76" y="278"/>
                  </a:lnTo>
                  <a:lnTo>
                    <a:pt x="46" y="255"/>
                  </a:lnTo>
                  <a:lnTo>
                    <a:pt x="15" y="225"/>
                  </a:lnTo>
                  <a:lnTo>
                    <a:pt x="0" y="187"/>
                  </a:lnTo>
                  <a:lnTo>
                    <a:pt x="0" y="187"/>
                  </a:lnTo>
                  <a:lnTo>
                    <a:pt x="15" y="217"/>
                  </a:lnTo>
                  <a:lnTo>
                    <a:pt x="38" y="232"/>
                  </a:lnTo>
                  <a:lnTo>
                    <a:pt x="61" y="247"/>
                  </a:lnTo>
                  <a:lnTo>
                    <a:pt x="91" y="263"/>
                  </a:lnTo>
                  <a:lnTo>
                    <a:pt x="91" y="263"/>
                  </a:lnTo>
                  <a:lnTo>
                    <a:pt x="121" y="270"/>
                  </a:lnTo>
                  <a:lnTo>
                    <a:pt x="158" y="270"/>
                  </a:lnTo>
                  <a:lnTo>
                    <a:pt x="196" y="263"/>
                  </a:lnTo>
                  <a:lnTo>
                    <a:pt x="226" y="247"/>
                  </a:lnTo>
                  <a:lnTo>
                    <a:pt x="256" y="225"/>
                  </a:lnTo>
                  <a:lnTo>
                    <a:pt x="286" y="202"/>
                  </a:lnTo>
                  <a:lnTo>
                    <a:pt x="308" y="172"/>
                  </a:lnTo>
                  <a:lnTo>
                    <a:pt x="323" y="135"/>
                  </a:lnTo>
                  <a:lnTo>
                    <a:pt x="323" y="135"/>
                  </a:lnTo>
                  <a:lnTo>
                    <a:pt x="331" y="97"/>
                  </a:lnTo>
                  <a:lnTo>
                    <a:pt x="338" y="60"/>
                  </a:lnTo>
                  <a:lnTo>
                    <a:pt x="338" y="30"/>
                  </a:lnTo>
                  <a:lnTo>
                    <a:pt x="331" y="0"/>
                  </a:lnTo>
                  <a:lnTo>
                    <a:pt x="331" y="0"/>
                  </a:lnTo>
                  <a:lnTo>
                    <a:pt x="346" y="37"/>
                  </a:lnTo>
                  <a:lnTo>
                    <a:pt x="353" y="75"/>
                  </a:lnTo>
                  <a:lnTo>
                    <a:pt x="353" y="120"/>
                  </a:lnTo>
                  <a:lnTo>
                    <a:pt x="346" y="172"/>
                  </a:lnTo>
                  <a:lnTo>
                    <a:pt x="346" y="172"/>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1" name="Freeform 19"/>
            <p:cNvSpPr>
              <a:spLocks/>
            </p:cNvSpPr>
            <p:nvPr/>
          </p:nvSpPr>
          <p:spPr bwMode="auto">
            <a:xfrm>
              <a:off x="3575050" y="4143375"/>
              <a:ext cx="1633538" cy="1179513"/>
            </a:xfrm>
            <a:custGeom>
              <a:avLst/>
              <a:gdLst>
                <a:gd name="T0" fmla="*/ 744 w 1029"/>
                <a:gd name="T1" fmla="*/ 15 h 743"/>
                <a:gd name="T2" fmla="*/ 744 w 1029"/>
                <a:gd name="T3" fmla="*/ 15 h 743"/>
                <a:gd name="T4" fmla="*/ 691 w 1029"/>
                <a:gd name="T5" fmla="*/ 37 h 743"/>
                <a:gd name="T6" fmla="*/ 646 w 1029"/>
                <a:gd name="T7" fmla="*/ 67 h 743"/>
                <a:gd name="T8" fmla="*/ 601 w 1029"/>
                <a:gd name="T9" fmla="*/ 105 h 743"/>
                <a:gd name="T10" fmla="*/ 563 w 1029"/>
                <a:gd name="T11" fmla="*/ 150 h 743"/>
                <a:gd name="T12" fmla="*/ 488 w 1029"/>
                <a:gd name="T13" fmla="*/ 248 h 743"/>
                <a:gd name="T14" fmla="*/ 398 w 1029"/>
                <a:gd name="T15" fmla="*/ 360 h 743"/>
                <a:gd name="T16" fmla="*/ 398 w 1029"/>
                <a:gd name="T17" fmla="*/ 360 h 743"/>
                <a:gd name="T18" fmla="*/ 330 w 1029"/>
                <a:gd name="T19" fmla="*/ 443 h 743"/>
                <a:gd name="T20" fmla="*/ 263 w 1029"/>
                <a:gd name="T21" fmla="*/ 511 h 743"/>
                <a:gd name="T22" fmla="*/ 135 w 1029"/>
                <a:gd name="T23" fmla="*/ 631 h 743"/>
                <a:gd name="T24" fmla="*/ 37 w 1029"/>
                <a:gd name="T25" fmla="*/ 713 h 743"/>
                <a:gd name="T26" fmla="*/ 0 w 1029"/>
                <a:gd name="T27" fmla="*/ 743 h 743"/>
                <a:gd name="T28" fmla="*/ 0 w 1029"/>
                <a:gd name="T29" fmla="*/ 743 h 743"/>
                <a:gd name="T30" fmla="*/ 22 w 1029"/>
                <a:gd name="T31" fmla="*/ 728 h 743"/>
                <a:gd name="T32" fmla="*/ 105 w 1029"/>
                <a:gd name="T33" fmla="*/ 676 h 743"/>
                <a:gd name="T34" fmla="*/ 218 w 1029"/>
                <a:gd name="T35" fmla="*/ 593 h 743"/>
                <a:gd name="T36" fmla="*/ 285 w 1029"/>
                <a:gd name="T37" fmla="*/ 533 h 743"/>
                <a:gd name="T38" fmla="*/ 353 w 1029"/>
                <a:gd name="T39" fmla="*/ 473 h 743"/>
                <a:gd name="T40" fmla="*/ 353 w 1029"/>
                <a:gd name="T41" fmla="*/ 473 h 743"/>
                <a:gd name="T42" fmla="*/ 421 w 1029"/>
                <a:gd name="T43" fmla="*/ 398 h 743"/>
                <a:gd name="T44" fmla="*/ 488 w 1029"/>
                <a:gd name="T45" fmla="*/ 315 h 743"/>
                <a:gd name="T46" fmla="*/ 556 w 1029"/>
                <a:gd name="T47" fmla="*/ 233 h 743"/>
                <a:gd name="T48" fmla="*/ 616 w 1029"/>
                <a:gd name="T49" fmla="*/ 165 h 743"/>
                <a:gd name="T50" fmla="*/ 676 w 1029"/>
                <a:gd name="T51" fmla="*/ 105 h 743"/>
                <a:gd name="T52" fmla="*/ 713 w 1029"/>
                <a:gd name="T53" fmla="*/ 83 h 743"/>
                <a:gd name="T54" fmla="*/ 744 w 1029"/>
                <a:gd name="T55" fmla="*/ 60 h 743"/>
                <a:gd name="T56" fmla="*/ 781 w 1029"/>
                <a:gd name="T57" fmla="*/ 52 h 743"/>
                <a:gd name="T58" fmla="*/ 811 w 1029"/>
                <a:gd name="T59" fmla="*/ 45 h 743"/>
                <a:gd name="T60" fmla="*/ 849 w 1029"/>
                <a:gd name="T61" fmla="*/ 45 h 743"/>
                <a:gd name="T62" fmla="*/ 886 w 1029"/>
                <a:gd name="T63" fmla="*/ 60 h 743"/>
                <a:gd name="T64" fmla="*/ 886 w 1029"/>
                <a:gd name="T65" fmla="*/ 60 h 743"/>
                <a:gd name="T66" fmla="*/ 931 w 1029"/>
                <a:gd name="T67" fmla="*/ 75 h 743"/>
                <a:gd name="T68" fmla="*/ 976 w 1029"/>
                <a:gd name="T69" fmla="*/ 98 h 743"/>
                <a:gd name="T70" fmla="*/ 1006 w 1029"/>
                <a:gd name="T71" fmla="*/ 128 h 743"/>
                <a:gd name="T72" fmla="*/ 1029 w 1029"/>
                <a:gd name="T73" fmla="*/ 158 h 743"/>
                <a:gd name="T74" fmla="*/ 1029 w 1029"/>
                <a:gd name="T75" fmla="*/ 158 h 743"/>
                <a:gd name="T76" fmla="*/ 1006 w 1029"/>
                <a:gd name="T77" fmla="*/ 113 h 743"/>
                <a:gd name="T78" fmla="*/ 976 w 1029"/>
                <a:gd name="T79" fmla="*/ 67 h 743"/>
                <a:gd name="T80" fmla="*/ 931 w 1029"/>
                <a:gd name="T81" fmla="*/ 37 h 743"/>
                <a:gd name="T82" fmla="*/ 871 w 1029"/>
                <a:gd name="T83" fmla="*/ 15 h 743"/>
                <a:gd name="T84" fmla="*/ 871 w 1029"/>
                <a:gd name="T85" fmla="*/ 15 h 743"/>
                <a:gd name="T86" fmla="*/ 811 w 1029"/>
                <a:gd name="T87" fmla="*/ 0 h 743"/>
                <a:gd name="T88" fmla="*/ 781 w 1029"/>
                <a:gd name="T89" fmla="*/ 0 h 743"/>
                <a:gd name="T90" fmla="*/ 744 w 1029"/>
                <a:gd name="T91" fmla="*/ 15 h 743"/>
                <a:gd name="T92" fmla="*/ 744 w 1029"/>
                <a:gd name="T93" fmla="*/ 1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9" h="743">
                  <a:moveTo>
                    <a:pt x="744" y="15"/>
                  </a:moveTo>
                  <a:lnTo>
                    <a:pt x="744" y="15"/>
                  </a:lnTo>
                  <a:lnTo>
                    <a:pt x="691" y="37"/>
                  </a:lnTo>
                  <a:lnTo>
                    <a:pt x="646" y="67"/>
                  </a:lnTo>
                  <a:lnTo>
                    <a:pt x="601" y="105"/>
                  </a:lnTo>
                  <a:lnTo>
                    <a:pt x="563" y="150"/>
                  </a:lnTo>
                  <a:lnTo>
                    <a:pt x="488" y="248"/>
                  </a:lnTo>
                  <a:lnTo>
                    <a:pt x="398" y="360"/>
                  </a:lnTo>
                  <a:lnTo>
                    <a:pt x="398" y="360"/>
                  </a:lnTo>
                  <a:lnTo>
                    <a:pt x="330" y="443"/>
                  </a:lnTo>
                  <a:lnTo>
                    <a:pt x="263" y="511"/>
                  </a:lnTo>
                  <a:lnTo>
                    <a:pt x="135" y="631"/>
                  </a:lnTo>
                  <a:lnTo>
                    <a:pt x="37" y="713"/>
                  </a:lnTo>
                  <a:lnTo>
                    <a:pt x="0" y="743"/>
                  </a:lnTo>
                  <a:lnTo>
                    <a:pt x="0" y="743"/>
                  </a:lnTo>
                  <a:lnTo>
                    <a:pt x="22" y="728"/>
                  </a:lnTo>
                  <a:lnTo>
                    <a:pt x="105" y="676"/>
                  </a:lnTo>
                  <a:lnTo>
                    <a:pt x="218" y="593"/>
                  </a:lnTo>
                  <a:lnTo>
                    <a:pt x="285" y="533"/>
                  </a:lnTo>
                  <a:lnTo>
                    <a:pt x="353" y="473"/>
                  </a:lnTo>
                  <a:lnTo>
                    <a:pt x="353" y="473"/>
                  </a:lnTo>
                  <a:lnTo>
                    <a:pt x="421" y="398"/>
                  </a:lnTo>
                  <a:lnTo>
                    <a:pt x="488" y="315"/>
                  </a:lnTo>
                  <a:lnTo>
                    <a:pt x="556" y="233"/>
                  </a:lnTo>
                  <a:lnTo>
                    <a:pt x="616" y="165"/>
                  </a:lnTo>
                  <a:lnTo>
                    <a:pt x="676" y="105"/>
                  </a:lnTo>
                  <a:lnTo>
                    <a:pt x="713" y="83"/>
                  </a:lnTo>
                  <a:lnTo>
                    <a:pt x="744" y="60"/>
                  </a:lnTo>
                  <a:lnTo>
                    <a:pt x="781" y="52"/>
                  </a:lnTo>
                  <a:lnTo>
                    <a:pt x="811" y="45"/>
                  </a:lnTo>
                  <a:lnTo>
                    <a:pt x="849" y="45"/>
                  </a:lnTo>
                  <a:lnTo>
                    <a:pt x="886" y="60"/>
                  </a:lnTo>
                  <a:lnTo>
                    <a:pt x="886" y="60"/>
                  </a:lnTo>
                  <a:lnTo>
                    <a:pt x="931" y="75"/>
                  </a:lnTo>
                  <a:lnTo>
                    <a:pt x="976" y="98"/>
                  </a:lnTo>
                  <a:lnTo>
                    <a:pt x="1006" y="128"/>
                  </a:lnTo>
                  <a:lnTo>
                    <a:pt x="1029" y="158"/>
                  </a:lnTo>
                  <a:lnTo>
                    <a:pt x="1029" y="158"/>
                  </a:lnTo>
                  <a:lnTo>
                    <a:pt x="1006" y="113"/>
                  </a:lnTo>
                  <a:lnTo>
                    <a:pt x="976" y="67"/>
                  </a:lnTo>
                  <a:lnTo>
                    <a:pt x="931" y="37"/>
                  </a:lnTo>
                  <a:lnTo>
                    <a:pt x="871" y="15"/>
                  </a:lnTo>
                  <a:lnTo>
                    <a:pt x="871" y="15"/>
                  </a:lnTo>
                  <a:lnTo>
                    <a:pt x="811" y="0"/>
                  </a:lnTo>
                  <a:lnTo>
                    <a:pt x="781" y="0"/>
                  </a:lnTo>
                  <a:lnTo>
                    <a:pt x="744" y="15"/>
                  </a:lnTo>
                  <a:lnTo>
                    <a:pt x="744" y="1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 name="Freeform 20"/>
            <p:cNvSpPr>
              <a:spLocks/>
            </p:cNvSpPr>
            <p:nvPr/>
          </p:nvSpPr>
          <p:spPr bwMode="auto">
            <a:xfrm>
              <a:off x="-2381" y="6348413"/>
              <a:ext cx="321469" cy="538616"/>
            </a:xfrm>
            <a:custGeom>
              <a:avLst/>
              <a:gdLst/>
              <a:ahLst/>
              <a:cxnLst/>
              <a:rect l="l" t="t" r="r" b="b"/>
              <a:pathLst>
                <a:path w="321469" h="538616">
                  <a:moveTo>
                    <a:pt x="107157" y="0"/>
                  </a:moveTo>
                  <a:lnTo>
                    <a:pt x="143669" y="0"/>
                  </a:lnTo>
                  <a:lnTo>
                    <a:pt x="178594" y="0"/>
                  </a:lnTo>
                  <a:lnTo>
                    <a:pt x="226219" y="0"/>
                  </a:lnTo>
                  <a:lnTo>
                    <a:pt x="297657" y="23812"/>
                  </a:lnTo>
                  <a:lnTo>
                    <a:pt x="321469" y="36512"/>
                  </a:lnTo>
                  <a:lnTo>
                    <a:pt x="310357" y="96837"/>
                  </a:lnTo>
                  <a:lnTo>
                    <a:pt x="286544" y="144462"/>
                  </a:lnTo>
                  <a:lnTo>
                    <a:pt x="250032" y="192087"/>
                  </a:lnTo>
                  <a:lnTo>
                    <a:pt x="226219" y="203200"/>
                  </a:lnTo>
                  <a:lnTo>
                    <a:pt x="191294" y="203200"/>
                  </a:lnTo>
                  <a:lnTo>
                    <a:pt x="154782" y="215900"/>
                  </a:lnTo>
                  <a:lnTo>
                    <a:pt x="119857" y="227012"/>
                  </a:lnTo>
                  <a:lnTo>
                    <a:pt x="96044" y="263525"/>
                  </a:lnTo>
                  <a:lnTo>
                    <a:pt x="83344" y="298450"/>
                  </a:lnTo>
                  <a:lnTo>
                    <a:pt x="72232" y="346075"/>
                  </a:lnTo>
                  <a:lnTo>
                    <a:pt x="96044" y="393700"/>
                  </a:lnTo>
                  <a:lnTo>
                    <a:pt x="119857" y="454025"/>
                  </a:lnTo>
                  <a:lnTo>
                    <a:pt x="154782" y="501650"/>
                  </a:lnTo>
                  <a:lnTo>
                    <a:pt x="188185" y="538616"/>
                  </a:lnTo>
                  <a:lnTo>
                    <a:pt x="122164" y="538616"/>
                  </a:lnTo>
                  <a:lnTo>
                    <a:pt x="119857" y="536575"/>
                  </a:lnTo>
                  <a:lnTo>
                    <a:pt x="24607" y="441325"/>
                  </a:lnTo>
                  <a:lnTo>
                    <a:pt x="0" y="410218"/>
                  </a:lnTo>
                  <a:lnTo>
                    <a:pt x="0" y="334686"/>
                  </a:lnTo>
                  <a:lnTo>
                    <a:pt x="11906" y="346075"/>
                  </a:lnTo>
                  <a:lnTo>
                    <a:pt x="24607" y="334962"/>
                  </a:lnTo>
                  <a:lnTo>
                    <a:pt x="11906" y="274637"/>
                  </a:lnTo>
                  <a:lnTo>
                    <a:pt x="11906" y="192087"/>
                  </a:lnTo>
                  <a:lnTo>
                    <a:pt x="11906" y="144462"/>
                  </a:lnTo>
                  <a:lnTo>
                    <a:pt x="24607" y="107950"/>
                  </a:lnTo>
                  <a:lnTo>
                    <a:pt x="35719" y="60325"/>
                  </a:lnTo>
                  <a:lnTo>
                    <a:pt x="72232" y="23812"/>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 name="Freeform 21"/>
            <p:cNvSpPr>
              <a:spLocks/>
            </p:cNvSpPr>
            <p:nvPr/>
          </p:nvSpPr>
          <p:spPr bwMode="auto">
            <a:xfrm>
              <a:off x="4243388" y="3463925"/>
              <a:ext cx="976313" cy="822325"/>
            </a:xfrm>
            <a:custGeom>
              <a:avLst/>
              <a:gdLst>
                <a:gd name="T0" fmla="*/ 0 w 615"/>
                <a:gd name="T1" fmla="*/ 518 h 518"/>
                <a:gd name="T2" fmla="*/ 67 w 615"/>
                <a:gd name="T3" fmla="*/ 368 h 518"/>
                <a:gd name="T4" fmla="*/ 150 w 615"/>
                <a:gd name="T5" fmla="*/ 233 h 518"/>
                <a:gd name="T6" fmla="*/ 262 w 615"/>
                <a:gd name="T7" fmla="*/ 112 h 518"/>
                <a:gd name="T8" fmla="*/ 338 w 615"/>
                <a:gd name="T9" fmla="*/ 60 h 518"/>
                <a:gd name="T10" fmla="*/ 465 w 615"/>
                <a:gd name="T11" fmla="*/ 7 h 518"/>
                <a:gd name="T12" fmla="*/ 563 w 615"/>
                <a:gd name="T13" fmla="*/ 0 h 518"/>
                <a:gd name="T14" fmla="*/ 615 w 615"/>
                <a:gd name="T15" fmla="*/ 15 h 518"/>
                <a:gd name="T16" fmla="*/ 570 w 615"/>
                <a:gd name="T17" fmla="*/ 15 h 518"/>
                <a:gd name="T18" fmla="*/ 488 w 615"/>
                <a:gd name="T19" fmla="*/ 52 h 518"/>
                <a:gd name="T20" fmla="*/ 458 w 615"/>
                <a:gd name="T21" fmla="*/ 82 h 518"/>
                <a:gd name="T22" fmla="*/ 420 w 615"/>
                <a:gd name="T23" fmla="*/ 150 h 518"/>
                <a:gd name="T24" fmla="*/ 413 w 615"/>
                <a:gd name="T25" fmla="*/ 142 h 518"/>
                <a:gd name="T26" fmla="*/ 368 w 615"/>
                <a:gd name="T27" fmla="*/ 120 h 518"/>
                <a:gd name="T28" fmla="*/ 315 w 615"/>
                <a:gd name="T29" fmla="*/ 127 h 518"/>
                <a:gd name="T30" fmla="*/ 285 w 615"/>
                <a:gd name="T31" fmla="*/ 142 h 518"/>
                <a:gd name="T32" fmla="*/ 202 w 615"/>
                <a:gd name="T33" fmla="*/ 210 h 518"/>
                <a:gd name="T34" fmla="*/ 217 w 615"/>
                <a:gd name="T35" fmla="*/ 218 h 518"/>
                <a:gd name="T36" fmla="*/ 247 w 615"/>
                <a:gd name="T37" fmla="*/ 203 h 518"/>
                <a:gd name="T38" fmla="*/ 330 w 615"/>
                <a:gd name="T39" fmla="*/ 188 h 518"/>
                <a:gd name="T40" fmla="*/ 383 w 615"/>
                <a:gd name="T41" fmla="*/ 195 h 518"/>
                <a:gd name="T42" fmla="*/ 413 w 615"/>
                <a:gd name="T43" fmla="*/ 203 h 518"/>
                <a:gd name="T44" fmla="*/ 435 w 615"/>
                <a:gd name="T45" fmla="*/ 248 h 518"/>
                <a:gd name="T46" fmla="*/ 450 w 615"/>
                <a:gd name="T47" fmla="*/ 300 h 518"/>
                <a:gd name="T48" fmla="*/ 443 w 615"/>
                <a:gd name="T49" fmla="*/ 360 h 518"/>
                <a:gd name="T50" fmla="*/ 405 w 615"/>
                <a:gd name="T51" fmla="*/ 360 h 518"/>
                <a:gd name="T52" fmla="*/ 330 w 615"/>
                <a:gd name="T53" fmla="*/ 338 h 518"/>
                <a:gd name="T54" fmla="*/ 323 w 615"/>
                <a:gd name="T55" fmla="*/ 323 h 518"/>
                <a:gd name="T56" fmla="*/ 308 w 615"/>
                <a:gd name="T57" fmla="*/ 278 h 518"/>
                <a:gd name="T58" fmla="*/ 292 w 615"/>
                <a:gd name="T59" fmla="*/ 263 h 518"/>
                <a:gd name="T60" fmla="*/ 240 w 615"/>
                <a:gd name="T61" fmla="*/ 248 h 518"/>
                <a:gd name="T62" fmla="*/ 180 w 615"/>
                <a:gd name="T63" fmla="*/ 270 h 518"/>
                <a:gd name="T64" fmla="*/ 157 w 615"/>
                <a:gd name="T65" fmla="*/ 293 h 518"/>
                <a:gd name="T66" fmla="*/ 67 w 615"/>
                <a:gd name="T67" fmla="*/ 413 h 518"/>
                <a:gd name="T68" fmla="*/ 0 w 615"/>
                <a:gd name="T69" fmla="*/ 51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518">
                  <a:moveTo>
                    <a:pt x="0" y="518"/>
                  </a:moveTo>
                  <a:lnTo>
                    <a:pt x="0" y="518"/>
                  </a:lnTo>
                  <a:lnTo>
                    <a:pt x="15" y="473"/>
                  </a:lnTo>
                  <a:lnTo>
                    <a:pt x="67" y="368"/>
                  </a:lnTo>
                  <a:lnTo>
                    <a:pt x="105" y="300"/>
                  </a:lnTo>
                  <a:lnTo>
                    <a:pt x="150" y="233"/>
                  </a:lnTo>
                  <a:lnTo>
                    <a:pt x="202" y="165"/>
                  </a:lnTo>
                  <a:lnTo>
                    <a:pt x="262" y="112"/>
                  </a:lnTo>
                  <a:lnTo>
                    <a:pt x="262" y="112"/>
                  </a:lnTo>
                  <a:lnTo>
                    <a:pt x="338" y="60"/>
                  </a:lnTo>
                  <a:lnTo>
                    <a:pt x="405" y="30"/>
                  </a:lnTo>
                  <a:lnTo>
                    <a:pt x="465" y="7"/>
                  </a:lnTo>
                  <a:lnTo>
                    <a:pt x="518" y="0"/>
                  </a:lnTo>
                  <a:lnTo>
                    <a:pt x="563" y="0"/>
                  </a:lnTo>
                  <a:lnTo>
                    <a:pt x="593" y="7"/>
                  </a:lnTo>
                  <a:lnTo>
                    <a:pt x="615" y="15"/>
                  </a:lnTo>
                  <a:lnTo>
                    <a:pt x="615" y="15"/>
                  </a:lnTo>
                  <a:lnTo>
                    <a:pt x="570" y="15"/>
                  </a:lnTo>
                  <a:lnTo>
                    <a:pt x="525" y="30"/>
                  </a:lnTo>
                  <a:lnTo>
                    <a:pt x="488" y="52"/>
                  </a:lnTo>
                  <a:lnTo>
                    <a:pt x="488" y="52"/>
                  </a:lnTo>
                  <a:lnTo>
                    <a:pt x="458" y="82"/>
                  </a:lnTo>
                  <a:lnTo>
                    <a:pt x="435" y="112"/>
                  </a:lnTo>
                  <a:lnTo>
                    <a:pt x="420" y="150"/>
                  </a:lnTo>
                  <a:lnTo>
                    <a:pt x="420" y="150"/>
                  </a:lnTo>
                  <a:lnTo>
                    <a:pt x="413" y="142"/>
                  </a:lnTo>
                  <a:lnTo>
                    <a:pt x="390" y="127"/>
                  </a:lnTo>
                  <a:lnTo>
                    <a:pt x="368" y="120"/>
                  </a:lnTo>
                  <a:lnTo>
                    <a:pt x="345" y="120"/>
                  </a:lnTo>
                  <a:lnTo>
                    <a:pt x="315" y="127"/>
                  </a:lnTo>
                  <a:lnTo>
                    <a:pt x="285" y="142"/>
                  </a:lnTo>
                  <a:lnTo>
                    <a:pt x="285" y="142"/>
                  </a:lnTo>
                  <a:lnTo>
                    <a:pt x="225" y="188"/>
                  </a:lnTo>
                  <a:lnTo>
                    <a:pt x="202" y="210"/>
                  </a:lnTo>
                  <a:lnTo>
                    <a:pt x="210" y="218"/>
                  </a:lnTo>
                  <a:lnTo>
                    <a:pt x="217" y="218"/>
                  </a:lnTo>
                  <a:lnTo>
                    <a:pt x="217" y="218"/>
                  </a:lnTo>
                  <a:lnTo>
                    <a:pt x="247" y="203"/>
                  </a:lnTo>
                  <a:lnTo>
                    <a:pt x="300" y="188"/>
                  </a:lnTo>
                  <a:lnTo>
                    <a:pt x="330" y="188"/>
                  </a:lnTo>
                  <a:lnTo>
                    <a:pt x="353" y="188"/>
                  </a:lnTo>
                  <a:lnTo>
                    <a:pt x="383" y="195"/>
                  </a:lnTo>
                  <a:lnTo>
                    <a:pt x="413" y="203"/>
                  </a:lnTo>
                  <a:lnTo>
                    <a:pt x="413" y="203"/>
                  </a:lnTo>
                  <a:lnTo>
                    <a:pt x="428" y="225"/>
                  </a:lnTo>
                  <a:lnTo>
                    <a:pt x="435" y="248"/>
                  </a:lnTo>
                  <a:lnTo>
                    <a:pt x="443" y="270"/>
                  </a:lnTo>
                  <a:lnTo>
                    <a:pt x="450" y="300"/>
                  </a:lnTo>
                  <a:lnTo>
                    <a:pt x="443" y="338"/>
                  </a:lnTo>
                  <a:lnTo>
                    <a:pt x="443" y="360"/>
                  </a:lnTo>
                  <a:lnTo>
                    <a:pt x="443" y="360"/>
                  </a:lnTo>
                  <a:lnTo>
                    <a:pt x="405" y="360"/>
                  </a:lnTo>
                  <a:lnTo>
                    <a:pt x="368" y="353"/>
                  </a:lnTo>
                  <a:lnTo>
                    <a:pt x="330" y="338"/>
                  </a:lnTo>
                  <a:lnTo>
                    <a:pt x="330" y="338"/>
                  </a:lnTo>
                  <a:lnTo>
                    <a:pt x="323" y="323"/>
                  </a:lnTo>
                  <a:lnTo>
                    <a:pt x="315" y="308"/>
                  </a:lnTo>
                  <a:lnTo>
                    <a:pt x="308" y="278"/>
                  </a:lnTo>
                  <a:lnTo>
                    <a:pt x="292" y="263"/>
                  </a:lnTo>
                  <a:lnTo>
                    <a:pt x="292" y="263"/>
                  </a:lnTo>
                  <a:lnTo>
                    <a:pt x="270" y="248"/>
                  </a:lnTo>
                  <a:lnTo>
                    <a:pt x="240" y="248"/>
                  </a:lnTo>
                  <a:lnTo>
                    <a:pt x="217" y="248"/>
                  </a:lnTo>
                  <a:lnTo>
                    <a:pt x="180" y="270"/>
                  </a:lnTo>
                  <a:lnTo>
                    <a:pt x="180" y="270"/>
                  </a:lnTo>
                  <a:lnTo>
                    <a:pt x="157" y="293"/>
                  </a:lnTo>
                  <a:lnTo>
                    <a:pt x="127" y="323"/>
                  </a:lnTo>
                  <a:lnTo>
                    <a:pt x="67" y="413"/>
                  </a:lnTo>
                  <a:lnTo>
                    <a:pt x="0" y="518"/>
                  </a:lnTo>
                  <a:lnTo>
                    <a:pt x="0" y="51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 name="Freeform 22"/>
            <p:cNvSpPr>
              <a:spLocks/>
            </p:cNvSpPr>
            <p:nvPr/>
          </p:nvSpPr>
          <p:spPr bwMode="auto">
            <a:xfrm>
              <a:off x="2216150" y="2533650"/>
              <a:ext cx="344488" cy="214313"/>
            </a:xfrm>
            <a:custGeom>
              <a:avLst/>
              <a:gdLst>
                <a:gd name="T0" fmla="*/ 30 w 217"/>
                <a:gd name="T1" fmla="*/ 0 h 135"/>
                <a:gd name="T2" fmla="*/ 30 w 217"/>
                <a:gd name="T3" fmla="*/ 0 h 135"/>
                <a:gd name="T4" fmla="*/ 45 w 217"/>
                <a:gd name="T5" fmla="*/ 0 h 135"/>
                <a:gd name="T6" fmla="*/ 60 w 217"/>
                <a:gd name="T7" fmla="*/ 15 h 135"/>
                <a:gd name="T8" fmla="*/ 67 w 217"/>
                <a:gd name="T9" fmla="*/ 30 h 135"/>
                <a:gd name="T10" fmla="*/ 75 w 217"/>
                <a:gd name="T11" fmla="*/ 67 h 135"/>
                <a:gd name="T12" fmla="*/ 75 w 217"/>
                <a:gd name="T13" fmla="*/ 67 h 135"/>
                <a:gd name="T14" fmla="*/ 75 w 217"/>
                <a:gd name="T15" fmla="*/ 83 h 135"/>
                <a:gd name="T16" fmla="*/ 75 w 217"/>
                <a:gd name="T17" fmla="*/ 83 h 135"/>
                <a:gd name="T18" fmla="*/ 112 w 217"/>
                <a:gd name="T19" fmla="*/ 90 h 135"/>
                <a:gd name="T20" fmla="*/ 150 w 217"/>
                <a:gd name="T21" fmla="*/ 75 h 135"/>
                <a:gd name="T22" fmla="*/ 187 w 217"/>
                <a:gd name="T23" fmla="*/ 52 h 135"/>
                <a:gd name="T24" fmla="*/ 217 w 217"/>
                <a:gd name="T25" fmla="*/ 22 h 135"/>
                <a:gd name="T26" fmla="*/ 217 w 217"/>
                <a:gd name="T27" fmla="*/ 22 h 135"/>
                <a:gd name="T28" fmla="*/ 202 w 217"/>
                <a:gd name="T29" fmla="*/ 52 h 135"/>
                <a:gd name="T30" fmla="*/ 187 w 217"/>
                <a:gd name="T31" fmla="*/ 83 h 135"/>
                <a:gd name="T32" fmla="*/ 165 w 217"/>
                <a:gd name="T33" fmla="*/ 105 h 135"/>
                <a:gd name="T34" fmla="*/ 135 w 217"/>
                <a:gd name="T35" fmla="*/ 128 h 135"/>
                <a:gd name="T36" fmla="*/ 105 w 217"/>
                <a:gd name="T37" fmla="*/ 135 h 135"/>
                <a:gd name="T38" fmla="*/ 82 w 217"/>
                <a:gd name="T39" fmla="*/ 135 h 135"/>
                <a:gd name="T40" fmla="*/ 52 w 217"/>
                <a:gd name="T41" fmla="*/ 128 h 135"/>
                <a:gd name="T42" fmla="*/ 37 w 217"/>
                <a:gd name="T43" fmla="*/ 113 h 135"/>
                <a:gd name="T44" fmla="*/ 37 w 217"/>
                <a:gd name="T45" fmla="*/ 113 h 135"/>
                <a:gd name="T46" fmla="*/ 30 w 217"/>
                <a:gd name="T47" fmla="*/ 113 h 135"/>
                <a:gd name="T48" fmla="*/ 30 w 217"/>
                <a:gd name="T49" fmla="*/ 113 h 135"/>
                <a:gd name="T50" fmla="*/ 22 w 217"/>
                <a:gd name="T51" fmla="*/ 105 h 135"/>
                <a:gd name="T52" fmla="*/ 7 w 217"/>
                <a:gd name="T53" fmla="*/ 83 h 135"/>
                <a:gd name="T54" fmla="*/ 7 w 217"/>
                <a:gd name="T55" fmla="*/ 83 h 135"/>
                <a:gd name="T56" fmla="*/ 0 w 217"/>
                <a:gd name="T57" fmla="*/ 45 h 135"/>
                <a:gd name="T58" fmla="*/ 7 w 217"/>
                <a:gd name="T59" fmla="*/ 22 h 135"/>
                <a:gd name="T60" fmla="*/ 15 w 217"/>
                <a:gd name="T61" fmla="*/ 7 h 135"/>
                <a:gd name="T62" fmla="*/ 30 w 217"/>
                <a:gd name="T63" fmla="*/ 0 h 135"/>
                <a:gd name="T64" fmla="*/ 30 w 217"/>
                <a:gd name="T6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135">
                  <a:moveTo>
                    <a:pt x="30" y="0"/>
                  </a:moveTo>
                  <a:lnTo>
                    <a:pt x="30" y="0"/>
                  </a:lnTo>
                  <a:lnTo>
                    <a:pt x="45" y="0"/>
                  </a:lnTo>
                  <a:lnTo>
                    <a:pt x="60" y="15"/>
                  </a:lnTo>
                  <a:lnTo>
                    <a:pt x="67" y="30"/>
                  </a:lnTo>
                  <a:lnTo>
                    <a:pt x="75" y="67"/>
                  </a:lnTo>
                  <a:lnTo>
                    <a:pt x="75" y="67"/>
                  </a:lnTo>
                  <a:lnTo>
                    <a:pt x="75" y="83"/>
                  </a:lnTo>
                  <a:lnTo>
                    <a:pt x="75" y="83"/>
                  </a:lnTo>
                  <a:lnTo>
                    <a:pt x="112" y="90"/>
                  </a:lnTo>
                  <a:lnTo>
                    <a:pt x="150" y="75"/>
                  </a:lnTo>
                  <a:lnTo>
                    <a:pt x="187" y="52"/>
                  </a:lnTo>
                  <a:lnTo>
                    <a:pt x="217" y="22"/>
                  </a:lnTo>
                  <a:lnTo>
                    <a:pt x="217" y="22"/>
                  </a:lnTo>
                  <a:lnTo>
                    <a:pt x="202" y="52"/>
                  </a:lnTo>
                  <a:lnTo>
                    <a:pt x="187" y="83"/>
                  </a:lnTo>
                  <a:lnTo>
                    <a:pt x="165" y="105"/>
                  </a:lnTo>
                  <a:lnTo>
                    <a:pt x="135" y="128"/>
                  </a:lnTo>
                  <a:lnTo>
                    <a:pt x="105" y="135"/>
                  </a:lnTo>
                  <a:lnTo>
                    <a:pt x="82" y="135"/>
                  </a:lnTo>
                  <a:lnTo>
                    <a:pt x="52" y="128"/>
                  </a:lnTo>
                  <a:lnTo>
                    <a:pt x="37" y="113"/>
                  </a:lnTo>
                  <a:lnTo>
                    <a:pt x="37" y="113"/>
                  </a:lnTo>
                  <a:lnTo>
                    <a:pt x="30" y="113"/>
                  </a:lnTo>
                  <a:lnTo>
                    <a:pt x="30" y="113"/>
                  </a:lnTo>
                  <a:lnTo>
                    <a:pt x="22" y="105"/>
                  </a:lnTo>
                  <a:lnTo>
                    <a:pt x="7" y="83"/>
                  </a:lnTo>
                  <a:lnTo>
                    <a:pt x="7" y="83"/>
                  </a:lnTo>
                  <a:lnTo>
                    <a:pt x="0" y="45"/>
                  </a:lnTo>
                  <a:lnTo>
                    <a:pt x="7" y="22"/>
                  </a:lnTo>
                  <a:lnTo>
                    <a:pt x="15" y="7"/>
                  </a:lnTo>
                  <a:lnTo>
                    <a:pt x="30" y="0"/>
                  </a:lnTo>
                  <a:lnTo>
                    <a:pt x="30" y="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5" name="Freeform 23"/>
            <p:cNvSpPr>
              <a:spLocks/>
            </p:cNvSpPr>
            <p:nvPr/>
          </p:nvSpPr>
          <p:spPr bwMode="auto">
            <a:xfrm>
              <a:off x="950913" y="2211388"/>
              <a:ext cx="1633538" cy="1216025"/>
            </a:xfrm>
            <a:custGeom>
              <a:avLst/>
              <a:gdLst>
                <a:gd name="T0" fmla="*/ 316 w 1029"/>
                <a:gd name="T1" fmla="*/ 278 h 766"/>
                <a:gd name="T2" fmla="*/ 316 w 1029"/>
                <a:gd name="T3" fmla="*/ 278 h 766"/>
                <a:gd name="T4" fmla="*/ 391 w 1029"/>
                <a:gd name="T5" fmla="*/ 210 h 766"/>
                <a:gd name="T6" fmla="*/ 466 w 1029"/>
                <a:gd name="T7" fmla="*/ 150 h 766"/>
                <a:gd name="T8" fmla="*/ 534 w 1029"/>
                <a:gd name="T9" fmla="*/ 98 h 766"/>
                <a:gd name="T10" fmla="*/ 601 w 1029"/>
                <a:gd name="T11" fmla="*/ 60 h 766"/>
                <a:gd name="T12" fmla="*/ 661 w 1029"/>
                <a:gd name="T13" fmla="*/ 38 h 766"/>
                <a:gd name="T14" fmla="*/ 722 w 1029"/>
                <a:gd name="T15" fmla="*/ 15 h 766"/>
                <a:gd name="T16" fmla="*/ 774 w 1029"/>
                <a:gd name="T17" fmla="*/ 0 h 766"/>
                <a:gd name="T18" fmla="*/ 827 w 1029"/>
                <a:gd name="T19" fmla="*/ 0 h 766"/>
                <a:gd name="T20" fmla="*/ 872 w 1029"/>
                <a:gd name="T21" fmla="*/ 0 h 766"/>
                <a:gd name="T22" fmla="*/ 909 w 1029"/>
                <a:gd name="T23" fmla="*/ 8 h 766"/>
                <a:gd name="T24" fmla="*/ 939 w 1029"/>
                <a:gd name="T25" fmla="*/ 23 h 766"/>
                <a:gd name="T26" fmla="*/ 969 w 1029"/>
                <a:gd name="T27" fmla="*/ 38 h 766"/>
                <a:gd name="T28" fmla="*/ 992 w 1029"/>
                <a:gd name="T29" fmla="*/ 60 h 766"/>
                <a:gd name="T30" fmla="*/ 1014 w 1029"/>
                <a:gd name="T31" fmla="*/ 83 h 766"/>
                <a:gd name="T32" fmla="*/ 1022 w 1029"/>
                <a:gd name="T33" fmla="*/ 113 h 766"/>
                <a:gd name="T34" fmla="*/ 1029 w 1029"/>
                <a:gd name="T35" fmla="*/ 135 h 766"/>
                <a:gd name="T36" fmla="*/ 1029 w 1029"/>
                <a:gd name="T37" fmla="*/ 135 h 766"/>
                <a:gd name="T38" fmla="*/ 1029 w 1029"/>
                <a:gd name="T39" fmla="*/ 188 h 766"/>
                <a:gd name="T40" fmla="*/ 1014 w 1029"/>
                <a:gd name="T41" fmla="*/ 225 h 766"/>
                <a:gd name="T42" fmla="*/ 1014 w 1029"/>
                <a:gd name="T43" fmla="*/ 225 h 766"/>
                <a:gd name="T44" fmla="*/ 1014 w 1029"/>
                <a:gd name="T45" fmla="*/ 188 h 766"/>
                <a:gd name="T46" fmla="*/ 1014 w 1029"/>
                <a:gd name="T47" fmla="*/ 188 h 766"/>
                <a:gd name="T48" fmla="*/ 1007 w 1029"/>
                <a:gd name="T49" fmla="*/ 158 h 766"/>
                <a:gd name="T50" fmla="*/ 992 w 1029"/>
                <a:gd name="T51" fmla="*/ 128 h 766"/>
                <a:gd name="T52" fmla="*/ 977 w 1029"/>
                <a:gd name="T53" fmla="*/ 105 h 766"/>
                <a:gd name="T54" fmla="*/ 954 w 1029"/>
                <a:gd name="T55" fmla="*/ 83 h 766"/>
                <a:gd name="T56" fmla="*/ 924 w 1029"/>
                <a:gd name="T57" fmla="*/ 68 h 766"/>
                <a:gd name="T58" fmla="*/ 887 w 1029"/>
                <a:gd name="T59" fmla="*/ 53 h 766"/>
                <a:gd name="T60" fmla="*/ 849 w 1029"/>
                <a:gd name="T61" fmla="*/ 45 h 766"/>
                <a:gd name="T62" fmla="*/ 804 w 1029"/>
                <a:gd name="T63" fmla="*/ 45 h 766"/>
                <a:gd name="T64" fmla="*/ 759 w 1029"/>
                <a:gd name="T65" fmla="*/ 53 h 766"/>
                <a:gd name="T66" fmla="*/ 699 w 1029"/>
                <a:gd name="T67" fmla="*/ 60 h 766"/>
                <a:gd name="T68" fmla="*/ 646 w 1029"/>
                <a:gd name="T69" fmla="*/ 83 h 766"/>
                <a:gd name="T70" fmla="*/ 586 w 1029"/>
                <a:gd name="T71" fmla="*/ 113 h 766"/>
                <a:gd name="T72" fmla="*/ 519 w 1029"/>
                <a:gd name="T73" fmla="*/ 150 h 766"/>
                <a:gd name="T74" fmla="*/ 451 w 1029"/>
                <a:gd name="T75" fmla="*/ 195 h 766"/>
                <a:gd name="T76" fmla="*/ 376 w 1029"/>
                <a:gd name="T77" fmla="*/ 255 h 766"/>
                <a:gd name="T78" fmla="*/ 301 w 1029"/>
                <a:gd name="T79" fmla="*/ 323 h 766"/>
                <a:gd name="T80" fmla="*/ 301 w 1029"/>
                <a:gd name="T81" fmla="*/ 323 h 766"/>
                <a:gd name="T82" fmla="*/ 203 w 1029"/>
                <a:gd name="T83" fmla="*/ 428 h 766"/>
                <a:gd name="T84" fmla="*/ 128 w 1029"/>
                <a:gd name="T85" fmla="*/ 533 h 766"/>
                <a:gd name="T86" fmla="*/ 61 w 1029"/>
                <a:gd name="T87" fmla="*/ 646 h 766"/>
                <a:gd name="T88" fmla="*/ 0 w 1029"/>
                <a:gd name="T89" fmla="*/ 766 h 766"/>
                <a:gd name="T90" fmla="*/ 23 w 1029"/>
                <a:gd name="T91" fmla="*/ 721 h 766"/>
                <a:gd name="T92" fmla="*/ 23 w 1029"/>
                <a:gd name="T93" fmla="*/ 721 h 766"/>
                <a:gd name="T94" fmla="*/ 76 w 1029"/>
                <a:gd name="T95" fmla="*/ 601 h 766"/>
                <a:gd name="T96" fmla="*/ 143 w 1029"/>
                <a:gd name="T97" fmla="*/ 488 h 766"/>
                <a:gd name="T98" fmla="*/ 226 w 1029"/>
                <a:gd name="T99" fmla="*/ 376 h 766"/>
                <a:gd name="T100" fmla="*/ 316 w 1029"/>
                <a:gd name="T101" fmla="*/ 278 h 766"/>
                <a:gd name="T102" fmla="*/ 316 w 1029"/>
                <a:gd name="T103" fmla="*/ 278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9" h="766">
                  <a:moveTo>
                    <a:pt x="316" y="278"/>
                  </a:moveTo>
                  <a:lnTo>
                    <a:pt x="316" y="278"/>
                  </a:lnTo>
                  <a:lnTo>
                    <a:pt x="391" y="210"/>
                  </a:lnTo>
                  <a:lnTo>
                    <a:pt x="466" y="150"/>
                  </a:lnTo>
                  <a:lnTo>
                    <a:pt x="534" y="98"/>
                  </a:lnTo>
                  <a:lnTo>
                    <a:pt x="601" y="60"/>
                  </a:lnTo>
                  <a:lnTo>
                    <a:pt x="661" y="38"/>
                  </a:lnTo>
                  <a:lnTo>
                    <a:pt x="722" y="15"/>
                  </a:lnTo>
                  <a:lnTo>
                    <a:pt x="774" y="0"/>
                  </a:lnTo>
                  <a:lnTo>
                    <a:pt x="827" y="0"/>
                  </a:lnTo>
                  <a:lnTo>
                    <a:pt x="872" y="0"/>
                  </a:lnTo>
                  <a:lnTo>
                    <a:pt x="909" y="8"/>
                  </a:lnTo>
                  <a:lnTo>
                    <a:pt x="939" y="23"/>
                  </a:lnTo>
                  <a:lnTo>
                    <a:pt x="969" y="38"/>
                  </a:lnTo>
                  <a:lnTo>
                    <a:pt x="992" y="60"/>
                  </a:lnTo>
                  <a:lnTo>
                    <a:pt x="1014" y="83"/>
                  </a:lnTo>
                  <a:lnTo>
                    <a:pt x="1022" y="113"/>
                  </a:lnTo>
                  <a:lnTo>
                    <a:pt x="1029" y="135"/>
                  </a:lnTo>
                  <a:lnTo>
                    <a:pt x="1029" y="135"/>
                  </a:lnTo>
                  <a:lnTo>
                    <a:pt x="1029" y="188"/>
                  </a:lnTo>
                  <a:lnTo>
                    <a:pt x="1014" y="225"/>
                  </a:lnTo>
                  <a:lnTo>
                    <a:pt x="1014" y="225"/>
                  </a:lnTo>
                  <a:lnTo>
                    <a:pt x="1014" y="188"/>
                  </a:lnTo>
                  <a:lnTo>
                    <a:pt x="1014" y="188"/>
                  </a:lnTo>
                  <a:lnTo>
                    <a:pt x="1007" y="158"/>
                  </a:lnTo>
                  <a:lnTo>
                    <a:pt x="992" y="128"/>
                  </a:lnTo>
                  <a:lnTo>
                    <a:pt x="977" y="105"/>
                  </a:lnTo>
                  <a:lnTo>
                    <a:pt x="954" y="83"/>
                  </a:lnTo>
                  <a:lnTo>
                    <a:pt x="924" y="68"/>
                  </a:lnTo>
                  <a:lnTo>
                    <a:pt x="887" y="53"/>
                  </a:lnTo>
                  <a:lnTo>
                    <a:pt x="849" y="45"/>
                  </a:lnTo>
                  <a:lnTo>
                    <a:pt x="804" y="45"/>
                  </a:lnTo>
                  <a:lnTo>
                    <a:pt x="759" y="53"/>
                  </a:lnTo>
                  <a:lnTo>
                    <a:pt x="699" y="60"/>
                  </a:lnTo>
                  <a:lnTo>
                    <a:pt x="646" y="83"/>
                  </a:lnTo>
                  <a:lnTo>
                    <a:pt x="586" y="113"/>
                  </a:lnTo>
                  <a:lnTo>
                    <a:pt x="519" y="150"/>
                  </a:lnTo>
                  <a:lnTo>
                    <a:pt x="451" y="195"/>
                  </a:lnTo>
                  <a:lnTo>
                    <a:pt x="376" y="255"/>
                  </a:lnTo>
                  <a:lnTo>
                    <a:pt x="301" y="323"/>
                  </a:lnTo>
                  <a:lnTo>
                    <a:pt x="301" y="323"/>
                  </a:lnTo>
                  <a:lnTo>
                    <a:pt x="203" y="428"/>
                  </a:lnTo>
                  <a:lnTo>
                    <a:pt x="128" y="533"/>
                  </a:lnTo>
                  <a:lnTo>
                    <a:pt x="61" y="646"/>
                  </a:lnTo>
                  <a:lnTo>
                    <a:pt x="0" y="766"/>
                  </a:lnTo>
                  <a:lnTo>
                    <a:pt x="23" y="721"/>
                  </a:lnTo>
                  <a:lnTo>
                    <a:pt x="23" y="721"/>
                  </a:lnTo>
                  <a:lnTo>
                    <a:pt x="76" y="601"/>
                  </a:lnTo>
                  <a:lnTo>
                    <a:pt x="143" y="488"/>
                  </a:lnTo>
                  <a:lnTo>
                    <a:pt x="226" y="376"/>
                  </a:lnTo>
                  <a:lnTo>
                    <a:pt x="316" y="278"/>
                  </a:lnTo>
                  <a:lnTo>
                    <a:pt x="316" y="27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6" name="Freeform 24"/>
            <p:cNvSpPr>
              <a:spLocks/>
            </p:cNvSpPr>
            <p:nvPr/>
          </p:nvSpPr>
          <p:spPr bwMode="auto">
            <a:xfrm>
              <a:off x="808038" y="1484313"/>
              <a:ext cx="488950" cy="763588"/>
            </a:xfrm>
            <a:custGeom>
              <a:avLst/>
              <a:gdLst>
                <a:gd name="T0" fmla="*/ 211 w 308"/>
                <a:gd name="T1" fmla="*/ 421 h 481"/>
                <a:gd name="T2" fmla="*/ 211 w 308"/>
                <a:gd name="T3" fmla="*/ 421 h 481"/>
                <a:gd name="T4" fmla="*/ 241 w 308"/>
                <a:gd name="T5" fmla="*/ 383 h 481"/>
                <a:gd name="T6" fmla="*/ 271 w 308"/>
                <a:gd name="T7" fmla="*/ 345 h 481"/>
                <a:gd name="T8" fmla="*/ 293 w 308"/>
                <a:gd name="T9" fmla="*/ 308 h 481"/>
                <a:gd name="T10" fmla="*/ 301 w 308"/>
                <a:gd name="T11" fmla="*/ 263 h 481"/>
                <a:gd name="T12" fmla="*/ 308 w 308"/>
                <a:gd name="T13" fmla="*/ 218 h 481"/>
                <a:gd name="T14" fmla="*/ 301 w 308"/>
                <a:gd name="T15" fmla="*/ 165 h 481"/>
                <a:gd name="T16" fmla="*/ 286 w 308"/>
                <a:gd name="T17" fmla="*/ 120 h 481"/>
                <a:gd name="T18" fmla="*/ 263 w 308"/>
                <a:gd name="T19" fmla="*/ 75 h 481"/>
                <a:gd name="T20" fmla="*/ 263 w 308"/>
                <a:gd name="T21" fmla="*/ 75 h 481"/>
                <a:gd name="T22" fmla="*/ 226 w 308"/>
                <a:gd name="T23" fmla="*/ 45 h 481"/>
                <a:gd name="T24" fmla="*/ 181 w 308"/>
                <a:gd name="T25" fmla="*/ 15 h 481"/>
                <a:gd name="T26" fmla="*/ 128 w 308"/>
                <a:gd name="T27" fmla="*/ 0 h 481"/>
                <a:gd name="T28" fmla="*/ 83 w 308"/>
                <a:gd name="T29" fmla="*/ 0 h 481"/>
                <a:gd name="T30" fmla="*/ 83 w 308"/>
                <a:gd name="T31" fmla="*/ 0 h 481"/>
                <a:gd name="T32" fmla="*/ 113 w 308"/>
                <a:gd name="T33" fmla="*/ 15 h 481"/>
                <a:gd name="T34" fmla="*/ 143 w 308"/>
                <a:gd name="T35" fmla="*/ 30 h 481"/>
                <a:gd name="T36" fmla="*/ 173 w 308"/>
                <a:gd name="T37" fmla="*/ 52 h 481"/>
                <a:gd name="T38" fmla="*/ 196 w 308"/>
                <a:gd name="T39" fmla="*/ 75 h 481"/>
                <a:gd name="T40" fmla="*/ 196 w 308"/>
                <a:gd name="T41" fmla="*/ 75 h 481"/>
                <a:gd name="T42" fmla="*/ 226 w 308"/>
                <a:gd name="T43" fmla="*/ 120 h 481"/>
                <a:gd name="T44" fmla="*/ 241 w 308"/>
                <a:gd name="T45" fmla="*/ 165 h 481"/>
                <a:gd name="T46" fmla="*/ 248 w 308"/>
                <a:gd name="T47" fmla="*/ 210 h 481"/>
                <a:gd name="T48" fmla="*/ 241 w 308"/>
                <a:gd name="T49" fmla="*/ 255 h 481"/>
                <a:gd name="T50" fmla="*/ 233 w 308"/>
                <a:gd name="T51" fmla="*/ 300 h 481"/>
                <a:gd name="T52" fmla="*/ 211 w 308"/>
                <a:gd name="T53" fmla="*/ 345 h 481"/>
                <a:gd name="T54" fmla="*/ 181 w 308"/>
                <a:gd name="T55" fmla="*/ 383 h 481"/>
                <a:gd name="T56" fmla="*/ 151 w 308"/>
                <a:gd name="T57" fmla="*/ 421 h 481"/>
                <a:gd name="T58" fmla="*/ 151 w 308"/>
                <a:gd name="T59" fmla="*/ 421 h 481"/>
                <a:gd name="T60" fmla="*/ 113 w 308"/>
                <a:gd name="T61" fmla="*/ 443 h 481"/>
                <a:gd name="T62" fmla="*/ 83 w 308"/>
                <a:gd name="T63" fmla="*/ 458 h 481"/>
                <a:gd name="T64" fmla="*/ 38 w 308"/>
                <a:gd name="T65" fmla="*/ 473 h 481"/>
                <a:gd name="T66" fmla="*/ 0 w 308"/>
                <a:gd name="T67" fmla="*/ 481 h 481"/>
                <a:gd name="T68" fmla="*/ 0 w 308"/>
                <a:gd name="T69" fmla="*/ 481 h 481"/>
                <a:gd name="T70" fmla="*/ 53 w 308"/>
                <a:gd name="T71" fmla="*/ 481 h 481"/>
                <a:gd name="T72" fmla="*/ 113 w 308"/>
                <a:gd name="T73" fmla="*/ 473 h 481"/>
                <a:gd name="T74" fmla="*/ 166 w 308"/>
                <a:gd name="T75" fmla="*/ 451 h 481"/>
                <a:gd name="T76" fmla="*/ 211 w 308"/>
                <a:gd name="T77" fmla="*/ 421 h 481"/>
                <a:gd name="T78" fmla="*/ 211 w 308"/>
                <a:gd name="T79" fmla="*/ 4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8" h="481">
                  <a:moveTo>
                    <a:pt x="211" y="421"/>
                  </a:moveTo>
                  <a:lnTo>
                    <a:pt x="211" y="421"/>
                  </a:lnTo>
                  <a:lnTo>
                    <a:pt x="241" y="383"/>
                  </a:lnTo>
                  <a:lnTo>
                    <a:pt x="271" y="345"/>
                  </a:lnTo>
                  <a:lnTo>
                    <a:pt x="293" y="308"/>
                  </a:lnTo>
                  <a:lnTo>
                    <a:pt x="301" y="263"/>
                  </a:lnTo>
                  <a:lnTo>
                    <a:pt x="308" y="218"/>
                  </a:lnTo>
                  <a:lnTo>
                    <a:pt x="301" y="165"/>
                  </a:lnTo>
                  <a:lnTo>
                    <a:pt x="286" y="120"/>
                  </a:lnTo>
                  <a:lnTo>
                    <a:pt x="263" y="75"/>
                  </a:lnTo>
                  <a:lnTo>
                    <a:pt x="263" y="75"/>
                  </a:lnTo>
                  <a:lnTo>
                    <a:pt x="226" y="45"/>
                  </a:lnTo>
                  <a:lnTo>
                    <a:pt x="181" y="15"/>
                  </a:lnTo>
                  <a:lnTo>
                    <a:pt x="128" y="0"/>
                  </a:lnTo>
                  <a:lnTo>
                    <a:pt x="83" y="0"/>
                  </a:lnTo>
                  <a:lnTo>
                    <a:pt x="83" y="0"/>
                  </a:lnTo>
                  <a:lnTo>
                    <a:pt x="113" y="15"/>
                  </a:lnTo>
                  <a:lnTo>
                    <a:pt x="143" y="30"/>
                  </a:lnTo>
                  <a:lnTo>
                    <a:pt x="173" y="52"/>
                  </a:lnTo>
                  <a:lnTo>
                    <a:pt x="196" y="75"/>
                  </a:lnTo>
                  <a:lnTo>
                    <a:pt x="196" y="75"/>
                  </a:lnTo>
                  <a:lnTo>
                    <a:pt x="226" y="120"/>
                  </a:lnTo>
                  <a:lnTo>
                    <a:pt x="241" y="165"/>
                  </a:lnTo>
                  <a:lnTo>
                    <a:pt x="248" y="210"/>
                  </a:lnTo>
                  <a:lnTo>
                    <a:pt x="241" y="255"/>
                  </a:lnTo>
                  <a:lnTo>
                    <a:pt x="233" y="300"/>
                  </a:lnTo>
                  <a:lnTo>
                    <a:pt x="211" y="345"/>
                  </a:lnTo>
                  <a:lnTo>
                    <a:pt x="181" y="383"/>
                  </a:lnTo>
                  <a:lnTo>
                    <a:pt x="151" y="421"/>
                  </a:lnTo>
                  <a:lnTo>
                    <a:pt x="151" y="421"/>
                  </a:lnTo>
                  <a:lnTo>
                    <a:pt x="113" y="443"/>
                  </a:lnTo>
                  <a:lnTo>
                    <a:pt x="83" y="458"/>
                  </a:lnTo>
                  <a:lnTo>
                    <a:pt x="38" y="473"/>
                  </a:lnTo>
                  <a:lnTo>
                    <a:pt x="0" y="481"/>
                  </a:lnTo>
                  <a:lnTo>
                    <a:pt x="0" y="481"/>
                  </a:lnTo>
                  <a:lnTo>
                    <a:pt x="53" y="481"/>
                  </a:lnTo>
                  <a:lnTo>
                    <a:pt x="113" y="473"/>
                  </a:lnTo>
                  <a:lnTo>
                    <a:pt x="166" y="451"/>
                  </a:lnTo>
                  <a:lnTo>
                    <a:pt x="211" y="421"/>
                  </a:lnTo>
                  <a:lnTo>
                    <a:pt x="211" y="42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7" name="Freeform 25"/>
            <p:cNvSpPr>
              <a:spLocks/>
            </p:cNvSpPr>
            <p:nvPr/>
          </p:nvSpPr>
          <p:spPr bwMode="auto">
            <a:xfrm>
              <a:off x="630238" y="1484313"/>
              <a:ext cx="309563" cy="452438"/>
            </a:xfrm>
            <a:custGeom>
              <a:avLst/>
              <a:gdLst>
                <a:gd name="T0" fmla="*/ 165 w 195"/>
                <a:gd name="T1" fmla="*/ 255 h 285"/>
                <a:gd name="T2" fmla="*/ 165 w 195"/>
                <a:gd name="T3" fmla="*/ 255 h 285"/>
                <a:gd name="T4" fmla="*/ 165 w 195"/>
                <a:gd name="T5" fmla="*/ 240 h 285"/>
                <a:gd name="T6" fmla="*/ 150 w 195"/>
                <a:gd name="T7" fmla="*/ 225 h 285"/>
                <a:gd name="T8" fmla="*/ 127 w 195"/>
                <a:gd name="T9" fmla="*/ 218 h 285"/>
                <a:gd name="T10" fmla="*/ 105 w 195"/>
                <a:gd name="T11" fmla="*/ 218 h 285"/>
                <a:gd name="T12" fmla="*/ 105 w 195"/>
                <a:gd name="T13" fmla="*/ 218 h 285"/>
                <a:gd name="T14" fmla="*/ 67 w 195"/>
                <a:gd name="T15" fmla="*/ 210 h 285"/>
                <a:gd name="T16" fmla="*/ 45 w 195"/>
                <a:gd name="T17" fmla="*/ 195 h 285"/>
                <a:gd name="T18" fmla="*/ 45 w 195"/>
                <a:gd name="T19" fmla="*/ 195 h 285"/>
                <a:gd name="T20" fmla="*/ 45 w 195"/>
                <a:gd name="T21" fmla="*/ 150 h 285"/>
                <a:gd name="T22" fmla="*/ 52 w 195"/>
                <a:gd name="T23" fmla="*/ 113 h 285"/>
                <a:gd name="T24" fmla="*/ 75 w 195"/>
                <a:gd name="T25" fmla="*/ 67 h 285"/>
                <a:gd name="T26" fmla="*/ 105 w 195"/>
                <a:gd name="T27" fmla="*/ 37 h 285"/>
                <a:gd name="T28" fmla="*/ 105 w 195"/>
                <a:gd name="T29" fmla="*/ 37 h 285"/>
                <a:gd name="T30" fmla="*/ 150 w 195"/>
                <a:gd name="T31" fmla="*/ 15 h 285"/>
                <a:gd name="T32" fmla="*/ 195 w 195"/>
                <a:gd name="T33" fmla="*/ 0 h 285"/>
                <a:gd name="T34" fmla="*/ 195 w 195"/>
                <a:gd name="T35" fmla="*/ 0 h 285"/>
                <a:gd name="T36" fmla="*/ 150 w 195"/>
                <a:gd name="T37" fmla="*/ 0 h 285"/>
                <a:gd name="T38" fmla="*/ 112 w 195"/>
                <a:gd name="T39" fmla="*/ 0 h 285"/>
                <a:gd name="T40" fmla="*/ 82 w 195"/>
                <a:gd name="T41" fmla="*/ 15 h 285"/>
                <a:gd name="T42" fmla="*/ 45 w 195"/>
                <a:gd name="T43" fmla="*/ 37 h 285"/>
                <a:gd name="T44" fmla="*/ 45 w 195"/>
                <a:gd name="T45" fmla="*/ 37 h 285"/>
                <a:gd name="T46" fmla="*/ 22 w 195"/>
                <a:gd name="T47" fmla="*/ 67 h 285"/>
                <a:gd name="T48" fmla="*/ 7 w 195"/>
                <a:gd name="T49" fmla="*/ 98 h 285"/>
                <a:gd name="T50" fmla="*/ 0 w 195"/>
                <a:gd name="T51" fmla="*/ 128 h 285"/>
                <a:gd name="T52" fmla="*/ 0 w 195"/>
                <a:gd name="T53" fmla="*/ 150 h 285"/>
                <a:gd name="T54" fmla="*/ 7 w 195"/>
                <a:gd name="T55" fmla="*/ 180 h 285"/>
                <a:gd name="T56" fmla="*/ 22 w 195"/>
                <a:gd name="T57" fmla="*/ 203 h 285"/>
                <a:gd name="T58" fmla="*/ 45 w 195"/>
                <a:gd name="T59" fmla="*/ 240 h 285"/>
                <a:gd name="T60" fmla="*/ 45 w 195"/>
                <a:gd name="T61" fmla="*/ 240 h 285"/>
                <a:gd name="T62" fmla="*/ 67 w 195"/>
                <a:gd name="T63" fmla="*/ 263 h 285"/>
                <a:gd name="T64" fmla="*/ 97 w 195"/>
                <a:gd name="T65" fmla="*/ 278 h 285"/>
                <a:gd name="T66" fmla="*/ 97 w 195"/>
                <a:gd name="T67" fmla="*/ 278 h 285"/>
                <a:gd name="T68" fmla="*/ 127 w 195"/>
                <a:gd name="T69" fmla="*/ 285 h 285"/>
                <a:gd name="T70" fmla="*/ 150 w 195"/>
                <a:gd name="T71" fmla="*/ 278 h 285"/>
                <a:gd name="T72" fmla="*/ 157 w 195"/>
                <a:gd name="T73" fmla="*/ 270 h 285"/>
                <a:gd name="T74" fmla="*/ 165 w 195"/>
                <a:gd name="T75" fmla="*/ 255 h 285"/>
                <a:gd name="T76" fmla="*/ 165 w 195"/>
                <a:gd name="T77" fmla="*/ 25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5" h="285">
                  <a:moveTo>
                    <a:pt x="165" y="255"/>
                  </a:moveTo>
                  <a:lnTo>
                    <a:pt x="165" y="255"/>
                  </a:lnTo>
                  <a:lnTo>
                    <a:pt x="165" y="240"/>
                  </a:lnTo>
                  <a:lnTo>
                    <a:pt x="150" y="225"/>
                  </a:lnTo>
                  <a:lnTo>
                    <a:pt x="127" y="218"/>
                  </a:lnTo>
                  <a:lnTo>
                    <a:pt x="105" y="218"/>
                  </a:lnTo>
                  <a:lnTo>
                    <a:pt x="105" y="218"/>
                  </a:lnTo>
                  <a:lnTo>
                    <a:pt x="67" y="210"/>
                  </a:lnTo>
                  <a:lnTo>
                    <a:pt x="45" y="195"/>
                  </a:lnTo>
                  <a:lnTo>
                    <a:pt x="45" y="195"/>
                  </a:lnTo>
                  <a:lnTo>
                    <a:pt x="45" y="150"/>
                  </a:lnTo>
                  <a:lnTo>
                    <a:pt x="52" y="113"/>
                  </a:lnTo>
                  <a:lnTo>
                    <a:pt x="75" y="67"/>
                  </a:lnTo>
                  <a:lnTo>
                    <a:pt x="105" y="37"/>
                  </a:lnTo>
                  <a:lnTo>
                    <a:pt x="105" y="37"/>
                  </a:lnTo>
                  <a:lnTo>
                    <a:pt x="150" y="15"/>
                  </a:lnTo>
                  <a:lnTo>
                    <a:pt x="195" y="0"/>
                  </a:lnTo>
                  <a:lnTo>
                    <a:pt x="195" y="0"/>
                  </a:lnTo>
                  <a:lnTo>
                    <a:pt x="150" y="0"/>
                  </a:lnTo>
                  <a:lnTo>
                    <a:pt x="112" y="0"/>
                  </a:lnTo>
                  <a:lnTo>
                    <a:pt x="82" y="15"/>
                  </a:lnTo>
                  <a:lnTo>
                    <a:pt x="45" y="37"/>
                  </a:lnTo>
                  <a:lnTo>
                    <a:pt x="45" y="37"/>
                  </a:lnTo>
                  <a:lnTo>
                    <a:pt x="22" y="67"/>
                  </a:lnTo>
                  <a:lnTo>
                    <a:pt x="7" y="98"/>
                  </a:lnTo>
                  <a:lnTo>
                    <a:pt x="0" y="128"/>
                  </a:lnTo>
                  <a:lnTo>
                    <a:pt x="0" y="150"/>
                  </a:lnTo>
                  <a:lnTo>
                    <a:pt x="7" y="180"/>
                  </a:lnTo>
                  <a:lnTo>
                    <a:pt x="22" y="203"/>
                  </a:lnTo>
                  <a:lnTo>
                    <a:pt x="45" y="240"/>
                  </a:lnTo>
                  <a:lnTo>
                    <a:pt x="45" y="240"/>
                  </a:lnTo>
                  <a:lnTo>
                    <a:pt x="67" y="263"/>
                  </a:lnTo>
                  <a:lnTo>
                    <a:pt x="97" y="278"/>
                  </a:lnTo>
                  <a:lnTo>
                    <a:pt x="97" y="278"/>
                  </a:lnTo>
                  <a:lnTo>
                    <a:pt x="127" y="285"/>
                  </a:lnTo>
                  <a:lnTo>
                    <a:pt x="150" y="278"/>
                  </a:lnTo>
                  <a:lnTo>
                    <a:pt x="157" y="270"/>
                  </a:lnTo>
                  <a:lnTo>
                    <a:pt x="165" y="255"/>
                  </a:lnTo>
                  <a:lnTo>
                    <a:pt x="165" y="25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8" name="Freeform 26"/>
            <p:cNvSpPr>
              <a:spLocks/>
            </p:cNvSpPr>
            <p:nvPr/>
          </p:nvSpPr>
          <p:spPr bwMode="auto">
            <a:xfrm>
              <a:off x="260350" y="1066800"/>
              <a:ext cx="738188" cy="1181100"/>
            </a:xfrm>
            <a:custGeom>
              <a:avLst/>
              <a:gdLst>
                <a:gd name="T0" fmla="*/ 142 w 465"/>
                <a:gd name="T1" fmla="*/ 90 h 744"/>
                <a:gd name="T2" fmla="*/ 142 w 465"/>
                <a:gd name="T3" fmla="*/ 90 h 744"/>
                <a:gd name="T4" fmla="*/ 82 w 465"/>
                <a:gd name="T5" fmla="*/ 143 h 744"/>
                <a:gd name="T6" fmla="*/ 45 w 465"/>
                <a:gd name="T7" fmla="*/ 203 h 744"/>
                <a:gd name="T8" fmla="*/ 15 w 465"/>
                <a:gd name="T9" fmla="*/ 270 h 744"/>
                <a:gd name="T10" fmla="*/ 0 w 465"/>
                <a:gd name="T11" fmla="*/ 346 h 744"/>
                <a:gd name="T12" fmla="*/ 0 w 465"/>
                <a:gd name="T13" fmla="*/ 413 h 744"/>
                <a:gd name="T14" fmla="*/ 7 w 465"/>
                <a:gd name="T15" fmla="*/ 481 h 744"/>
                <a:gd name="T16" fmla="*/ 37 w 465"/>
                <a:gd name="T17" fmla="*/ 548 h 744"/>
                <a:gd name="T18" fmla="*/ 75 w 465"/>
                <a:gd name="T19" fmla="*/ 608 h 744"/>
                <a:gd name="T20" fmla="*/ 75 w 465"/>
                <a:gd name="T21" fmla="*/ 608 h 744"/>
                <a:gd name="T22" fmla="*/ 97 w 465"/>
                <a:gd name="T23" fmla="*/ 638 h 744"/>
                <a:gd name="T24" fmla="*/ 127 w 465"/>
                <a:gd name="T25" fmla="*/ 668 h 744"/>
                <a:gd name="T26" fmla="*/ 195 w 465"/>
                <a:gd name="T27" fmla="*/ 706 h 744"/>
                <a:gd name="T28" fmla="*/ 233 w 465"/>
                <a:gd name="T29" fmla="*/ 721 h 744"/>
                <a:gd name="T30" fmla="*/ 270 w 465"/>
                <a:gd name="T31" fmla="*/ 736 h 744"/>
                <a:gd name="T32" fmla="*/ 308 w 465"/>
                <a:gd name="T33" fmla="*/ 744 h 744"/>
                <a:gd name="T34" fmla="*/ 345 w 465"/>
                <a:gd name="T35" fmla="*/ 744 h 744"/>
                <a:gd name="T36" fmla="*/ 345 w 465"/>
                <a:gd name="T37" fmla="*/ 744 h 744"/>
                <a:gd name="T38" fmla="*/ 293 w 465"/>
                <a:gd name="T39" fmla="*/ 729 h 744"/>
                <a:gd name="T40" fmla="*/ 240 w 465"/>
                <a:gd name="T41" fmla="*/ 706 h 744"/>
                <a:gd name="T42" fmla="*/ 195 w 465"/>
                <a:gd name="T43" fmla="*/ 676 h 744"/>
                <a:gd name="T44" fmla="*/ 158 w 465"/>
                <a:gd name="T45" fmla="*/ 631 h 744"/>
                <a:gd name="T46" fmla="*/ 158 w 465"/>
                <a:gd name="T47" fmla="*/ 631 h 744"/>
                <a:gd name="T48" fmla="*/ 120 w 465"/>
                <a:gd name="T49" fmla="*/ 571 h 744"/>
                <a:gd name="T50" fmla="*/ 90 w 465"/>
                <a:gd name="T51" fmla="*/ 503 h 744"/>
                <a:gd name="T52" fmla="*/ 82 w 465"/>
                <a:gd name="T53" fmla="*/ 436 h 744"/>
                <a:gd name="T54" fmla="*/ 82 w 465"/>
                <a:gd name="T55" fmla="*/ 361 h 744"/>
                <a:gd name="T56" fmla="*/ 97 w 465"/>
                <a:gd name="T57" fmla="*/ 293 h 744"/>
                <a:gd name="T58" fmla="*/ 127 w 465"/>
                <a:gd name="T59" fmla="*/ 225 h 744"/>
                <a:gd name="T60" fmla="*/ 165 w 465"/>
                <a:gd name="T61" fmla="*/ 165 h 744"/>
                <a:gd name="T62" fmla="*/ 225 w 465"/>
                <a:gd name="T63" fmla="*/ 113 h 744"/>
                <a:gd name="T64" fmla="*/ 225 w 465"/>
                <a:gd name="T65" fmla="*/ 113 h 744"/>
                <a:gd name="T66" fmla="*/ 285 w 465"/>
                <a:gd name="T67" fmla="*/ 68 h 744"/>
                <a:gd name="T68" fmla="*/ 345 w 465"/>
                <a:gd name="T69" fmla="*/ 38 h 744"/>
                <a:gd name="T70" fmla="*/ 405 w 465"/>
                <a:gd name="T71" fmla="*/ 15 h 744"/>
                <a:gd name="T72" fmla="*/ 465 w 465"/>
                <a:gd name="T73" fmla="*/ 8 h 744"/>
                <a:gd name="T74" fmla="*/ 465 w 465"/>
                <a:gd name="T75" fmla="*/ 8 h 744"/>
                <a:gd name="T76" fmla="*/ 383 w 465"/>
                <a:gd name="T77" fmla="*/ 0 h 744"/>
                <a:gd name="T78" fmla="*/ 300 w 465"/>
                <a:gd name="T79" fmla="*/ 15 h 744"/>
                <a:gd name="T80" fmla="*/ 263 w 465"/>
                <a:gd name="T81" fmla="*/ 23 h 744"/>
                <a:gd name="T82" fmla="*/ 218 w 465"/>
                <a:gd name="T83" fmla="*/ 38 h 744"/>
                <a:gd name="T84" fmla="*/ 180 w 465"/>
                <a:gd name="T85" fmla="*/ 60 h 744"/>
                <a:gd name="T86" fmla="*/ 142 w 465"/>
                <a:gd name="T87" fmla="*/ 90 h 744"/>
                <a:gd name="T88" fmla="*/ 142 w 465"/>
                <a:gd name="T89" fmla="*/ 9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744">
                  <a:moveTo>
                    <a:pt x="142" y="90"/>
                  </a:moveTo>
                  <a:lnTo>
                    <a:pt x="142" y="90"/>
                  </a:lnTo>
                  <a:lnTo>
                    <a:pt x="82" y="143"/>
                  </a:lnTo>
                  <a:lnTo>
                    <a:pt x="45" y="203"/>
                  </a:lnTo>
                  <a:lnTo>
                    <a:pt x="15" y="270"/>
                  </a:lnTo>
                  <a:lnTo>
                    <a:pt x="0" y="346"/>
                  </a:lnTo>
                  <a:lnTo>
                    <a:pt x="0" y="413"/>
                  </a:lnTo>
                  <a:lnTo>
                    <a:pt x="7" y="481"/>
                  </a:lnTo>
                  <a:lnTo>
                    <a:pt x="37" y="548"/>
                  </a:lnTo>
                  <a:lnTo>
                    <a:pt x="75" y="608"/>
                  </a:lnTo>
                  <a:lnTo>
                    <a:pt x="75" y="608"/>
                  </a:lnTo>
                  <a:lnTo>
                    <a:pt x="97" y="638"/>
                  </a:lnTo>
                  <a:lnTo>
                    <a:pt x="127" y="668"/>
                  </a:lnTo>
                  <a:lnTo>
                    <a:pt x="195" y="706"/>
                  </a:lnTo>
                  <a:lnTo>
                    <a:pt x="233" y="721"/>
                  </a:lnTo>
                  <a:lnTo>
                    <a:pt x="270" y="736"/>
                  </a:lnTo>
                  <a:lnTo>
                    <a:pt x="308" y="744"/>
                  </a:lnTo>
                  <a:lnTo>
                    <a:pt x="345" y="744"/>
                  </a:lnTo>
                  <a:lnTo>
                    <a:pt x="345" y="744"/>
                  </a:lnTo>
                  <a:lnTo>
                    <a:pt x="293" y="729"/>
                  </a:lnTo>
                  <a:lnTo>
                    <a:pt x="240" y="706"/>
                  </a:lnTo>
                  <a:lnTo>
                    <a:pt x="195" y="676"/>
                  </a:lnTo>
                  <a:lnTo>
                    <a:pt x="158" y="631"/>
                  </a:lnTo>
                  <a:lnTo>
                    <a:pt x="158" y="631"/>
                  </a:lnTo>
                  <a:lnTo>
                    <a:pt x="120" y="571"/>
                  </a:lnTo>
                  <a:lnTo>
                    <a:pt x="90" y="503"/>
                  </a:lnTo>
                  <a:lnTo>
                    <a:pt x="82" y="436"/>
                  </a:lnTo>
                  <a:lnTo>
                    <a:pt x="82" y="361"/>
                  </a:lnTo>
                  <a:lnTo>
                    <a:pt x="97" y="293"/>
                  </a:lnTo>
                  <a:lnTo>
                    <a:pt x="127" y="225"/>
                  </a:lnTo>
                  <a:lnTo>
                    <a:pt x="165" y="165"/>
                  </a:lnTo>
                  <a:lnTo>
                    <a:pt x="225" y="113"/>
                  </a:lnTo>
                  <a:lnTo>
                    <a:pt x="225" y="113"/>
                  </a:lnTo>
                  <a:lnTo>
                    <a:pt x="285" y="68"/>
                  </a:lnTo>
                  <a:lnTo>
                    <a:pt x="345" y="38"/>
                  </a:lnTo>
                  <a:lnTo>
                    <a:pt x="405" y="15"/>
                  </a:lnTo>
                  <a:lnTo>
                    <a:pt x="465" y="8"/>
                  </a:lnTo>
                  <a:lnTo>
                    <a:pt x="465" y="8"/>
                  </a:lnTo>
                  <a:lnTo>
                    <a:pt x="383" y="0"/>
                  </a:lnTo>
                  <a:lnTo>
                    <a:pt x="300" y="15"/>
                  </a:lnTo>
                  <a:lnTo>
                    <a:pt x="263" y="23"/>
                  </a:lnTo>
                  <a:lnTo>
                    <a:pt x="218" y="38"/>
                  </a:lnTo>
                  <a:lnTo>
                    <a:pt x="180" y="60"/>
                  </a:lnTo>
                  <a:lnTo>
                    <a:pt x="142" y="90"/>
                  </a:lnTo>
                  <a:lnTo>
                    <a:pt x="142" y="9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9" name="Freeform 27"/>
            <p:cNvSpPr>
              <a:spLocks/>
            </p:cNvSpPr>
            <p:nvPr/>
          </p:nvSpPr>
          <p:spPr bwMode="auto">
            <a:xfrm>
              <a:off x="665163" y="1079500"/>
              <a:ext cx="1073150" cy="3756025"/>
            </a:xfrm>
            <a:custGeom>
              <a:avLst/>
              <a:gdLst>
                <a:gd name="T0" fmla="*/ 676 w 676"/>
                <a:gd name="T1" fmla="*/ 413 h 2366"/>
                <a:gd name="T2" fmla="*/ 669 w 676"/>
                <a:gd name="T3" fmla="*/ 525 h 2366"/>
                <a:gd name="T4" fmla="*/ 646 w 676"/>
                <a:gd name="T5" fmla="*/ 630 h 2366"/>
                <a:gd name="T6" fmla="*/ 548 w 676"/>
                <a:gd name="T7" fmla="*/ 841 h 2366"/>
                <a:gd name="T8" fmla="*/ 421 w 676"/>
                <a:gd name="T9" fmla="*/ 1051 h 2366"/>
                <a:gd name="T10" fmla="*/ 271 w 676"/>
                <a:gd name="T11" fmla="*/ 1291 h 2366"/>
                <a:gd name="T12" fmla="*/ 218 w 676"/>
                <a:gd name="T13" fmla="*/ 1389 h 2366"/>
                <a:gd name="T14" fmla="*/ 135 w 676"/>
                <a:gd name="T15" fmla="*/ 1584 h 2366"/>
                <a:gd name="T16" fmla="*/ 90 w 676"/>
                <a:gd name="T17" fmla="*/ 1772 h 2366"/>
                <a:gd name="T18" fmla="*/ 68 w 676"/>
                <a:gd name="T19" fmla="*/ 1945 h 2366"/>
                <a:gd name="T20" fmla="*/ 83 w 676"/>
                <a:gd name="T21" fmla="*/ 2163 h 2366"/>
                <a:gd name="T22" fmla="*/ 120 w 676"/>
                <a:gd name="T23" fmla="*/ 2366 h 2366"/>
                <a:gd name="T24" fmla="*/ 83 w 676"/>
                <a:gd name="T25" fmla="*/ 2290 h 2366"/>
                <a:gd name="T26" fmla="*/ 23 w 676"/>
                <a:gd name="T27" fmla="*/ 2095 h 2366"/>
                <a:gd name="T28" fmla="*/ 8 w 676"/>
                <a:gd name="T29" fmla="*/ 1960 h 2366"/>
                <a:gd name="T30" fmla="*/ 8 w 676"/>
                <a:gd name="T31" fmla="*/ 1802 h 2366"/>
                <a:gd name="T32" fmla="*/ 38 w 676"/>
                <a:gd name="T33" fmla="*/ 1637 h 2366"/>
                <a:gd name="T34" fmla="*/ 105 w 676"/>
                <a:gd name="T35" fmla="*/ 1457 h 2366"/>
                <a:gd name="T36" fmla="*/ 210 w 676"/>
                <a:gd name="T37" fmla="*/ 1276 h 2366"/>
                <a:gd name="T38" fmla="*/ 413 w 676"/>
                <a:gd name="T39" fmla="*/ 923 h 2366"/>
                <a:gd name="T40" fmla="*/ 533 w 676"/>
                <a:gd name="T41" fmla="*/ 676 h 2366"/>
                <a:gd name="T42" fmla="*/ 579 w 676"/>
                <a:gd name="T43" fmla="*/ 525 h 2366"/>
                <a:gd name="T44" fmla="*/ 579 w 676"/>
                <a:gd name="T45" fmla="*/ 383 h 2366"/>
                <a:gd name="T46" fmla="*/ 533 w 676"/>
                <a:gd name="T47" fmla="*/ 247 h 2366"/>
                <a:gd name="T48" fmla="*/ 488 w 676"/>
                <a:gd name="T49" fmla="*/ 180 h 2366"/>
                <a:gd name="T50" fmla="*/ 353 w 676"/>
                <a:gd name="T51" fmla="*/ 52 h 2366"/>
                <a:gd name="T52" fmla="*/ 286 w 676"/>
                <a:gd name="T53" fmla="*/ 15 h 2366"/>
                <a:gd name="T54" fmla="*/ 210 w 676"/>
                <a:gd name="T55" fmla="*/ 0 h 2366"/>
                <a:gd name="T56" fmla="*/ 256 w 676"/>
                <a:gd name="T57" fmla="*/ 0 h 2366"/>
                <a:gd name="T58" fmla="*/ 353 w 676"/>
                <a:gd name="T59" fmla="*/ 15 h 2366"/>
                <a:gd name="T60" fmla="*/ 458 w 676"/>
                <a:gd name="T61" fmla="*/ 60 h 2366"/>
                <a:gd name="T62" fmla="*/ 548 w 676"/>
                <a:gd name="T63" fmla="*/ 135 h 2366"/>
                <a:gd name="T64" fmla="*/ 586 w 676"/>
                <a:gd name="T65" fmla="*/ 180 h 2366"/>
                <a:gd name="T66" fmla="*/ 646 w 676"/>
                <a:gd name="T67" fmla="*/ 277 h 2366"/>
                <a:gd name="T68" fmla="*/ 676 w 676"/>
                <a:gd name="T69" fmla="*/ 413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6" h="2366">
                  <a:moveTo>
                    <a:pt x="676" y="413"/>
                  </a:moveTo>
                  <a:lnTo>
                    <a:pt x="676" y="413"/>
                  </a:lnTo>
                  <a:lnTo>
                    <a:pt x="676" y="473"/>
                  </a:lnTo>
                  <a:lnTo>
                    <a:pt x="669" y="525"/>
                  </a:lnTo>
                  <a:lnTo>
                    <a:pt x="661" y="578"/>
                  </a:lnTo>
                  <a:lnTo>
                    <a:pt x="646" y="630"/>
                  </a:lnTo>
                  <a:lnTo>
                    <a:pt x="601" y="736"/>
                  </a:lnTo>
                  <a:lnTo>
                    <a:pt x="548" y="841"/>
                  </a:lnTo>
                  <a:lnTo>
                    <a:pt x="488" y="946"/>
                  </a:lnTo>
                  <a:lnTo>
                    <a:pt x="421" y="1051"/>
                  </a:lnTo>
                  <a:lnTo>
                    <a:pt x="346" y="1164"/>
                  </a:lnTo>
                  <a:lnTo>
                    <a:pt x="271" y="1291"/>
                  </a:lnTo>
                  <a:lnTo>
                    <a:pt x="271" y="1291"/>
                  </a:lnTo>
                  <a:lnTo>
                    <a:pt x="218" y="1389"/>
                  </a:lnTo>
                  <a:lnTo>
                    <a:pt x="165" y="1487"/>
                  </a:lnTo>
                  <a:lnTo>
                    <a:pt x="135" y="1584"/>
                  </a:lnTo>
                  <a:lnTo>
                    <a:pt x="105" y="1682"/>
                  </a:lnTo>
                  <a:lnTo>
                    <a:pt x="90" y="1772"/>
                  </a:lnTo>
                  <a:lnTo>
                    <a:pt x="75" y="1862"/>
                  </a:lnTo>
                  <a:lnTo>
                    <a:pt x="68" y="1945"/>
                  </a:lnTo>
                  <a:lnTo>
                    <a:pt x="68" y="2028"/>
                  </a:lnTo>
                  <a:lnTo>
                    <a:pt x="83" y="2163"/>
                  </a:lnTo>
                  <a:lnTo>
                    <a:pt x="98" y="2268"/>
                  </a:lnTo>
                  <a:lnTo>
                    <a:pt x="120" y="2366"/>
                  </a:lnTo>
                  <a:lnTo>
                    <a:pt x="120" y="2366"/>
                  </a:lnTo>
                  <a:lnTo>
                    <a:pt x="83" y="2290"/>
                  </a:lnTo>
                  <a:lnTo>
                    <a:pt x="53" y="2208"/>
                  </a:lnTo>
                  <a:lnTo>
                    <a:pt x="23" y="2095"/>
                  </a:lnTo>
                  <a:lnTo>
                    <a:pt x="15" y="2028"/>
                  </a:lnTo>
                  <a:lnTo>
                    <a:pt x="8" y="1960"/>
                  </a:lnTo>
                  <a:lnTo>
                    <a:pt x="0" y="1885"/>
                  </a:lnTo>
                  <a:lnTo>
                    <a:pt x="8" y="1802"/>
                  </a:lnTo>
                  <a:lnTo>
                    <a:pt x="15" y="1720"/>
                  </a:lnTo>
                  <a:lnTo>
                    <a:pt x="38" y="1637"/>
                  </a:lnTo>
                  <a:lnTo>
                    <a:pt x="68" y="1547"/>
                  </a:lnTo>
                  <a:lnTo>
                    <a:pt x="105" y="1457"/>
                  </a:lnTo>
                  <a:lnTo>
                    <a:pt x="105" y="1457"/>
                  </a:lnTo>
                  <a:lnTo>
                    <a:pt x="210" y="1276"/>
                  </a:lnTo>
                  <a:lnTo>
                    <a:pt x="308" y="1096"/>
                  </a:lnTo>
                  <a:lnTo>
                    <a:pt x="413" y="923"/>
                  </a:lnTo>
                  <a:lnTo>
                    <a:pt x="496" y="758"/>
                  </a:lnTo>
                  <a:lnTo>
                    <a:pt x="533" y="676"/>
                  </a:lnTo>
                  <a:lnTo>
                    <a:pt x="556" y="600"/>
                  </a:lnTo>
                  <a:lnTo>
                    <a:pt x="579" y="525"/>
                  </a:lnTo>
                  <a:lnTo>
                    <a:pt x="586" y="450"/>
                  </a:lnTo>
                  <a:lnTo>
                    <a:pt x="579" y="383"/>
                  </a:lnTo>
                  <a:lnTo>
                    <a:pt x="563" y="307"/>
                  </a:lnTo>
                  <a:lnTo>
                    <a:pt x="533" y="247"/>
                  </a:lnTo>
                  <a:lnTo>
                    <a:pt x="488" y="180"/>
                  </a:lnTo>
                  <a:lnTo>
                    <a:pt x="488" y="180"/>
                  </a:lnTo>
                  <a:lnTo>
                    <a:pt x="428" y="112"/>
                  </a:lnTo>
                  <a:lnTo>
                    <a:pt x="353" y="52"/>
                  </a:lnTo>
                  <a:lnTo>
                    <a:pt x="323" y="30"/>
                  </a:lnTo>
                  <a:lnTo>
                    <a:pt x="286" y="15"/>
                  </a:lnTo>
                  <a:lnTo>
                    <a:pt x="248" y="7"/>
                  </a:lnTo>
                  <a:lnTo>
                    <a:pt x="210" y="0"/>
                  </a:lnTo>
                  <a:lnTo>
                    <a:pt x="210" y="0"/>
                  </a:lnTo>
                  <a:lnTo>
                    <a:pt x="256" y="0"/>
                  </a:lnTo>
                  <a:lnTo>
                    <a:pt x="308" y="0"/>
                  </a:lnTo>
                  <a:lnTo>
                    <a:pt x="353" y="15"/>
                  </a:lnTo>
                  <a:lnTo>
                    <a:pt x="406" y="37"/>
                  </a:lnTo>
                  <a:lnTo>
                    <a:pt x="458" y="60"/>
                  </a:lnTo>
                  <a:lnTo>
                    <a:pt x="503" y="90"/>
                  </a:lnTo>
                  <a:lnTo>
                    <a:pt x="548" y="135"/>
                  </a:lnTo>
                  <a:lnTo>
                    <a:pt x="586" y="180"/>
                  </a:lnTo>
                  <a:lnTo>
                    <a:pt x="586" y="180"/>
                  </a:lnTo>
                  <a:lnTo>
                    <a:pt x="616" y="225"/>
                  </a:lnTo>
                  <a:lnTo>
                    <a:pt x="646" y="277"/>
                  </a:lnTo>
                  <a:lnTo>
                    <a:pt x="669" y="345"/>
                  </a:lnTo>
                  <a:lnTo>
                    <a:pt x="676" y="413"/>
                  </a:lnTo>
                  <a:lnTo>
                    <a:pt x="676" y="41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0" name="Freeform 28"/>
            <p:cNvSpPr>
              <a:spLocks/>
            </p:cNvSpPr>
            <p:nvPr/>
          </p:nvSpPr>
          <p:spPr bwMode="auto">
            <a:xfrm>
              <a:off x="1022350" y="2998788"/>
              <a:ext cx="1955800" cy="1490663"/>
            </a:xfrm>
            <a:custGeom>
              <a:avLst/>
              <a:gdLst>
                <a:gd name="T0" fmla="*/ 0 w 1232"/>
                <a:gd name="T1" fmla="*/ 698 h 939"/>
                <a:gd name="T2" fmla="*/ 0 w 1232"/>
                <a:gd name="T3" fmla="*/ 698 h 939"/>
                <a:gd name="T4" fmla="*/ 8 w 1232"/>
                <a:gd name="T5" fmla="*/ 623 h 939"/>
                <a:gd name="T6" fmla="*/ 16 w 1232"/>
                <a:gd name="T7" fmla="*/ 556 h 939"/>
                <a:gd name="T8" fmla="*/ 38 w 1232"/>
                <a:gd name="T9" fmla="*/ 488 h 939"/>
                <a:gd name="T10" fmla="*/ 61 w 1232"/>
                <a:gd name="T11" fmla="*/ 428 h 939"/>
                <a:gd name="T12" fmla="*/ 91 w 1232"/>
                <a:gd name="T13" fmla="*/ 360 h 939"/>
                <a:gd name="T14" fmla="*/ 128 w 1232"/>
                <a:gd name="T15" fmla="*/ 300 h 939"/>
                <a:gd name="T16" fmla="*/ 166 w 1232"/>
                <a:gd name="T17" fmla="*/ 248 h 939"/>
                <a:gd name="T18" fmla="*/ 211 w 1232"/>
                <a:gd name="T19" fmla="*/ 195 h 939"/>
                <a:gd name="T20" fmla="*/ 256 w 1232"/>
                <a:gd name="T21" fmla="*/ 150 h 939"/>
                <a:gd name="T22" fmla="*/ 308 w 1232"/>
                <a:gd name="T23" fmla="*/ 112 h 939"/>
                <a:gd name="T24" fmla="*/ 369 w 1232"/>
                <a:gd name="T25" fmla="*/ 75 h 939"/>
                <a:gd name="T26" fmla="*/ 429 w 1232"/>
                <a:gd name="T27" fmla="*/ 45 h 939"/>
                <a:gd name="T28" fmla="*/ 489 w 1232"/>
                <a:gd name="T29" fmla="*/ 22 h 939"/>
                <a:gd name="T30" fmla="*/ 556 w 1232"/>
                <a:gd name="T31" fmla="*/ 7 h 939"/>
                <a:gd name="T32" fmla="*/ 624 w 1232"/>
                <a:gd name="T33" fmla="*/ 0 h 939"/>
                <a:gd name="T34" fmla="*/ 692 w 1232"/>
                <a:gd name="T35" fmla="*/ 0 h 939"/>
                <a:gd name="T36" fmla="*/ 692 w 1232"/>
                <a:gd name="T37" fmla="*/ 0 h 939"/>
                <a:gd name="T38" fmla="*/ 744 w 1232"/>
                <a:gd name="T39" fmla="*/ 7 h 939"/>
                <a:gd name="T40" fmla="*/ 789 w 1232"/>
                <a:gd name="T41" fmla="*/ 15 h 939"/>
                <a:gd name="T42" fmla="*/ 834 w 1232"/>
                <a:gd name="T43" fmla="*/ 30 h 939"/>
                <a:gd name="T44" fmla="*/ 879 w 1232"/>
                <a:gd name="T45" fmla="*/ 52 h 939"/>
                <a:gd name="T46" fmla="*/ 969 w 1232"/>
                <a:gd name="T47" fmla="*/ 105 h 939"/>
                <a:gd name="T48" fmla="*/ 1045 w 1232"/>
                <a:gd name="T49" fmla="*/ 165 h 939"/>
                <a:gd name="T50" fmla="*/ 1112 w 1232"/>
                <a:gd name="T51" fmla="*/ 240 h 939"/>
                <a:gd name="T52" fmla="*/ 1165 w 1232"/>
                <a:gd name="T53" fmla="*/ 330 h 939"/>
                <a:gd name="T54" fmla="*/ 1210 w 1232"/>
                <a:gd name="T55" fmla="*/ 420 h 939"/>
                <a:gd name="T56" fmla="*/ 1232 w 1232"/>
                <a:gd name="T57" fmla="*/ 511 h 939"/>
                <a:gd name="T58" fmla="*/ 1232 w 1232"/>
                <a:gd name="T59" fmla="*/ 511 h 939"/>
                <a:gd name="T60" fmla="*/ 1202 w 1232"/>
                <a:gd name="T61" fmla="*/ 428 h 939"/>
                <a:gd name="T62" fmla="*/ 1165 w 1232"/>
                <a:gd name="T63" fmla="*/ 353 h 939"/>
                <a:gd name="T64" fmla="*/ 1112 w 1232"/>
                <a:gd name="T65" fmla="*/ 285 h 939"/>
                <a:gd name="T66" fmla="*/ 1052 w 1232"/>
                <a:gd name="T67" fmla="*/ 225 h 939"/>
                <a:gd name="T68" fmla="*/ 977 w 1232"/>
                <a:gd name="T69" fmla="*/ 180 h 939"/>
                <a:gd name="T70" fmla="*/ 902 w 1232"/>
                <a:gd name="T71" fmla="*/ 143 h 939"/>
                <a:gd name="T72" fmla="*/ 819 w 1232"/>
                <a:gd name="T73" fmla="*/ 112 h 939"/>
                <a:gd name="T74" fmla="*/ 729 w 1232"/>
                <a:gd name="T75" fmla="*/ 105 h 939"/>
                <a:gd name="T76" fmla="*/ 729 w 1232"/>
                <a:gd name="T77" fmla="*/ 105 h 939"/>
                <a:gd name="T78" fmla="*/ 661 w 1232"/>
                <a:gd name="T79" fmla="*/ 97 h 939"/>
                <a:gd name="T80" fmla="*/ 594 w 1232"/>
                <a:gd name="T81" fmla="*/ 105 h 939"/>
                <a:gd name="T82" fmla="*/ 526 w 1232"/>
                <a:gd name="T83" fmla="*/ 120 h 939"/>
                <a:gd name="T84" fmla="*/ 459 w 1232"/>
                <a:gd name="T85" fmla="*/ 143 h 939"/>
                <a:gd name="T86" fmla="*/ 399 w 1232"/>
                <a:gd name="T87" fmla="*/ 165 h 939"/>
                <a:gd name="T88" fmla="*/ 338 w 1232"/>
                <a:gd name="T89" fmla="*/ 195 h 939"/>
                <a:gd name="T90" fmla="*/ 286 w 1232"/>
                <a:gd name="T91" fmla="*/ 233 h 939"/>
                <a:gd name="T92" fmla="*/ 233 w 1232"/>
                <a:gd name="T93" fmla="*/ 270 h 939"/>
                <a:gd name="T94" fmla="*/ 188 w 1232"/>
                <a:gd name="T95" fmla="*/ 315 h 939"/>
                <a:gd name="T96" fmla="*/ 143 w 1232"/>
                <a:gd name="T97" fmla="*/ 368 h 939"/>
                <a:gd name="T98" fmla="*/ 106 w 1232"/>
                <a:gd name="T99" fmla="*/ 420 h 939"/>
                <a:gd name="T100" fmla="*/ 76 w 1232"/>
                <a:gd name="T101" fmla="*/ 481 h 939"/>
                <a:gd name="T102" fmla="*/ 53 w 1232"/>
                <a:gd name="T103" fmla="*/ 541 h 939"/>
                <a:gd name="T104" fmla="*/ 31 w 1232"/>
                <a:gd name="T105" fmla="*/ 608 h 939"/>
                <a:gd name="T106" fmla="*/ 16 w 1232"/>
                <a:gd name="T107" fmla="*/ 676 h 939"/>
                <a:gd name="T108" fmla="*/ 8 w 1232"/>
                <a:gd name="T109" fmla="*/ 743 h 939"/>
                <a:gd name="T110" fmla="*/ 8 w 1232"/>
                <a:gd name="T111" fmla="*/ 743 h 939"/>
                <a:gd name="T112" fmla="*/ 8 w 1232"/>
                <a:gd name="T113" fmla="*/ 841 h 939"/>
                <a:gd name="T114" fmla="*/ 23 w 1232"/>
                <a:gd name="T115" fmla="*/ 939 h 939"/>
                <a:gd name="T116" fmla="*/ 23 w 1232"/>
                <a:gd name="T117" fmla="*/ 939 h 939"/>
                <a:gd name="T118" fmla="*/ 0 w 1232"/>
                <a:gd name="T119" fmla="*/ 819 h 939"/>
                <a:gd name="T120" fmla="*/ 0 w 1232"/>
                <a:gd name="T121" fmla="*/ 758 h 939"/>
                <a:gd name="T122" fmla="*/ 0 w 1232"/>
                <a:gd name="T123" fmla="*/ 698 h 939"/>
                <a:gd name="T124" fmla="*/ 0 w 1232"/>
                <a:gd name="T125" fmla="*/ 698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2" h="939">
                  <a:moveTo>
                    <a:pt x="0" y="698"/>
                  </a:moveTo>
                  <a:lnTo>
                    <a:pt x="0" y="698"/>
                  </a:lnTo>
                  <a:lnTo>
                    <a:pt x="8" y="623"/>
                  </a:lnTo>
                  <a:lnTo>
                    <a:pt x="16" y="556"/>
                  </a:lnTo>
                  <a:lnTo>
                    <a:pt x="38" y="488"/>
                  </a:lnTo>
                  <a:lnTo>
                    <a:pt x="61" y="428"/>
                  </a:lnTo>
                  <a:lnTo>
                    <a:pt x="91" y="360"/>
                  </a:lnTo>
                  <a:lnTo>
                    <a:pt x="128" y="300"/>
                  </a:lnTo>
                  <a:lnTo>
                    <a:pt x="166" y="248"/>
                  </a:lnTo>
                  <a:lnTo>
                    <a:pt x="211" y="195"/>
                  </a:lnTo>
                  <a:lnTo>
                    <a:pt x="256" y="150"/>
                  </a:lnTo>
                  <a:lnTo>
                    <a:pt x="308" y="112"/>
                  </a:lnTo>
                  <a:lnTo>
                    <a:pt x="369" y="75"/>
                  </a:lnTo>
                  <a:lnTo>
                    <a:pt x="429" y="45"/>
                  </a:lnTo>
                  <a:lnTo>
                    <a:pt x="489" y="22"/>
                  </a:lnTo>
                  <a:lnTo>
                    <a:pt x="556" y="7"/>
                  </a:lnTo>
                  <a:lnTo>
                    <a:pt x="624" y="0"/>
                  </a:lnTo>
                  <a:lnTo>
                    <a:pt x="692" y="0"/>
                  </a:lnTo>
                  <a:lnTo>
                    <a:pt x="692" y="0"/>
                  </a:lnTo>
                  <a:lnTo>
                    <a:pt x="744" y="7"/>
                  </a:lnTo>
                  <a:lnTo>
                    <a:pt x="789" y="15"/>
                  </a:lnTo>
                  <a:lnTo>
                    <a:pt x="834" y="30"/>
                  </a:lnTo>
                  <a:lnTo>
                    <a:pt x="879" y="52"/>
                  </a:lnTo>
                  <a:lnTo>
                    <a:pt x="969" y="105"/>
                  </a:lnTo>
                  <a:lnTo>
                    <a:pt x="1045" y="165"/>
                  </a:lnTo>
                  <a:lnTo>
                    <a:pt x="1112" y="240"/>
                  </a:lnTo>
                  <a:lnTo>
                    <a:pt x="1165" y="330"/>
                  </a:lnTo>
                  <a:lnTo>
                    <a:pt x="1210" y="420"/>
                  </a:lnTo>
                  <a:lnTo>
                    <a:pt x="1232" y="511"/>
                  </a:lnTo>
                  <a:lnTo>
                    <a:pt x="1232" y="511"/>
                  </a:lnTo>
                  <a:lnTo>
                    <a:pt x="1202" y="428"/>
                  </a:lnTo>
                  <a:lnTo>
                    <a:pt x="1165" y="353"/>
                  </a:lnTo>
                  <a:lnTo>
                    <a:pt x="1112" y="285"/>
                  </a:lnTo>
                  <a:lnTo>
                    <a:pt x="1052" y="225"/>
                  </a:lnTo>
                  <a:lnTo>
                    <a:pt x="977" y="180"/>
                  </a:lnTo>
                  <a:lnTo>
                    <a:pt x="902" y="143"/>
                  </a:lnTo>
                  <a:lnTo>
                    <a:pt x="819" y="112"/>
                  </a:lnTo>
                  <a:lnTo>
                    <a:pt x="729" y="105"/>
                  </a:lnTo>
                  <a:lnTo>
                    <a:pt x="729" y="105"/>
                  </a:lnTo>
                  <a:lnTo>
                    <a:pt x="661" y="97"/>
                  </a:lnTo>
                  <a:lnTo>
                    <a:pt x="594" y="105"/>
                  </a:lnTo>
                  <a:lnTo>
                    <a:pt x="526" y="120"/>
                  </a:lnTo>
                  <a:lnTo>
                    <a:pt x="459" y="143"/>
                  </a:lnTo>
                  <a:lnTo>
                    <a:pt x="399" y="165"/>
                  </a:lnTo>
                  <a:lnTo>
                    <a:pt x="338" y="195"/>
                  </a:lnTo>
                  <a:lnTo>
                    <a:pt x="286" y="233"/>
                  </a:lnTo>
                  <a:lnTo>
                    <a:pt x="233" y="270"/>
                  </a:lnTo>
                  <a:lnTo>
                    <a:pt x="188" y="315"/>
                  </a:lnTo>
                  <a:lnTo>
                    <a:pt x="143" y="368"/>
                  </a:lnTo>
                  <a:lnTo>
                    <a:pt x="106" y="420"/>
                  </a:lnTo>
                  <a:lnTo>
                    <a:pt x="76" y="481"/>
                  </a:lnTo>
                  <a:lnTo>
                    <a:pt x="53" y="541"/>
                  </a:lnTo>
                  <a:lnTo>
                    <a:pt x="31" y="608"/>
                  </a:lnTo>
                  <a:lnTo>
                    <a:pt x="16" y="676"/>
                  </a:lnTo>
                  <a:lnTo>
                    <a:pt x="8" y="743"/>
                  </a:lnTo>
                  <a:lnTo>
                    <a:pt x="8" y="743"/>
                  </a:lnTo>
                  <a:lnTo>
                    <a:pt x="8" y="841"/>
                  </a:lnTo>
                  <a:lnTo>
                    <a:pt x="23" y="939"/>
                  </a:lnTo>
                  <a:lnTo>
                    <a:pt x="23" y="939"/>
                  </a:lnTo>
                  <a:lnTo>
                    <a:pt x="0" y="819"/>
                  </a:lnTo>
                  <a:lnTo>
                    <a:pt x="0" y="758"/>
                  </a:lnTo>
                  <a:lnTo>
                    <a:pt x="0" y="698"/>
                  </a:lnTo>
                  <a:lnTo>
                    <a:pt x="0" y="69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1" name="Freeform 29"/>
            <p:cNvSpPr>
              <a:spLocks/>
            </p:cNvSpPr>
            <p:nvPr/>
          </p:nvSpPr>
          <p:spPr bwMode="auto">
            <a:xfrm>
              <a:off x="1751013" y="3810000"/>
              <a:ext cx="1263650" cy="1001713"/>
            </a:xfrm>
            <a:custGeom>
              <a:avLst/>
              <a:gdLst>
                <a:gd name="T0" fmla="*/ 360 w 796"/>
                <a:gd name="T1" fmla="*/ 631 h 631"/>
                <a:gd name="T2" fmla="*/ 225 w 796"/>
                <a:gd name="T3" fmla="*/ 585 h 631"/>
                <a:gd name="T4" fmla="*/ 97 w 796"/>
                <a:gd name="T5" fmla="*/ 495 h 631"/>
                <a:gd name="T6" fmla="*/ 37 w 796"/>
                <a:gd name="T7" fmla="*/ 398 h 631"/>
                <a:gd name="T8" fmla="*/ 7 w 796"/>
                <a:gd name="T9" fmla="*/ 323 h 631"/>
                <a:gd name="T10" fmla="*/ 0 w 796"/>
                <a:gd name="T11" fmla="*/ 240 h 631"/>
                <a:gd name="T12" fmla="*/ 7 w 796"/>
                <a:gd name="T13" fmla="*/ 195 h 631"/>
                <a:gd name="T14" fmla="*/ 37 w 796"/>
                <a:gd name="T15" fmla="*/ 105 h 631"/>
                <a:gd name="T16" fmla="*/ 82 w 796"/>
                <a:gd name="T17" fmla="*/ 67 h 631"/>
                <a:gd name="T18" fmla="*/ 127 w 796"/>
                <a:gd name="T19" fmla="*/ 67 h 631"/>
                <a:gd name="T20" fmla="*/ 165 w 796"/>
                <a:gd name="T21" fmla="*/ 82 h 631"/>
                <a:gd name="T22" fmla="*/ 187 w 796"/>
                <a:gd name="T23" fmla="*/ 112 h 631"/>
                <a:gd name="T24" fmla="*/ 202 w 796"/>
                <a:gd name="T25" fmla="*/ 157 h 631"/>
                <a:gd name="T26" fmla="*/ 187 w 796"/>
                <a:gd name="T27" fmla="*/ 202 h 631"/>
                <a:gd name="T28" fmla="*/ 150 w 796"/>
                <a:gd name="T29" fmla="*/ 255 h 631"/>
                <a:gd name="T30" fmla="*/ 127 w 796"/>
                <a:gd name="T31" fmla="*/ 285 h 631"/>
                <a:gd name="T32" fmla="*/ 90 w 796"/>
                <a:gd name="T33" fmla="*/ 360 h 631"/>
                <a:gd name="T34" fmla="*/ 90 w 796"/>
                <a:gd name="T35" fmla="*/ 420 h 631"/>
                <a:gd name="T36" fmla="*/ 97 w 796"/>
                <a:gd name="T37" fmla="*/ 435 h 631"/>
                <a:gd name="T38" fmla="*/ 195 w 796"/>
                <a:gd name="T39" fmla="*/ 510 h 631"/>
                <a:gd name="T40" fmla="*/ 323 w 796"/>
                <a:gd name="T41" fmla="*/ 533 h 631"/>
                <a:gd name="T42" fmla="*/ 368 w 796"/>
                <a:gd name="T43" fmla="*/ 540 h 631"/>
                <a:gd name="T44" fmla="*/ 495 w 796"/>
                <a:gd name="T45" fmla="*/ 510 h 631"/>
                <a:gd name="T46" fmla="*/ 638 w 796"/>
                <a:gd name="T47" fmla="*/ 428 h 631"/>
                <a:gd name="T48" fmla="*/ 736 w 796"/>
                <a:gd name="T49" fmla="*/ 293 h 631"/>
                <a:gd name="T50" fmla="*/ 781 w 796"/>
                <a:gd name="T51" fmla="*/ 172 h 631"/>
                <a:gd name="T52" fmla="*/ 781 w 796"/>
                <a:gd name="T53" fmla="*/ 127 h 631"/>
                <a:gd name="T54" fmla="*/ 773 w 796"/>
                <a:gd name="T55" fmla="*/ 0 h 631"/>
                <a:gd name="T56" fmla="*/ 788 w 796"/>
                <a:gd name="T57" fmla="*/ 82 h 631"/>
                <a:gd name="T58" fmla="*/ 796 w 796"/>
                <a:gd name="T59" fmla="*/ 172 h 631"/>
                <a:gd name="T60" fmla="*/ 751 w 796"/>
                <a:gd name="T61" fmla="*/ 353 h 631"/>
                <a:gd name="T62" fmla="*/ 661 w 796"/>
                <a:gd name="T63" fmla="*/ 495 h 631"/>
                <a:gd name="T64" fmla="*/ 563 w 796"/>
                <a:gd name="T65" fmla="*/ 578 h 631"/>
                <a:gd name="T66" fmla="*/ 488 w 796"/>
                <a:gd name="T67" fmla="*/ 615 h 631"/>
                <a:gd name="T68" fmla="*/ 405 w 796"/>
                <a:gd name="T69" fmla="*/ 631 h 631"/>
                <a:gd name="T70" fmla="*/ 360 w 796"/>
                <a:gd name="T71"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631">
                  <a:moveTo>
                    <a:pt x="360" y="631"/>
                  </a:moveTo>
                  <a:lnTo>
                    <a:pt x="360" y="631"/>
                  </a:lnTo>
                  <a:lnTo>
                    <a:pt x="293" y="615"/>
                  </a:lnTo>
                  <a:lnTo>
                    <a:pt x="225" y="585"/>
                  </a:lnTo>
                  <a:lnTo>
                    <a:pt x="157" y="548"/>
                  </a:lnTo>
                  <a:lnTo>
                    <a:pt x="97" y="495"/>
                  </a:lnTo>
                  <a:lnTo>
                    <a:pt x="52" y="435"/>
                  </a:lnTo>
                  <a:lnTo>
                    <a:pt x="37" y="398"/>
                  </a:lnTo>
                  <a:lnTo>
                    <a:pt x="22" y="360"/>
                  </a:lnTo>
                  <a:lnTo>
                    <a:pt x="7" y="323"/>
                  </a:lnTo>
                  <a:lnTo>
                    <a:pt x="0" y="277"/>
                  </a:lnTo>
                  <a:lnTo>
                    <a:pt x="0" y="240"/>
                  </a:lnTo>
                  <a:lnTo>
                    <a:pt x="7" y="195"/>
                  </a:lnTo>
                  <a:lnTo>
                    <a:pt x="7" y="195"/>
                  </a:lnTo>
                  <a:lnTo>
                    <a:pt x="22" y="142"/>
                  </a:lnTo>
                  <a:lnTo>
                    <a:pt x="37" y="105"/>
                  </a:lnTo>
                  <a:lnTo>
                    <a:pt x="60" y="82"/>
                  </a:lnTo>
                  <a:lnTo>
                    <a:pt x="82" y="67"/>
                  </a:lnTo>
                  <a:lnTo>
                    <a:pt x="105" y="67"/>
                  </a:lnTo>
                  <a:lnTo>
                    <a:pt x="127" y="67"/>
                  </a:lnTo>
                  <a:lnTo>
                    <a:pt x="142" y="75"/>
                  </a:lnTo>
                  <a:lnTo>
                    <a:pt x="165" y="82"/>
                  </a:lnTo>
                  <a:lnTo>
                    <a:pt x="165" y="82"/>
                  </a:lnTo>
                  <a:lnTo>
                    <a:pt x="187" y="112"/>
                  </a:lnTo>
                  <a:lnTo>
                    <a:pt x="195" y="135"/>
                  </a:lnTo>
                  <a:lnTo>
                    <a:pt x="202" y="157"/>
                  </a:lnTo>
                  <a:lnTo>
                    <a:pt x="195" y="180"/>
                  </a:lnTo>
                  <a:lnTo>
                    <a:pt x="187" y="202"/>
                  </a:lnTo>
                  <a:lnTo>
                    <a:pt x="172" y="225"/>
                  </a:lnTo>
                  <a:lnTo>
                    <a:pt x="150" y="255"/>
                  </a:lnTo>
                  <a:lnTo>
                    <a:pt x="150" y="255"/>
                  </a:lnTo>
                  <a:lnTo>
                    <a:pt x="127" y="285"/>
                  </a:lnTo>
                  <a:lnTo>
                    <a:pt x="105" y="308"/>
                  </a:lnTo>
                  <a:lnTo>
                    <a:pt x="90" y="360"/>
                  </a:lnTo>
                  <a:lnTo>
                    <a:pt x="82" y="405"/>
                  </a:lnTo>
                  <a:lnTo>
                    <a:pt x="90" y="420"/>
                  </a:lnTo>
                  <a:lnTo>
                    <a:pt x="97" y="435"/>
                  </a:lnTo>
                  <a:lnTo>
                    <a:pt x="97" y="435"/>
                  </a:lnTo>
                  <a:lnTo>
                    <a:pt x="142" y="480"/>
                  </a:lnTo>
                  <a:lnTo>
                    <a:pt x="195" y="510"/>
                  </a:lnTo>
                  <a:lnTo>
                    <a:pt x="255" y="525"/>
                  </a:lnTo>
                  <a:lnTo>
                    <a:pt x="323" y="533"/>
                  </a:lnTo>
                  <a:lnTo>
                    <a:pt x="323" y="533"/>
                  </a:lnTo>
                  <a:lnTo>
                    <a:pt x="368" y="540"/>
                  </a:lnTo>
                  <a:lnTo>
                    <a:pt x="413" y="533"/>
                  </a:lnTo>
                  <a:lnTo>
                    <a:pt x="495" y="510"/>
                  </a:lnTo>
                  <a:lnTo>
                    <a:pt x="571" y="480"/>
                  </a:lnTo>
                  <a:lnTo>
                    <a:pt x="638" y="428"/>
                  </a:lnTo>
                  <a:lnTo>
                    <a:pt x="698" y="368"/>
                  </a:lnTo>
                  <a:lnTo>
                    <a:pt x="736" y="293"/>
                  </a:lnTo>
                  <a:lnTo>
                    <a:pt x="766" y="210"/>
                  </a:lnTo>
                  <a:lnTo>
                    <a:pt x="781" y="172"/>
                  </a:lnTo>
                  <a:lnTo>
                    <a:pt x="781" y="127"/>
                  </a:lnTo>
                  <a:lnTo>
                    <a:pt x="781" y="127"/>
                  </a:lnTo>
                  <a:lnTo>
                    <a:pt x="781" y="60"/>
                  </a:lnTo>
                  <a:lnTo>
                    <a:pt x="773" y="0"/>
                  </a:lnTo>
                  <a:lnTo>
                    <a:pt x="773" y="0"/>
                  </a:lnTo>
                  <a:lnTo>
                    <a:pt x="788" y="82"/>
                  </a:lnTo>
                  <a:lnTo>
                    <a:pt x="796" y="172"/>
                  </a:lnTo>
                  <a:lnTo>
                    <a:pt x="796" y="172"/>
                  </a:lnTo>
                  <a:lnTo>
                    <a:pt x="781" y="262"/>
                  </a:lnTo>
                  <a:lnTo>
                    <a:pt x="751" y="353"/>
                  </a:lnTo>
                  <a:lnTo>
                    <a:pt x="713" y="428"/>
                  </a:lnTo>
                  <a:lnTo>
                    <a:pt x="661" y="495"/>
                  </a:lnTo>
                  <a:lnTo>
                    <a:pt x="601" y="555"/>
                  </a:lnTo>
                  <a:lnTo>
                    <a:pt x="563" y="578"/>
                  </a:lnTo>
                  <a:lnTo>
                    <a:pt x="533" y="600"/>
                  </a:lnTo>
                  <a:lnTo>
                    <a:pt x="488" y="615"/>
                  </a:lnTo>
                  <a:lnTo>
                    <a:pt x="450" y="623"/>
                  </a:lnTo>
                  <a:lnTo>
                    <a:pt x="405" y="631"/>
                  </a:lnTo>
                  <a:lnTo>
                    <a:pt x="360" y="631"/>
                  </a:lnTo>
                  <a:lnTo>
                    <a:pt x="360" y="63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4" name="Freeform 30"/>
            <p:cNvSpPr>
              <a:spLocks/>
            </p:cNvSpPr>
            <p:nvPr/>
          </p:nvSpPr>
          <p:spPr bwMode="auto">
            <a:xfrm>
              <a:off x="1058863" y="3440113"/>
              <a:ext cx="3063875" cy="2276475"/>
            </a:xfrm>
            <a:custGeom>
              <a:avLst/>
              <a:gdLst>
                <a:gd name="T0" fmla="*/ 819 w 1930"/>
                <a:gd name="T1" fmla="*/ 1434 h 1434"/>
                <a:gd name="T2" fmla="*/ 669 w 1930"/>
                <a:gd name="T3" fmla="*/ 1412 h 1434"/>
                <a:gd name="T4" fmla="*/ 526 w 1930"/>
                <a:gd name="T5" fmla="*/ 1359 h 1434"/>
                <a:gd name="T6" fmla="*/ 398 w 1930"/>
                <a:gd name="T7" fmla="*/ 1284 h 1434"/>
                <a:gd name="T8" fmla="*/ 285 w 1930"/>
                <a:gd name="T9" fmla="*/ 1186 h 1434"/>
                <a:gd name="T10" fmla="*/ 180 w 1930"/>
                <a:gd name="T11" fmla="*/ 1074 h 1434"/>
                <a:gd name="T12" fmla="*/ 98 w 1930"/>
                <a:gd name="T13" fmla="*/ 946 h 1434"/>
                <a:gd name="T14" fmla="*/ 38 w 1930"/>
                <a:gd name="T15" fmla="*/ 803 h 1434"/>
                <a:gd name="T16" fmla="*/ 0 w 1930"/>
                <a:gd name="T17" fmla="*/ 661 h 1434"/>
                <a:gd name="T18" fmla="*/ 15 w 1930"/>
                <a:gd name="T19" fmla="*/ 728 h 1434"/>
                <a:gd name="T20" fmla="*/ 68 w 1930"/>
                <a:gd name="T21" fmla="*/ 856 h 1434"/>
                <a:gd name="T22" fmla="*/ 143 w 1930"/>
                <a:gd name="T23" fmla="*/ 969 h 1434"/>
                <a:gd name="T24" fmla="*/ 233 w 1930"/>
                <a:gd name="T25" fmla="*/ 1074 h 1434"/>
                <a:gd name="T26" fmla="*/ 338 w 1930"/>
                <a:gd name="T27" fmla="*/ 1164 h 1434"/>
                <a:gd name="T28" fmla="*/ 451 w 1930"/>
                <a:gd name="T29" fmla="*/ 1239 h 1434"/>
                <a:gd name="T30" fmla="*/ 578 w 1930"/>
                <a:gd name="T31" fmla="*/ 1292 h 1434"/>
                <a:gd name="T32" fmla="*/ 721 w 1930"/>
                <a:gd name="T33" fmla="*/ 1322 h 1434"/>
                <a:gd name="T34" fmla="*/ 789 w 1930"/>
                <a:gd name="T35" fmla="*/ 1329 h 1434"/>
                <a:gd name="T36" fmla="*/ 1007 w 1930"/>
                <a:gd name="T37" fmla="*/ 1322 h 1434"/>
                <a:gd name="T38" fmla="*/ 1217 w 1930"/>
                <a:gd name="T39" fmla="*/ 1269 h 1434"/>
                <a:gd name="T40" fmla="*/ 1397 w 1930"/>
                <a:gd name="T41" fmla="*/ 1179 h 1434"/>
                <a:gd name="T42" fmla="*/ 1562 w 1930"/>
                <a:gd name="T43" fmla="*/ 1059 h 1434"/>
                <a:gd name="T44" fmla="*/ 1705 w 1930"/>
                <a:gd name="T45" fmla="*/ 909 h 1434"/>
                <a:gd name="T46" fmla="*/ 1810 w 1930"/>
                <a:gd name="T47" fmla="*/ 736 h 1434"/>
                <a:gd name="T48" fmla="*/ 1885 w 1930"/>
                <a:gd name="T49" fmla="*/ 541 h 1434"/>
                <a:gd name="T50" fmla="*/ 1915 w 1930"/>
                <a:gd name="T51" fmla="*/ 323 h 1434"/>
                <a:gd name="T52" fmla="*/ 1915 w 1930"/>
                <a:gd name="T53" fmla="*/ 240 h 1434"/>
                <a:gd name="T54" fmla="*/ 1908 w 1930"/>
                <a:gd name="T55" fmla="*/ 82 h 1434"/>
                <a:gd name="T56" fmla="*/ 1893 w 1930"/>
                <a:gd name="T57" fmla="*/ 0 h 1434"/>
                <a:gd name="T58" fmla="*/ 1923 w 1930"/>
                <a:gd name="T59" fmla="*/ 180 h 1434"/>
                <a:gd name="T60" fmla="*/ 1930 w 1930"/>
                <a:gd name="T61" fmla="*/ 375 h 1434"/>
                <a:gd name="T62" fmla="*/ 1915 w 1930"/>
                <a:gd name="T63" fmla="*/ 480 h 1434"/>
                <a:gd name="T64" fmla="*/ 1863 w 1930"/>
                <a:gd name="T65" fmla="*/ 691 h 1434"/>
                <a:gd name="T66" fmla="*/ 1773 w 1930"/>
                <a:gd name="T67" fmla="*/ 886 h 1434"/>
                <a:gd name="T68" fmla="*/ 1653 w 1930"/>
                <a:gd name="T69" fmla="*/ 1059 h 1434"/>
                <a:gd name="T70" fmla="*/ 1502 w 1930"/>
                <a:gd name="T71" fmla="*/ 1209 h 1434"/>
                <a:gd name="T72" fmla="*/ 1330 w 1930"/>
                <a:gd name="T73" fmla="*/ 1322 h 1434"/>
                <a:gd name="T74" fmla="*/ 1142 w 1930"/>
                <a:gd name="T75" fmla="*/ 1397 h 1434"/>
                <a:gd name="T76" fmla="*/ 931 w 1930"/>
                <a:gd name="T77" fmla="*/ 1434 h 1434"/>
                <a:gd name="T78" fmla="*/ 819 w 1930"/>
                <a:gd name="T79" fmla="*/ 1434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0" h="1434">
                  <a:moveTo>
                    <a:pt x="819" y="1434"/>
                  </a:moveTo>
                  <a:lnTo>
                    <a:pt x="819" y="1434"/>
                  </a:lnTo>
                  <a:lnTo>
                    <a:pt x="744" y="1427"/>
                  </a:lnTo>
                  <a:lnTo>
                    <a:pt x="669" y="1412"/>
                  </a:lnTo>
                  <a:lnTo>
                    <a:pt x="601" y="1389"/>
                  </a:lnTo>
                  <a:lnTo>
                    <a:pt x="526" y="1359"/>
                  </a:lnTo>
                  <a:lnTo>
                    <a:pt x="466" y="1322"/>
                  </a:lnTo>
                  <a:lnTo>
                    <a:pt x="398" y="1284"/>
                  </a:lnTo>
                  <a:lnTo>
                    <a:pt x="338" y="1239"/>
                  </a:lnTo>
                  <a:lnTo>
                    <a:pt x="285" y="1186"/>
                  </a:lnTo>
                  <a:lnTo>
                    <a:pt x="233" y="1134"/>
                  </a:lnTo>
                  <a:lnTo>
                    <a:pt x="180" y="1074"/>
                  </a:lnTo>
                  <a:lnTo>
                    <a:pt x="135" y="1006"/>
                  </a:lnTo>
                  <a:lnTo>
                    <a:pt x="98" y="946"/>
                  </a:lnTo>
                  <a:lnTo>
                    <a:pt x="68" y="879"/>
                  </a:lnTo>
                  <a:lnTo>
                    <a:pt x="38" y="803"/>
                  </a:lnTo>
                  <a:lnTo>
                    <a:pt x="15" y="736"/>
                  </a:lnTo>
                  <a:lnTo>
                    <a:pt x="0" y="661"/>
                  </a:lnTo>
                  <a:lnTo>
                    <a:pt x="0" y="661"/>
                  </a:lnTo>
                  <a:lnTo>
                    <a:pt x="15" y="728"/>
                  </a:lnTo>
                  <a:lnTo>
                    <a:pt x="45" y="796"/>
                  </a:lnTo>
                  <a:lnTo>
                    <a:pt x="68" y="856"/>
                  </a:lnTo>
                  <a:lnTo>
                    <a:pt x="105" y="916"/>
                  </a:lnTo>
                  <a:lnTo>
                    <a:pt x="143" y="969"/>
                  </a:lnTo>
                  <a:lnTo>
                    <a:pt x="188" y="1029"/>
                  </a:lnTo>
                  <a:lnTo>
                    <a:pt x="233" y="1074"/>
                  </a:lnTo>
                  <a:lnTo>
                    <a:pt x="278" y="1119"/>
                  </a:lnTo>
                  <a:lnTo>
                    <a:pt x="338" y="1164"/>
                  </a:lnTo>
                  <a:lnTo>
                    <a:pt x="391" y="1202"/>
                  </a:lnTo>
                  <a:lnTo>
                    <a:pt x="451" y="1239"/>
                  </a:lnTo>
                  <a:lnTo>
                    <a:pt x="518" y="1262"/>
                  </a:lnTo>
                  <a:lnTo>
                    <a:pt x="578" y="1292"/>
                  </a:lnTo>
                  <a:lnTo>
                    <a:pt x="646" y="1307"/>
                  </a:lnTo>
                  <a:lnTo>
                    <a:pt x="721" y="1322"/>
                  </a:lnTo>
                  <a:lnTo>
                    <a:pt x="789" y="1329"/>
                  </a:lnTo>
                  <a:lnTo>
                    <a:pt x="789" y="1329"/>
                  </a:lnTo>
                  <a:lnTo>
                    <a:pt x="901" y="1329"/>
                  </a:lnTo>
                  <a:lnTo>
                    <a:pt x="1007" y="1322"/>
                  </a:lnTo>
                  <a:lnTo>
                    <a:pt x="1112" y="1299"/>
                  </a:lnTo>
                  <a:lnTo>
                    <a:pt x="1217" y="1269"/>
                  </a:lnTo>
                  <a:lnTo>
                    <a:pt x="1307" y="1232"/>
                  </a:lnTo>
                  <a:lnTo>
                    <a:pt x="1397" y="1179"/>
                  </a:lnTo>
                  <a:lnTo>
                    <a:pt x="1487" y="1126"/>
                  </a:lnTo>
                  <a:lnTo>
                    <a:pt x="1562" y="1059"/>
                  </a:lnTo>
                  <a:lnTo>
                    <a:pt x="1637" y="991"/>
                  </a:lnTo>
                  <a:lnTo>
                    <a:pt x="1705" y="909"/>
                  </a:lnTo>
                  <a:lnTo>
                    <a:pt x="1765" y="826"/>
                  </a:lnTo>
                  <a:lnTo>
                    <a:pt x="1810" y="736"/>
                  </a:lnTo>
                  <a:lnTo>
                    <a:pt x="1855" y="638"/>
                  </a:lnTo>
                  <a:lnTo>
                    <a:pt x="1885" y="541"/>
                  </a:lnTo>
                  <a:lnTo>
                    <a:pt x="1908" y="435"/>
                  </a:lnTo>
                  <a:lnTo>
                    <a:pt x="1915" y="323"/>
                  </a:lnTo>
                  <a:lnTo>
                    <a:pt x="1915" y="323"/>
                  </a:lnTo>
                  <a:lnTo>
                    <a:pt x="1915" y="240"/>
                  </a:lnTo>
                  <a:lnTo>
                    <a:pt x="1915" y="157"/>
                  </a:lnTo>
                  <a:lnTo>
                    <a:pt x="1908" y="82"/>
                  </a:lnTo>
                  <a:lnTo>
                    <a:pt x="1893" y="0"/>
                  </a:lnTo>
                  <a:lnTo>
                    <a:pt x="1893" y="0"/>
                  </a:lnTo>
                  <a:lnTo>
                    <a:pt x="1915" y="90"/>
                  </a:lnTo>
                  <a:lnTo>
                    <a:pt x="1923" y="180"/>
                  </a:lnTo>
                  <a:lnTo>
                    <a:pt x="1930" y="278"/>
                  </a:lnTo>
                  <a:lnTo>
                    <a:pt x="1930" y="375"/>
                  </a:lnTo>
                  <a:lnTo>
                    <a:pt x="1930" y="375"/>
                  </a:lnTo>
                  <a:lnTo>
                    <a:pt x="1915" y="480"/>
                  </a:lnTo>
                  <a:lnTo>
                    <a:pt x="1893" y="586"/>
                  </a:lnTo>
                  <a:lnTo>
                    <a:pt x="1863" y="691"/>
                  </a:lnTo>
                  <a:lnTo>
                    <a:pt x="1818" y="796"/>
                  </a:lnTo>
                  <a:lnTo>
                    <a:pt x="1773" y="886"/>
                  </a:lnTo>
                  <a:lnTo>
                    <a:pt x="1713" y="976"/>
                  </a:lnTo>
                  <a:lnTo>
                    <a:pt x="1653" y="1059"/>
                  </a:lnTo>
                  <a:lnTo>
                    <a:pt x="1577" y="1141"/>
                  </a:lnTo>
                  <a:lnTo>
                    <a:pt x="1502" y="1209"/>
                  </a:lnTo>
                  <a:lnTo>
                    <a:pt x="1420" y="1269"/>
                  </a:lnTo>
                  <a:lnTo>
                    <a:pt x="1330" y="1322"/>
                  </a:lnTo>
                  <a:lnTo>
                    <a:pt x="1239" y="1367"/>
                  </a:lnTo>
                  <a:lnTo>
                    <a:pt x="1142" y="1397"/>
                  </a:lnTo>
                  <a:lnTo>
                    <a:pt x="1037" y="1419"/>
                  </a:lnTo>
                  <a:lnTo>
                    <a:pt x="931" y="1434"/>
                  </a:lnTo>
                  <a:lnTo>
                    <a:pt x="819" y="1434"/>
                  </a:lnTo>
                  <a:lnTo>
                    <a:pt x="819" y="1434"/>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5" name="Freeform 31"/>
            <p:cNvSpPr>
              <a:spLocks/>
            </p:cNvSpPr>
            <p:nvPr/>
          </p:nvSpPr>
          <p:spPr bwMode="auto">
            <a:xfrm>
              <a:off x="2000250" y="3749675"/>
              <a:ext cx="311150" cy="298450"/>
            </a:xfrm>
            <a:custGeom>
              <a:avLst/>
              <a:gdLst>
                <a:gd name="T0" fmla="*/ 166 w 196"/>
                <a:gd name="T1" fmla="*/ 38 h 188"/>
                <a:gd name="T2" fmla="*/ 166 w 196"/>
                <a:gd name="T3" fmla="*/ 38 h 188"/>
                <a:gd name="T4" fmla="*/ 188 w 196"/>
                <a:gd name="T5" fmla="*/ 60 h 188"/>
                <a:gd name="T6" fmla="*/ 196 w 196"/>
                <a:gd name="T7" fmla="*/ 90 h 188"/>
                <a:gd name="T8" fmla="*/ 188 w 196"/>
                <a:gd name="T9" fmla="*/ 113 h 188"/>
                <a:gd name="T10" fmla="*/ 181 w 196"/>
                <a:gd name="T11" fmla="*/ 143 h 188"/>
                <a:gd name="T12" fmla="*/ 166 w 196"/>
                <a:gd name="T13" fmla="*/ 165 h 188"/>
                <a:gd name="T14" fmla="*/ 151 w 196"/>
                <a:gd name="T15" fmla="*/ 180 h 188"/>
                <a:gd name="T16" fmla="*/ 128 w 196"/>
                <a:gd name="T17" fmla="*/ 188 h 188"/>
                <a:gd name="T18" fmla="*/ 98 w 196"/>
                <a:gd name="T19" fmla="*/ 188 h 188"/>
                <a:gd name="T20" fmla="*/ 98 w 196"/>
                <a:gd name="T21" fmla="*/ 188 h 188"/>
                <a:gd name="T22" fmla="*/ 128 w 196"/>
                <a:gd name="T23" fmla="*/ 165 h 188"/>
                <a:gd name="T24" fmla="*/ 143 w 196"/>
                <a:gd name="T25" fmla="*/ 128 h 188"/>
                <a:gd name="T26" fmla="*/ 143 w 196"/>
                <a:gd name="T27" fmla="*/ 105 h 188"/>
                <a:gd name="T28" fmla="*/ 143 w 196"/>
                <a:gd name="T29" fmla="*/ 90 h 188"/>
                <a:gd name="T30" fmla="*/ 136 w 196"/>
                <a:gd name="T31" fmla="*/ 68 h 188"/>
                <a:gd name="T32" fmla="*/ 121 w 196"/>
                <a:gd name="T33" fmla="*/ 45 h 188"/>
                <a:gd name="T34" fmla="*/ 121 w 196"/>
                <a:gd name="T35" fmla="*/ 45 h 188"/>
                <a:gd name="T36" fmla="*/ 98 w 196"/>
                <a:gd name="T37" fmla="*/ 30 h 188"/>
                <a:gd name="T38" fmla="*/ 68 w 196"/>
                <a:gd name="T39" fmla="*/ 23 h 188"/>
                <a:gd name="T40" fmla="*/ 38 w 196"/>
                <a:gd name="T41" fmla="*/ 15 h 188"/>
                <a:gd name="T42" fmla="*/ 0 w 196"/>
                <a:gd name="T43" fmla="*/ 15 h 188"/>
                <a:gd name="T44" fmla="*/ 0 w 196"/>
                <a:gd name="T45" fmla="*/ 15 h 188"/>
                <a:gd name="T46" fmla="*/ 53 w 196"/>
                <a:gd name="T47" fmla="*/ 0 h 188"/>
                <a:gd name="T48" fmla="*/ 98 w 196"/>
                <a:gd name="T49" fmla="*/ 0 h 188"/>
                <a:gd name="T50" fmla="*/ 136 w 196"/>
                <a:gd name="T51" fmla="*/ 15 h 188"/>
                <a:gd name="T52" fmla="*/ 166 w 196"/>
                <a:gd name="T53" fmla="*/ 38 h 188"/>
                <a:gd name="T54" fmla="*/ 166 w 196"/>
                <a:gd name="T55" fmla="*/ 3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6" h="188">
                  <a:moveTo>
                    <a:pt x="166" y="38"/>
                  </a:moveTo>
                  <a:lnTo>
                    <a:pt x="166" y="38"/>
                  </a:lnTo>
                  <a:lnTo>
                    <a:pt x="188" y="60"/>
                  </a:lnTo>
                  <a:lnTo>
                    <a:pt x="196" y="90"/>
                  </a:lnTo>
                  <a:lnTo>
                    <a:pt x="188" y="113"/>
                  </a:lnTo>
                  <a:lnTo>
                    <a:pt x="181" y="143"/>
                  </a:lnTo>
                  <a:lnTo>
                    <a:pt x="166" y="165"/>
                  </a:lnTo>
                  <a:lnTo>
                    <a:pt x="151" y="180"/>
                  </a:lnTo>
                  <a:lnTo>
                    <a:pt x="128" y="188"/>
                  </a:lnTo>
                  <a:lnTo>
                    <a:pt x="98" y="188"/>
                  </a:lnTo>
                  <a:lnTo>
                    <a:pt x="98" y="188"/>
                  </a:lnTo>
                  <a:lnTo>
                    <a:pt x="128" y="165"/>
                  </a:lnTo>
                  <a:lnTo>
                    <a:pt x="143" y="128"/>
                  </a:lnTo>
                  <a:lnTo>
                    <a:pt x="143" y="105"/>
                  </a:lnTo>
                  <a:lnTo>
                    <a:pt x="143" y="90"/>
                  </a:lnTo>
                  <a:lnTo>
                    <a:pt x="136" y="68"/>
                  </a:lnTo>
                  <a:lnTo>
                    <a:pt x="121" y="45"/>
                  </a:lnTo>
                  <a:lnTo>
                    <a:pt x="121" y="45"/>
                  </a:lnTo>
                  <a:lnTo>
                    <a:pt x="98" y="30"/>
                  </a:lnTo>
                  <a:lnTo>
                    <a:pt x="68" y="23"/>
                  </a:lnTo>
                  <a:lnTo>
                    <a:pt x="38" y="15"/>
                  </a:lnTo>
                  <a:lnTo>
                    <a:pt x="0" y="15"/>
                  </a:lnTo>
                  <a:lnTo>
                    <a:pt x="0" y="15"/>
                  </a:lnTo>
                  <a:lnTo>
                    <a:pt x="53" y="0"/>
                  </a:lnTo>
                  <a:lnTo>
                    <a:pt x="98" y="0"/>
                  </a:lnTo>
                  <a:lnTo>
                    <a:pt x="136" y="15"/>
                  </a:lnTo>
                  <a:lnTo>
                    <a:pt x="166" y="38"/>
                  </a:lnTo>
                  <a:lnTo>
                    <a:pt x="166" y="3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6" name="Freeform 32"/>
            <p:cNvSpPr>
              <a:spLocks/>
            </p:cNvSpPr>
            <p:nvPr/>
          </p:nvSpPr>
          <p:spPr bwMode="auto">
            <a:xfrm>
              <a:off x="3194050" y="5848350"/>
              <a:ext cx="249238" cy="238125"/>
            </a:xfrm>
            <a:custGeom>
              <a:avLst/>
              <a:gdLst>
                <a:gd name="T0" fmla="*/ 22 w 157"/>
                <a:gd name="T1" fmla="*/ 23 h 150"/>
                <a:gd name="T2" fmla="*/ 22 w 157"/>
                <a:gd name="T3" fmla="*/ 23 h 150"/>
                <a:gd name="T4" fmla="*/ 7 w 157"/>
                <a:gd name="T5" fmla="*/ 45 h 150"/>
                <a:gd name="T6" fmla="*/ 0 w 157"/>
                <a:gd name="T7" fmla="*/ 68 h 150"/>
                <a:gd name="T8" fmla="*/ 0 w 157"/>
                <a:gd name="T9" fmla="*/ 90 h 150"/>
                <a:gd name="T10" fmla="*/ 7 w 157"/>
                <a:gd name="T11" fmla="*/ 113 h 150"/>
                <a:gd name="T12" fmla="*/ 15 w 157"/>
                <a:gd name="T13" fmla="*/ 128 h 150"/>
                <a:gd name="T14" fmla="*/ 30 w 157"/>
                <a:gd name="T15" fmla="*/ 143 h 150"/>
                <a:gd name="T16" fmla="*/ 52 w 157"/>
                <a:gd name="T17" fmla="*/ 150 h 150"/>
                <a:gd name="T18" fmla="*/ 67 w 157"/>
                <a:gd name="T19" fmla="*/ 150 h 150"/>
                <a:gd name="T20" fmla="*/ 67 w 157"/>
                <a:gd name="T21" fmla="*/ 150 h 150"/>
                <a:gd name="T22" fmla="*/ 45 w 157"/>
                <a:gd name="T23" fmla="*/ 128 h 150"/>
                <a:gd name="T24" fmla="*/ 37 w 157"/>
                <a:gd name="T25" fmla="*/ 98 h 150"/>
                <a:gd name="T26" fmla="*/ 45 w 157"/>
                <a:gd name="T27" fmla="*/ 68 h 150"/>
                <a:gd name="T28" fmla="*/ 52 w 157"/>
                <a:gd name="T29" fmla="*/ 53 h 150"/>
                <a:gd name="T30" fmla="*/ 60 w 157"/>
                <a:gd name="T31" fmla="*/ 38 h 150"/>
                <a:gd name="T32" fmla="*/ 60 w 157"/>
                <a:gd name="T33" fmla="*/ 38 h 150"/>
                <a:gd name="T34" fmla="*/ 82 w 157"/>
                <a:gd name="T35" fmla="*/ 23 h 150"/>
                <a:gd name="T36" fmla="*/ 105 w 157"/>
                <a:gd name="T37" fmla="*/ 15 h 150"/>
                <a:gd name="T38" fmla="*/ 127 w 157"/>
                <a:gd name="T39" fmla="*/ 8 h 150"/>
                <a:gd name="T40" fmla="*/ 157 w 157"/>
                <a:gd name="T41" fmla="*/ 15 h 150"/>
                <a:gd name="T42" fmla="*/ 157 w 157"/>
                <a:gd name="T43" fmla="*/ 15 h 150"/>
                <a:gd name="T44" fmla="*/ 120 w 157"/>
                <a:gd name="T45" fmla="*/ 0 h 150"/>
                <a:gd name="T46" fmla="*/ 82 w 157"/>
                <a:gd name="T47" fmla="*/ 0 h 150"/>
                <a:gd name="T48" fmla="*/ 45 w 157"/>
                <a:gd name="T49" fmla="*/ 8 h 150"/>
                <a:gd name="T50" fmla="*/ 22 w 157"/>
                <a:gd name="T51" fmla="*/ 23 h 150"/>
                <a:gd name="T52" fmla="*/ 22 w 157"/>
                <a:gd name="T53"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 h="150">
                  <a:moveTo>
                    <a:pt x="22" y="23"/>
                  </a:moveTo>
                  <a:lnTo>
                    <a:pt x="22" y="23"/>
                  </a:lnTo>
                  <a:lnTo>
                    <a:pt x="7" y="45"/>
                  </a:lnTo>
                  <a:lnTo>
                    <a:pt x="0" y="68"/>
                  </a:lnTo>
                  <a:lnTo>
                    <a:pt x="0" y="90"/>
                  </a:lnTo>
                  <a:lnTo>
                    <a:pt x="7" y="113"/>
                  </a:lnTo>
                  <a:lnTo>
                    <a:pt x="15" y="128"/>
                  </a:lnTo>
                  <a:lnTo>
                    <a:pt x="30" y="143"/>
                  </a:lnTo>
                  <a:lnTo>
                    <a:pt x="52" y="150"/>
                  </a:lnTo>
                  <a:lnTo>
                    <a:pt x="67" y="150"/>
                  </a:lnTo>
                  <a:lnTo>
                    <a:pt x="67" y="150"/>
                  </a:lnTo>
                  <a:lnTo>
                    <a:pt x="45" y="128"/>
                  </a:lnTo>
                  <a:lnTo>
                    <a:pt x="37" y="98"/>
                  </a:lnTo>
                  <a:lnTo>
                    <a:pt x="45" y="68"/>
                  </a:lnTo>
                  <a:lnTo>
                    <a:pt x="52" y="53"/>
                  </a:lnTo>
                  <a:lnTo>
                    <a:pt x="60" y="38"/>
                  </a:lnTo>
                  <a:lnTo>
                    <a:pt x="60" y="38"/>
                  </a:lnTo>
                  <a:lnTo>
                    <a:pt x="82" y="23"/>
                  </a:lnTo>
                  <a:lnTo>
                    <a:pt x="105" y="15"/>
                  </a:lnTo>
                  <a:lnTo>
                    <a:pt x="127" y="8"/>
                  </a:lnTo>
                  <a:lnTo>
                    <a:pt x="157" y="15"/>
                  </a:lnTo>
                  <a:lnTo>
                    <a:pt x="157" y="15"/>
                  </a:lnTo>
                  <a:lnTo>
                    <a:pt x="120" y="0"/>
                  </a:lnTo>
                  <a:lnTo>
                    <a:pt x="82" y="0"/>
                  </a:lnTo>
                  <a:lnTo>
                    <a:pt x="45" y="8"/>
                  </a:lnTo>
                  <a:lnTo>
                    <a:pt x="22" y="23"/>
                  </a:lnTo>
                  <a:lnTo>
                    <a:pt x="22" y="2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7" name="Freeform 33"/>
            <p:cNvSpPr>
              <a:spLocks/>
            </p:cNvSpPr>
            <p:nvPr/>
          </p:nvSpPr>
          <p:spPr bwMode="auto">
            <a:xfrm>
              <a:off x="2859088" y="4762500"/>
              <a:ext cx="238125" cy="274638"/>
            </a:xfrm>
            <a:custGeom>
              <a:avLst/>
              <a:gdLst>
                <a:gd name="T0" fmla="*/ 8 w 150"/>
                <a:gd name="T1" fmla="*/ 128 h 173"/>
                <a:gd name="T2" fmla="*/ 8 w 150"/>
                <a:gd name="T3" fmla="*/ 128 h 173"/>
                <a:gd name="T4" fmla="*/ 23 w 150"/>
                <a:gd name="T5" fmla="*/ 151 h 173"/>
                <a:gd name="T6" fmla="*/ 38 w 150"/>
                <a:gd name="T7" fmla="*/ 166 h 173"/>
                <a:gd name="T8" fmla="*/ 60 w 150"/>
                <a:gd name="T9" fmla="*/ 173 h 173"/>
                <a:gd name="T10" fmla="*/ 83 w 150"/>
                <a:gd name="T11" fmla="*/ 173 h 173"/>
                <a:gd name="T12" fmla="*/ 105 w 150"/>
                <a:gd name="T13" fmla="*/ 173 h 173"/>
                <a:gd name="T14" fmla="*/ 128 w 150"/>
                <a:gd name="T15" fmla="*/ 166 h 173"/>
                <a:gd name="T16" fmla="*/ 143 w 150"/>
                <a:gd name="T17" fmla="*/ 151 h 173"/>
                <a:gd name="T18" fmla="*/ 150 w 150"/>
                <a:gd name="T19" fmla="*/ 128 h 173"/>
                <a:gd name="T20" fmla="*/ 150 w 150"/>
                <a:gd name="T21" fmla="*/ 128 h 173"/>
                <a:gd name="T22" fmla="*/ 120 w 150"/>
                <a:gd name="T23" fmla="*/ 143 h 173"/>
                <a:gd name="T24" fmla="*/ 83 w 150"/>
                <a:gd name="T25" fmla="*/ 143 h 173"/>
                <a:gd name="T26" fmla="*/ 53 w 150"/>
                <a:gd name="T27" fmla="*/ 128 h 173"/>
                <a:gd name="T28" fmla="*/ 45 w 150"/>
                <a:gd name="T29" fmla="*/ 113 h 173"/>
                <a:gd name="T30" fmla="*/ 38 w 150"/>
                <a:gd name="T31" fmla="*/ 98 h 173"/>
                <a:gd name="T32" fmla="*/ 38 w 150"/>
                <a:gd name="T33" fmla="*/ 98 h 173"/>
                <a:gd name="T34" fmla="*/ 30 w 150"/>
                <a:gd name="T35" fmla="*/ 76 h 173"/>
                <a:gd name="T36" fmla="*/ 30 w 150"/>
                <a:gd name="T37" fmla="*/ 53 h 173"/>
                <a:gd name="T38" fmla="*/ 38 w 150"/>
                <a:gd name="T39" fmla="*/ 23 h 173"/>
                <a:gd name="T40" fmla="*/ 45 w 150"/>
                <a:gd name="T41" fmla="*/ 0 h 173"/>
                <a:gd name="T42" fmla="*/ 45 w 150"/>
                <a:gd name="T43" fmla="*/ 0 h 173"/>
                <a:gd name="T44" fmla="*/ 23 w 150"/>
                <a:gd name="T45" fmla="*/ 31 h 173"/>
                <a:gd name="T46" fmla="*/ 8 w 150"/>
                <a:gd name="T47" fmla="*/ 68 h 173"/>
                <a:gd name="T48" fmla="*/ 0 w 150"/>
                <a:gd name="T49" fmla="*/ 98 h 173"/>
                <a:gd name="T50" fmla="*/ 8 w 150"/>
                <a:gd name="T51" fmla="*/ 128 h 173"/>
                <a:gd name="T52" fmla="*/ 8 w 150"/>
                <a:gd name="T53" fmla="*/ 12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73">
                  <a:moveTo>
                    <a:pt x="8" y="128"/>
                  </a:moveTo>
                  <a:lnTo>
                    <a:pt x="8" y="128"/>
                  </a:lnTo>
                  <a:lnTo>
                    <a:pt x="23" y="151"/>
                  </a:lnTo>
                  <a:lnTo>
                    <a:pt x="38" y="166"/>
                  </a:lnTo>
                  <a:lnTo>
                    <a:pt x="60" y="173"/>
                  </a:lnTo>
                  <a:lnTo>
                    <a:pt x="83" y="173"/>
                  </a:lnTo>
                  <a:lnTo>
                    <a:pt x="105" y="173"/>
                  </a:lnTo>
                  <a:lnTo>
                    <a:pt x="128" y="166"/>
                  </a:lnTo>
                  <a:lnTo>
                    <a:pt x="143" y="151"/>
                  </a:lnTo>
                  <a:lnTo>
                    <a:pt x="150" y="128"/>
                  </a:lnTo>
                  <a:lnTo>
                    <a:pt x="150" y="128"/>
                  </a:lnTo>
                  <a:lnTo>
                    <a:pt x="120" y="143"/>
                  </a:lnTo>
                  <a:lnTo>
                    <a:pt x="83" y="143"/>
                  </a:lnTo>
                  <a:lnTo>
                    <a:pt x="53" y="128"/>
                  </a:lnTo>
                  <a:lnTo>
                    <a:pt x="45" y="113"/>
                  </a:lnTo>
                  <a:lnTo>
                    <a:pt x="38" y="98"/>
                  </a:lnTo>
                  <a:lnTo>
                    <a:pt x="38" y="98"/>
                  </a:lnTo>
                  <a:lnTo>
                    <a:pt x="30" y="76"/>
                  </a:lnTo>
                  <a:lnTo>
                    <a:pt x="30" y="53"/>
                  </a:lnTo>
                  <a:lnTo>
                    <a:pt x="38" y="23"/>
                  </a:lnTo>
                  <a:lnTo>
                    <a:pt x="45" y="0"/>
                  </a:lnTo>
                  <a:lnTo>
                    <a:pt x="45" y="0"/>
                  </a:lnTo>
                  <a:lnTo>
                    <a:pt x="23" y="31"/>
                  </a:lnTo>
                  <a:lnTo>
                    <a:pt x="8" y="68"/>
                  </a:lnTo>
                  <a:lnTo>
                    <a:pt x="0" y="98"/>
                  </a:lnTo>
                  <a:lnTo>
                    <a:pt x="8" y="128"/>
                  </a:lnTo>
                  <a:lnTo>
                    <a:pt x="8" y="12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8" name="Freeform 34"/>
            <p:cNvSpPr>
              <a:spLocks/>
            </p:cNvSpPr>
            <p:nvPr/>
          </p:nvSpPr>
          <p:spPr bwMode="auto">
            <a:xfrm>
              <a:off x="3038475" y="4703763"/>
              <a:ext cx="119063" cy="166688"/>
            </a:xfrm>
            <a:custGeom>
              <a:avLst/>
              <a:gdLst>
                <a:gd name="T0" fmla="*/ 75 w 75"/>
                <a:gd name="T1" fmla="*/ 83 h 105"/>
                <a:gd name="T2" fmla="*/ 75 w 75"/>
                <a:gd name="T3" fmla="*/ 83 h 105"/>
                <a:gd name="T4" fmla="*/ 67 w 75"/>
                <a:gd name="T5" fmla="*/ 75 h 105"/>
                <a:gd name="T6" fmla="*/ 60 w 75"/>
                <a:gd name="T7" fmla="*/ 68 h 105"/>
                <a:gd name="T8" fmla="*/ 37 w 75"/>
                <a:gd name="T9" fmla="*/ 68 h 105"/>
                <a:gd name="T10" fmla="*/ 37 w 75"/>
                <a:gd name="T11" fmla="*/ 68 h 105"/>
                <a:gd name="T12" fmla="*/ 30 w 75"/>
                <a:gd name="T13" fmla="*/ 75 h 105"/>
                <a:gd name="T14" fmla="*/ 30 w 75"/>
                <a:gd name="T15" fmla="*/ 75 h 105"/>
                <a:gd name="T16" fmla="*/ 22 w 75"/>
                <a:gd name="T17" fmla="*/ 60 h 105"/>
                <a:gd name="T18" fmla="*/ 22 w 75"/>
                <a:gd name="T19" fmla="*/ 37 h 105"/>
                <a:gd name="T20" fmla="*/ 30 w 75"/>
                <a:gd name="T21" fmla="*/ 15 h 105"/>
                <a:gd name="T22" fmla="*/ 45 w 75"/>
                <a:gd name="T23" fmla="*/ 0 h 105"/>
                <a:gd name="T24" fmla="*/ 45 w 75"/>
                <a:gd name="T25" fmla="*/ 0 h 105"/>
                <a:gd name="T26" fmla="*/ 15 w 75"/>
                <a:gd name="T27" fmla="*/ 22 h 105"/>
                <a:gd name="T28" fmla="*/ 0 w 75"/>
                <a:gd name="T29" fmla="*/ 52 h 105"/>
                <a:gd name="T30" fmla="*/ 7 w 75"/>
                <a:gd name="T31" fmla="*/ 75 h 105"/>
                <a:gd name="T32" fmla="*/ 7 w 75"/>
                <a:gd name="T33" fmla="*/ 90 h 105"/>
                <a:gd name="T34" fmla="*/ 15 w 75"/>
                <a:gd name="T35" fmla="*/ 98 h 105"/>
                <a:gd name="T36" fmla="*/ 15 w 75"/>
                <a:gd name="T37" fmla="*/ 98 h 105"/>
                <a:gd name="T38" fmla="*/ 22 w 75"/>
                <a:gd name="T39" fmla="*/ 98 h 105"/>
                <a:gd name="T40" fmla="*/ 22 w 75"/>
                <a:gd name="T41" fmla="*/ 98 h 105"/>
                <a:gd name="T42" fmla="*/ 37 w 75"/>
                <a:gd name="T43" fmla="*/ 105 h 105"/>
                <a:gd name="T44" fmla="*/ 37 w 75"/>
                <a:gd name="T45" fmla="*/ 105 h 105"/>
                <a:gd name="T46" fmla="*/ 52 w 75"/>
                <a:gd name="T47" fmla="*/ 105 h 105"/>
                <a:gd name="T48" fmla="*/ 67 w 75"/>
                <a:gd name="T49" fmla="*/ 98 h 105"/>
                <a:gd name="T50" fmla="*/ 75 w 75"/>
                <a:gd name="T51" fmla="*/ 83 h 105"/>
                <a:gd name="T52" fmla="*/ 75 w 75"/>
                <a:gd name="T5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5" h="105">
                  <a:moveTo>
                    <a:pt x="75" y="83"/>
                  </a:moveTo>
                  <a:lnTo>
                    <a:pt x="75" y="83"/>
                  </a:lnTo>
                  <a:lnTo>
                    <a:pt x="67" y="75"/>
                  </a:lnTo>
                  <a:lnTo>
                    <a:pt x="60" y="68"/>
                  </a:lnTo>
                  <a:lnTo>
                    <a:pt x="37" y="68"/>
                  </a:lnTo>
                  <a:lnTo>
                    <a:pt x="37" y="68"/>
                  </a:lnTo>
                  <a:lnTo>
                    <a:pt x="30" y="75"/>
                  </a:lnTo>
                  <a:lnTo>
                    <a:pt x="30" y="75"/>
                  </a:lnTo>
                  <a:lnTo>
                    <a:pt x="22" y="60"/>
                  </a:lnTo>
                  <a:lnTo>
                    <a:pt x="22" y="37"/>
                  </a:lnTo>
                  <a:lnTo>
                    <a:pt x="30" y="15"/>
                  </a:lnTo>
                  <a:lnTo>
                    <a:pt x="45" y="0"/>
                  </a:lnTo>
                  <a:lnTo>
                    <a:pt x="45" y="0"/>
                  </a:lnTo>
                  <a:lnTo>
                    <a:pt x="15" y="22"/>
                  </a:lnTo>
                  <a:lnTo>
                    <a:pt x="0" y="52"/>
                  </a:lnTo>
                  <a:lnTo>
                    <a:pt x="7" y="75"/>
                  </a:lnTo>
                  <a:lnTo>
                    <a:pt x="7" y="90"/>
                  </a:lnTo>
                  <a:lnTo>
                    <a:pt x="15" y="98"/>
                  </a:lnTo>
                  <a:lnTo>
                    <a:pt x="15" y="98"/>
                  </a:lnTo>
                  <a:lnTo>
                    <a:pt x="22" y="98"/>
                  </a:lnTo>
                  <a:lnTo>
                    <a:pt x="22" y="98"/>
                  </a:lnTo>
                  <a:lnTo>
                    <a:pt x="37" y="105"/>
                  </a:lnTo>
                  <a:lnTo>
                    <a:pt x="37" y="105"/>
                  </a:lnTo>
                  <a:lnTo>
                    <a:pt x="52" y="105"/>
                  </a:lnTo>
                  <a:lnTo>
                    <a:pt x="67" y="98"/>
                  </a:lnTo>
                  <a:lnTo>
                    <a:pt x="75" y="83"/>
                  </a:lnTo>
                  <a:lnTo>
                    <a:pt x="75" y="8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9" name="Freeform 35"/>
            <p:cNvSpPr>
              <a:spLocks/>
            </p:cNvSpPr>
            <p:nvPr/>
          </p:nvSpPr>
          <p:spPr bwMode="auto">
            <a:xfrm>
              <a:off x="2895600" y="4679950"/>
              <a:ext cx="417513" cy="858838"/>
            </a:xfrm>
            <a:custGeom>
              <a:avLst/>
              <a:gdLst>
                <a:gd name="T0" fmla="*/ 188 w 263"/>
                <a:gd name="T1" fmla="*/ 345 h 541"/>
                <a:gd name="T2" fmla="*/ 188 w 263"/>
                <a:gd name="T3" fmla="*/ 345 h 541"/>
                <a:gd name="T4" fmla="*/ 233 w 263"/>
                <a:gd name="T5" fmla="*/ 255 h 541"/>
                <a:gd name="T6" fmla="*/ 255 w 263"/>
                <a:gd name="T7" fmla="*/ 188 h 541"/>
                <a:gd name="T8" fmla="*/ 263 w 263"/>
                <a:gd name="T9" fmla="*/ 128 h 541"/>
                <a:gd name="T10" fmla="*/ 255 w 263"/>
                <a:gd name="T11" fmla="*/ 75 h 541"/>
                <a:gd name="T12" fmla="*/ 240 w 263"/>
                <a:gd name="T13" fmla="*/ 37 h 541"/>
                <a:gd name="T14" fmla="*/ 225 w 263"/>
                <a:gd name="T15" fmla="*/ 15 h 541"/>
                <a:gd name="T16" fmla="*/ 195 w 263"/>
                <a:gd name="T17" fmla="*/ 0 h 541"/>
                <a:gd name="T18" fmla="*/ 173 w 263"/>
                <a:gd name="T19" fmla="*/ 0 h 541"/>
                <a:gd name="T20" fmla="*/ 173 w 263"/>
                <a:gd name="T21" fmla="*/ 0 h 541"/>
                <a:gd name="T22" fmla="*/ 150 w 263"/>
                <a:gd name="T23" fmla="*/ 0 h 541"/>
                <a:gd name="T24" fmla="*/ 135 w 263"/>
                <a:gd name="T25" fmla="*/ 15 h 541"/>
                <a:gd name="T26" fmla="*/ 135 w 263"/>
                <a:gd name="T27" fmla="*/ 15 h 541"/>
                <a:gd name="T28" fmla="*/ 150 w 263"/>
                <a:gd name="T29" fmla="*/ 7 h 541"/>
                <a:gd name="T30" fmla="*/ 150 w 263"/>
                <a:gd name="T31" fmla="*/ 7 h 541"/>
                <a:gd name="T32" fmla="*/ 180 w 263"/>
                <a:gd name="T33" fmla="*/ 15 h 541"/>
                <a:gd name="T34" fmla="*/ 203 w 263"/>
                <a:gd name="T35" fmla="*/ 30 h 541"/>
                <a:gd name="T36" fmla="*/ 225 w 263"/>
                <a:gd name="T37" fmla="*/ 52 h 541"/>
                <a:gd name="T38" fmla="*/ 240 w 263"/>
                <a:gd name="T39" fmla="*/ 90 h 541"/>
                <a:gd name="T40" fmla="*/ 240 w 263"/>
                <a:gd name="T41" fmla="*/ 143 h 541"/>
                <a:gd name="T42" fmla="*/ 233 w 263"/>
                <a:gd name="T43" fmla="*/ 203 h 541"/>
                <a:gd name="T44" fmla="*/ 210 w 263"/>
                <a:gd name="T45" fmla="*/ 270 h 541"/>
                <a:gd name="T46" fmla="*/ 165 w 263"/>
                <a:gd name="T47" fmla="*/ 353 h 541"/>
                <a:gd name="T48" fmla="*/ 165 w 263"/>
                <a:gd name="T49" fmla="*/ 353 h 541"/>
                <a:gd name="T50" fmla="*/ 127 w 263"/>
                <a:gd name="T51" fmla="*/ 413 h 541"/>
                <a:gd name="T52" fmla="*/ 90 w 263"/>
                <a:gd name="T53" fmla="*/ 458 h 541"/>
                <a:gd name="T54" fmla="*/ 45 w 263"/>
                <a:gd name="T55" fmla="*/ 503 h 541"/>
                <a:gd name="T56" fmla="*/ 0 w 263"/>
                <a:gd name="T57" fmla="*/ 541 h 541"/>
                <a:gd name="T58" fmla="*/ 15 w 263"/>
                <a:gd name="T59" fmla="*/ 526 h 541"/>
                <a:gd name="T60" fmla="*/ 15 w 263"/>
                <a:gd name="T61" fmla="*/ 526 h 541"/>
                <a:gd name="T62" fmla="*/ 67 w 263"/>
                <a:gd name="T63" fmla="*/ 488 h 541"/>
                <a:gd name="T64" fmla="*/ 112 w 263"/>
                <a:gd name="T65" fmla="*/ 443 h 541"/>
                <a:gd name="T66" fmla="*/ 150 w 263"/>
                <a:gd name="T67" fmla="*/ 398 h 541"/>
                <a:gd name="T68" fmla="*/ 188 w 263"/>
                <a:gd name="T69" fmla="*/ 345 h 541"/>
                <a:gd name="T70" fmla="*/ 188 w 263"/>
                <a:gd name="T71" fmla="*/ 345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3" h="541">
                  <a:moveTo>
                    <a:pt x="188" y="345"/>
                  </a:moveTo>
                  <a:lnTo>
                    <a:pt x="188" y="345"/>
                  </a:lnTo>
                  <a:lnTo>
                    <a:pt x="233" y="255"/>
                  </a:lnTo>
                  <a:lnTo>
                    <a:pt x="255" y="188"/>
                  </a:lnTo>
                  <a:lnTo>
                    <a:pt x="263" y="128"/>
                  </a:lnTo>
                  <a:lnTo>
                    <a:pt x="255" y="75"/>
                  </a:lnTo>
                  <a:lnTo>
                    <a:pt x="240" y="37"/>
                  </a:lnTo>
                  <a:lnTo>
                    <a:pt x="225" y="15"/>
                  </a:lnTo>
                  <a:lnTo>
                    <a:pt x="195" y="0"/>
                  </a:lnTo>
                  <a:lnTo>
                    <a:pt x="173" y="0"/>
                  </a:lnTo>
                  <a:lnTo>
                    <a:pt x="173" y="0"/>
                  </a:lnTo>
                  <a:lnTo>
                    <a:pt x="150" y="0"/>
                  </a:lnTo>
                  <a:lnTo>
                    <a:pt x="135" y="15"/>
                  </a:lnTo>
                  <a:lnTo>
                    <a:pt x="135" y="15"/>
                  </a:lnTo>
                  <a:lnTo>
                    <a:pt x="150" y="7"/>
                  </a:lnTo>
                  <a:lnTo>
                    <a:pt x="150" y="7"/>
                  </a:lnTo>
                  <a:lnTo>
                    <a:pt x="180" y="15"/>
                  </a:lnTo>
                  <a:lnTo>
                    <a:pt x="203" y="30"/>
                  </a:lnTo>
                  <a:lnTo>
                    <a:pt x="225" y="52"/>
                  </a:lnTo>
                  <a:lnTo>
                    <a:pt x="240" y="90"/>
                  </a:lnTo>
                  <a:lnTo>
                    <a:pt x="240" y="143"/>
                  </a:lnTo>
                  <a:lnTo>
                    <a:pt x="233" y="203"/>
                  </a:lnTo>
                  <a:lnTo>
                    <a:pt x="210" y="270"/>
                  </a:lnTo>
                  <a:lnTo>
                    <a:pt x="165" y="353"/>
                  </a:lnTo>
                  <a:lnTo>
                    <a:pt x="165" y="353"/>
                  </a:lnTo>
                  <a:lnTo>
                    <a:pt x="127" y="413"/>
                  </a:lnTo>
                  <a:lnTo>
                    <a:pt x="90" y="458"/>
                  </a:lnTo>
                  <a:lnTo>
                    <a:pt x="45" y="503"/>
                  </a:lnTo>
                  <a:lnTo>
                    <a:pt x="0" y="541"/>
                  </a:lnTo>
                  <a:lnTo>
                    <a:pt x="15" y="526"/>
                  </a:lnTo>
                  <a:lnTo>
                    <a:pt x="15" y="526"/>
                  </a:lnTo>
                  <a:lnTo>
                    <a:pt x="67" y="488"/>
                  </a:lnTo>
                  <a:lnTo>
                    <a:pt x="112" y="443"/>
                  </a:lnTo>
                  <a:lnTo>
                    <a:pt x="150" y="398"/>
                  </a:lnTo>
                  <a:lnTo>
                    <a:pt x="188" y="345"/>
                  </a:lnTo>
                  <a:lnTo>
                    <a:pt x="188" y="34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0" name="Freeform 36"/>
            <p:cNvSpPr>
              <a:spLocks/>
            </p:cNvSpPr>
            <p:nvPr/>
          </p:nvSpPr>
          <p:spPr bwMode="auto">
            <a:xfrm>
              <a:off x="3348038" y="4178300"/>
              <a:ext cx="155575" cy="239713"/>
            </a:xfrm>
            <a:custGeom>
              <a:avLst/>
              <a:gdLst>
                <a:gd name="T0" fmla="*/ 98 w 98"/>
                <a:gd name="T1" fmla="*/ 121 h 151"/>
                <a:gd name="T2" fmla="*/ 98 w 98"/>
                <a:gd name="T3" fmla="*/ 121 h 151"/>
                <a:gd name="T4" fmla="*/ 98 w 98"/>
                <a:gd name="T5" fmla="*/ 113 h 151"/>
                <a:gd name="T6" fmla="*/ 90 w 98"/>
                <a:gd name="T7" fmla="*/ 106 h 151"/>
                <a:gd name="T8" fmla="*/ 75 w 98"/>
                <a:gd name="T9" fmla="*/ 106 h 151"/>
                <a:gd name="T10" fmla="*/ 53 w 98"/>
                <a:gd name="T11" fmla="*/ 106 h 151"/>
                <a:gd name="T12" fmla="*/ 53 w 98"/>
                <a:gd name="T13" fmla="*/ 106 h 151"/>
                <a:gd name="T14" fmla="*/ 38 w 98"/>
                <a:gd name="T15" fmla="*/ 106 h 151"/>
                <a:gd name="T16" fmla="*/ 38 w 98"/>
                <a:gd name="T17" fmla="*/ 106 h 151"/>
                <a:gd name="T18" fmla="*/ 30 w 98"/>
                <a:gd name="T19" fmla="*/ 83 h 151"/>
                <a:gd name="T20" fmla="*/ 30 w 98"/>
                <a:gd name="T21" fmla="*/ 61 h 151"/>
                <a:gd name="T22" fmla="*/ 38 w 98"/>
                <a:gd name="T23" fmla="*/ 30 h 151"/>
                <a:gd name="T24" fmla="*/ 53 w 98"/>
                <a:gd name="T25" fmla="*/ 0 h 151"/>
                <a:gd name="T26" fmla="*/ 53 w 98"/>
                <a:gd name="T27" fmla="*/ 0 h 151"/>
                <a:gd name="T28" fmla="*/ 38 w 98"/>
                <a:gd name="T29" fmla="*/ 15 h 151"/>
                <a:gd name="T30" fmla="*/ 15 w 98"/>
                <a:gd name="T31" fmla="*/ 30 h 151"/>
                <a:gd name="T32" fmla="*/ 8 w 98"/>
                <a:gd name="T33" fmla="*/ 53 h 151"/>
                <a:gd name="T34" fmla="*/ 0 w 98"/>
                <a:gd name="T35" fmla="*/ 76 h 151"/>
                <a:gd name="T36" fmla="*/ 0 w 98"/>
                <a:gd name="T37" fmla="*/ 98 h 151"/>
                <a:gd name="T38" fmla="*/ 0 w 98"/>
                <a:gd name="T39" fmla="*/ 113 h 151"/>
                <a:gd name="T40" fmla="*/ 8 w 98"/>
                <a:gd name="T41" fmla="*/ 128 h 151"/>
                <a:gd name="T42" fmla="*/ 23 w 98"/>
                <a:gd name="T43" fmla="*/ 143 h 151"/>
                <a:gd name="T44" fmla="*/ 23 w 98"/>
                <a:gd name="T45" fmla="*/ 143 h 151"/>
                <a:gd name="T46" fmla="*/ 23 w 98"/>
                <a:gd name="T47" fmla="*/ 143 h 151"/>
                <a:gd name="T48" fmla="*/ 23 w 98"/>
                <a:gd name="T49" fmla="*/ 143 h 151"/>
                <a:gd name="T50" fmla="*/ 45 w 98"/>
                <a:gd name="T51" fmla="*/ 151 h 151"/>
                <a:gd name="T52" fmla="*/ 45 w 98"/>
                <a:gd name="T53" fmla="*/ 151 h 151"/>
                <a:gd name="T54" fmla="*/ 75 w 98"/>
                <a:gd name="T55" fmla="*/ 151 h 151"/>
                <a:gd name="T56" fmla="*/ 90 w 98"/>
                <a:gd name="T57" fmla="*/ 143 h 151"/>
                <a:gd name="T58" fmla="*/ 98 w 98"/>
                <a:gd name="T59" fmla="*/ 136 h 151"/>
                <a:gd name="T60" fmla="*/ 98 w 98"/>
                <a:gd name="T61" fmla="*/ 121 h 151"/>
                <a:gd name="T62" fmla="*/ 98 w 98"/>
                <a:gd name="T63"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151">
                  <a:moveTo>
                    <a:pt x="98" y="121"/>
                  </a:moveTo>
                  <a:lnTo>
                    <a:pt x="98" y="121"/>
                  </a:lnTo>
                  <a:lnTo>
                    <a:pt x="98" y="113"/>
                  </a:lnTo>
                  <a:lnTo>
                    <a:pt x="90" y="106"/>
                  </a:lnTo>
                  <a:lnTo>
                    <a:pt x="75" y="106"/>
                  </a:lnTo>
                  <a:lnTo>
                    <a:pt x="53" y="106"/>
                  </a:lnTo>
                  <a:lnTo>
                    <a:pt x="53" y="106"/>
                  </a:lnTo>
                  <a:lnTo>
                    <a:pt x="38" y="106"/>
                  </a:lnTo>
                  <a:lnTo>
                    <a:pt x="38" y="106"/>
                  </a:lnTo>
                  <a:lnTo>
                    <a:pt x="30" y="83"/>
                  </a:lnTo>
                  <a:lnTo>
                    <a:pt x="30" y="61"/>
                  </a:lnTo>
                  <a:lnTo>
                    <a:pt x="38" y="30"/>
                  </a:lnTo>
                  <a:lnTo>
                    <a:pt x="53" y="0"/>
                  </a:lnTo>
                  <a:lnTo>
                    <a:pt x="53" y="0"/>
                  </a:lnTo>
                  <a:lnTo>
                    <a:pt x="38" y="15"/>
                  </a:lnTo>
                  <a:lnTo>
                    <a:pt x="15" y="30"/>
                  </a:lnTo>
                  <a:lnTo>
                    <a:pt x="8" y="53"/>
                  </a:lnTo>
                  <a:lnTo>
                    <a:pt x="0" y="76"/>
                  </a:lnTo>
                  <a:lnTo>
                    <a:pt x="0" y="98"/>
                  </a:lnTo>
                  <a:lnTo>
                    <a:pt x="0" y="113"/>
                  </a:lnTo>
                  <a:lnTo>
                    <a:pt x="8" y="128"/>
                  </a:lnTo>
                  <a:lnTo>
                    <a:pt x="23" y="143"/>
                  </a:lnTo>
                  <a:lnTo>
                    <a:pt x="23" y="143"/>
                  </a:lnTo>
                  <a:lnTo>
                    <a:pt x="23" y="143"/>
                  </a:lnTo>
                  <a:lnTo>
                    <a:pt x="23" y="143"/>
                  </a:lnTo>
                  <a:lnTo>
                    <a:pt x="45" y="151"/>
                  </a:lnTo>
                  <a:lnTo>
                    <a:pt x="45" y="151"/>
                  </a:lnTo>
                  <a:lnTo>
                    <a:pt x="75" y="151"/>
                  </a:lnTo>
                  <a:lnTo>
                    <a:pt x="90" y="143"/>
                  </a:lnTo>
                  <a:lnTo>
                    <a:pt x="98" y="136"/>
                  </a:lnTo>
                  <a:lnTo>
                    <a:pt x="98" y="121"/>
                  </a:lnTo>
                  <a:lnTo>
                    <a:pt x="98" y="12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1" name="Freeform 37"/>
            <p:cNvSpPr>
              <a:spLocks/>
            </p:cNvSpPr>
            <p:nvPr/>
          </p:nvSpPr>
          <p:spPr bwMode="auto">
            <a:xfrm>
              <a:off x="3144838" y="4130675"/>
              <a:ext cx="596900" cy="1289050"/>
            </a:xfrm>
            <a:custGeom>
              <a:avLst/>
              <a:gdLst>
                <a:gd name="T0" fmla="*/ 271 w 376"/>
                <a:gd name="T1" fmla="*/ 511 h 812"/>
                <a:gd name="T2" fmla="*/ 271 w 376"/>
                <a:gd name="T3" fmla="*/ 511 h 812"/>
                <a:gd name="T4" fmla="*/ 308 w 376"/>
                <a:gd name="T5" fmla="*/ 444 h 812"/>
                <a:gd name="T6" fmla="*/ 331 w 376"/>
                <a:gd name="T7" fmla="*/ 383 h 812"/>
                <a:gd name="T8" fmla="*/ 354 w 376"/>
                <a:gd name="T9" fmla="*/ 331 h 812"/>
                <a:gd name="T10" fmla="*/ 369 w 376"/>
                <a:gd name="T11" fmla="*/ 278 h 812"/>
                <a:gd name="T12" fmla="*/ 376 w 376"/>
                <a:gd name="T13" fmla="*/ 233 h 812"/>
                <a:gd name="T14" fmla="*/ 376 w 376"/>
                <a:gd name="T15" fmla="*/ 188 h 812"/>
                <a:gd name="T16" fmla="*/ 376 w 376"/>
                <a:gd name="T17" fmla="*/ 151 h 812"/>
                <a:gd name="T18" fmla="*/ 369 w 376"/>
                <a:gd name="T19" fmla="*/ 121 h 812"/>
                <a:gd name="T20" fmla="*/ 361 w 376"/>
                <a:gd name="T21" fmla="*/ 91 h 812"/>
                <a:gd name="T22" fmla="*/ 346 w 376"/>
                <a:gd name="T23" fmla="*/ 60 h 812"/>
                <a:gd name="T24" fmla="*/ 331 w 376"/>
                <a:gd name="T25" fmla="*/ 45 h 812"/>
                <a:gd name="T26" fmla="*/ 316 w 376"/>
                <a:gd name="T27" fmla="*/ 23 h 812"/>
                <a:gd name="T28" fmla="*/ 278 w 376"/>
                <a:gd name="T29" fmla="*/ 8 h 812"/>
                <a:gd name="T30" fmla="*/ 241 w 376"/>
                <a:gd name="T31" fmla="*/ 0 h 812"/>
                <a:gd name="T32" fmla="*/ 241 w 376"/>
                <a:gd name="T33" fmla="*/ 0 h 812"/>
                <a:gd name="T34" fmla="*/ 203 w 376"/>
                <a:gd name="T35" fmla="*/ 15 h 812"/>
                <a:gd name="T36" fmla="*/ 181 w 376"/>
                <a:gd name="T37" fmla="*/ 30 h 812"/>
                <a:gd name="T38" fmla="*/ 181 w 376"/>
                <a:gd name="T39" fmla="*/ 30 h 812"/>
                <a:gd name="T40" fmla="*/ 211 w 376"/>
                <a:gd name="T41" fmla="*/ 23 h 812"/>
                <a:gd name="T42" fmla="*/ 211 w 376"/>
                <a:gd name="T43" fmla="*/ 23 h 812"/>
                <a:gd name="T44" fmla="*/ 248 w 376"/>
                <a:gd name="T45" fmla="*/ 30 h 812"/>
                <a:gd name="T46" fmla="*/ 286 w 376"/>
                <a:gd name="T47" fmla="*/ 45 h 812"/>
                <a:gd name="T48" fmla="*/ 301 w 376"/>
                <a:gd name="T49" fmla="*/ 60 h 812"/>
                <a:gd name="T50" fmla="*/ 316 w 376"/>
                <a:gd name="T51" fmla="*/ 83 h 812"/>
                <a:gd name="T52" fmla="*/ 331 w 376"/>
                <a:gd name="T53" fmla="*/ 113 h 812"/>
                <a:gd name="T54" fmla="*/ 339 w 376"/>
                <a:gd name="T55" fmla="*/ 136 h 812"/>
                <a:gd name="T56" fmla="*/ 346 w 376"/>
                <a:gd name="T57" fmla="*/ 173 h 812"/>
                <a:gd name="T58" fmla="*/ 346 w 376"/>
                <a:gd name="T59" fmla="*/ 211 h 812"/>
                <a:gd name="T60" fmla="*/ 346 w 376"/>
                <a:gd name="T61" fmla="*/ 256 h 812"/>
                <a:gd name="T62" fmla="*/ 339 w 376"/>
                <a:gd name="T63" fmla="*/ 301 h 812"/>
                <a:gd name="T64" fmla="*/ 323 w 376"/>
                <a:gd name="T65" fmla="*/ 353 h 812"/>
                <a:gd name="T66" fmla="*/ 301 w 376"/>
                <a:gd name="T67" fmla="*/ 406 h 812"/>
                <a:gd name="T68" fmla="*/ 278 w 376"/>
                <a:gd name="T69" fmla="*/ 466 h 812"/>
                <a:gd name="T70" fmla="*/ 241 w 376"/>
                <a:gd name="T71" fmla="*/ 534 h 812"/>
                <a:gd name="T72" fmla="*/ 241 w 376"/>
                <a:gd name="T73" fmla="*/ 534 h 812"/>
                <a:gd name="T74" fmla="*/ 188 w 376"/>
                <a:gd name="T75" fmla="*/ 609 h 812"/>
                <a:gd name="T76" fmla="*/ 136 w 376"/>
                <a:gd name="T77" fmla="*/ 684 h 812"/>
                <a:gd name="T78" fmla="*/ 68 w 376"/>
                <a:gd name="T79" fmla="*/ 751 h 812"/>
                <a:gd name="T80" fmla="*/ 0 w 376"/>
                <a:gd name="T81" fmla="*/ 812 h 812"/>
                <a:gd name="T82" fmla="*/ 31 w 376"/>
                <a:gd name="T83" fmla="*/ 789 h 812"/>
                <a:gd name="T84" fmla="*/ 31 w 376"/>
                <a:gd name="T85" fmla="*/ 789 h 812"/>
                <a:gd name="T86" fmla="*/ 98 w 376"/>
                <a:gd name="T87" fmla="*/ 729 h 812"/>
                <a:gd name="T88" fmla="*/ 158 w 376"/>
                <a:gd name="T89" fmla="*/ 661 h 812"/>
                <a:gd name="T90" fmla="*/ 218 w 376"/>
                <a:gd name="T91" fmla="*/ 594 h 812"/>
                <a:gd name="T92" fmla="*/ 271 w 376"/>
                <a:gd name="T93" fmla="*/ 511 h 812"/>
                <a:gd name="T94" fmla="*/ 271 w 376"/>
                <a:gd name="T95" fmla="*/ 511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 h="812">
                  <a:moveTo>
                    <a:pt x="271" y="511"/>
                  </a:moveTo>
                  <a:lnTo>
                    <a:pt x="271" y="511"/>
                  </a:lnTo>
                  <a:lnTo>
                    <a:pt x="308" y="444"/>
                  </a:lnTo>
                  <a:lnTo>
                    <a:pt x="331" y="383"/>
                  </a:lnTo>
                  <a:lnTo>
                    <a:pt x="354" y="331"/>
                  </a:lnTo>
                  <a:lnTo>
                    <a:pt x="369" y="278"/>
                  </a:lnTo>
                  <a:lnTo>
                    <a:pt x="376" y="233"/>
                  </a:lnTo>
                  <a:lnTo>
                    <a:pt x="376" y="188"/>
                  </a:lnTo>
                  <a:lnTo>
                    <a:pt x="376" y="151"/>
                  </a:lnTo>
                  <a:lnTo>
                    <a:pt x="369" y="121"/>
                  </a:lnTo>
                  <a:lnTo>
                    <a:pt x="361" y="91"/>
                  </a:lnTo>
                  <a:lnTo>
                    <a:pt x="346" y="60"/>
                  </a:lnTo>
                  <a:lnTo>
                    <a:pt x="331" y="45"/>
                  </a:lnTo>
                  <a:lnTo>
                    <a:pt x="316" y="23"/>
                  </a:lnTo>
                  <a:lnTo>
                    <a:pt x="278" y="8"/>
                  </a:lnTo>
                  <a:lnTo>
                    <a:pt x="241" y="0"/>
                  </a:lnTo>
                  <a:lnTo>
                    <a:pt x="241" y="0"/>
                  </a:lnTo>
                  <a:lnTo>
                    <a:pt x="203" y="15"/>
                  </a:lnTo>
                  <a:lnTo>
                    <a:pt x="181" y="30"/>
                  </a:lnTo>
                  <a:lnTo>
                    <a:pt x="181" y="30"/>
                  </a:lnTo>
                  <a:lnTo>
                    <a:pt x="211" y="23"/>
                  </a:lnTo>
                  <a:lnTo>
                    <a:pt x="211" y="23"/>
                  </a:lnTo>
                  <a:lnTo>
                    <a:pt x="248" y="30"/>
                  </a:lnTo>
                  <a:lnTo>
                    <a:pt x="286" y="45"/>
                  </a:lnTo>
                  <a:lnTo>
                    <a:pt x="301" y="60"/>
                  </a:lnTo>
                  <a:lnTo>
                    <a:pt x="316" y="83"/>
                  </a:lnTo>
                  <a:lnTo>
                    <a:pt x="331" y="113"/>
                  </a:lnTo>
                  <a:lnTo>
                    <a:pt x="339" y="136"/>
                  </a:lnTo>
                  <a:lnTo>
                    <a:pt x="346" y="173"/>
                  </a:lnTo>
                  <a:lnTo>
                    <a:pt x="346" y="211"/>
                  </a:lnTo>
                  <a:lnTo>
                    <a:pt x="346" y="256"/>
                  </a:lnTo>
                  <a:lnTo>
                    <a:pt x="339" y="301"/>
                  </a:lnTo>
                  <a:lnTo>
                    <a:pt x="323" y="353"/>
                  </a:lnTo>
                  <a:lnTo>
                    <a:pt x="301" y="406"/>
                  </a:lnTo>
                  <a:lnTo>
                    <a:pt x="278" y="466"/>
                  </a:lnTo>
                  <a:lnTo>
                    <a:pt x="241" y="534"/>
                  </a:lnTo>
                  <a:lnTo>
                    <a:pt x="241" y="534"/>
                  </a:lnTo>
                  <a:lnTo>
                    <a:pt x="188" y="609"/>
                  </a:lnTo>
                  <a:lnTo>
                    <a:pt x="136" y="684"/>
                  </a:lnTo>
                  <a:lnTo>
                    <a:pt x="68" y="751"/>
                  </a:lnTo>
                  <a:lnTo>
                    <a:pt x="0" y="812"/>
                  </a:lnTo>
                  <a:lnTo>
                    <a:pt x="31" y="789"/>
                  </a:lnTo>
                  <a:lnTo>
                    <a:pt x="31" y="789"/>
                  </a:lnTo>
                  <a:lnTo>
                    <a:pt x="98" y="729"/>
                  </a:lnTo>
                  <a:lnTo>
                    <a:pt x="158" y="661"/>
                  </a:lnTo>
                  <a:lnTo>
                    <a:pt x="218" y="594"/>
                  </a:lnTo>
                  <a:lnTo>
                    <a:pt x="271" y="511"/>
                  </a:lnTo>
                  <a:lnTo>
                    <a:pt x="271" y="51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2" name="Freeform 38"/>
            <p:cNvSpPr>
              <a:spLocks/>
            </p:cNvSpPr>
            <p:nvPr/>
          </p:nvSpPr>
          <p:spPr bwMode="auto">
            <a:xfrm>
              <a:off x="3265488" y="3321050"/>
              <a:ext cx="201613" cy="190500"/>
            </a:xfrm>
            <a:custGeom>
              <a:avLst/>
              <a:gdLst>
                <a:gd name="T0" fmla="*/ 120 w 127"/>
                <a:gd name="T1" fmla="*/ 60 h 120"/>
                <a:gd name="T2" fmla="*/ 120 w 127"/>
                <a:gd name="T3" fmla="*/ 60 h 120"/>
                <a:gd name="T4" fmla="*/ 112 w 127"/>
                <a:gd name="T5" fmla="*/ 52 h 120"/>
                <a:gd name="T6" fmla="*/ 97 w 127"/>
                <a:gd name="T7" fmla="*/ 52 h 120"/>
                <a:gd name="T8" fmla="*/ 90 w 127"/>
                <a:gd name="T9" fmla="*/ 60 h 120"/>
                <a:gd name="T10" fmla="*/ 75 w 127"/>
                <a:gd name="T11" fmla="*/ 75 h 120"/>
                <a:gd name="T12" fmla="*/ 75 w 127"/>
                <a:gd name="T13" fmla="*/ 75 h 120"/>
                <a:gd name="T14" fmla="*/ 67 w 127"/>
                <a:gd name="T15" fmla="*/ 90 h 120"/>
                <a:gd name="T16" fmla="*/ 67 w 127"/>
                <a:gd name="T17" fmla="*/ 90 h 120"/>
                <a:gd name="T18" fmla="*/ 45 w 127"/>
                <a:gd name="T19" fmla="*/ 75 h 120"/>
                <a:gd name="T20" fmla="*/ 22 w 127"/>
                <a:gd name="T21" fmla="*/ 60 h 120"/>
                <a:gd name="T22" fmla="*/ 7 w 127"/>
                <a:gd name="T23" fmla="*/ 30 h 120"/>
                <a:gd name="T24" fmla="*/ 7 w 127"/>
                <a:gd name="T25" fmla="*/ 0 h 120"/>
                <a:gd name="T26" fmla="*/ 7 w 127"/>
                <a:gd name="T27" fmla="*/ 0 h 120"/>
                <a:gd name="T28" fmla="*/ 0 w 127"/>
                <a:gd name="T29" fmla="*/ 22 h 120"/>
                <a:gd name="T30" fmla="*/ 0 w 127"/>
                <a:gd name="T31" fmla="*/ 45 h 120"/>
                <a:gd name="T32" fmla="*/ 7 w 127"/>
                <a:gd name="T33" fmla="*/ 67 h 120"/>
                <a:gd name="T34" fmla="*/ 15 w 127"/>
                <a:gd name="T35" fmla="*/ 90 h 120"/>
                <a:gd name="T36" fmla="*/ 30 w 127"/>
                <a:gd name="T37" fmla="*/ 105 h 120"/>
                <a:gd name="T38" fmla="*/ 45 w 127"/>
                <a:gd name="T39" fmla="*/ 120 h 120"/>
                <a:gd name="T40" fmla="*/ 60 w 127"/>
                <a:gd name="T41" fmla="*/ 120 h 120"/>
                <a:gd name="T42" fmla="*/ 75 w 127"/>
                <a:gd name="T43" fmla="*/ 120 h 120"/>
                <a:gd name="T44" fmla="*/ 75 w 127"/>
                <a:gd name="T45" fmla="*/ 120 h 120"/>
                <a:gd name="T46" fmla="*/ 75 w 127"/>
                <a:gd name="T47" fmla="*/ 120 h 120"/>
                <a:gd name="T48" fmla="*/ 75 w 127"/>
                <a:gd name="T49" fmla="*/ 120 h 120"/>
                <a:gd name="T50" fmla="*/ 105 w 127"/>
                <a:gd name="T51" fmla="*/ 112 h 120"/>
                <a:gd name="T52" fmla="*/ 105 w 127"/>
                <a:gd name="T53" fmla="*/ 112 h 120"/>
                <a:gd name="T54" fmla="*/ 120 w 127"/>
                <a:gd name="T55" fmla="*/ 97 h 120"/>
                <a:gd name="T56" fmla="*/ 127 w 127"/>
                <a:gd name="T57" fmla="*/ 82 h 120"/>
                <a:gd name="T58" fmla="*/ 127 w 127"/>
                <a:gd name="T59" fmla="*/ 67 h 120"/>
                <a:gd name="T60" fmla="*/ 120 w 127"/>
                <a:gd name="T61" fmla="*/ 60 h 120"/>
                <a:gd name="T62" fmla="*/ 120 w 127"/>
                <a:gd name="T63"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20">
                  <a:moveTo>
                    <a:pt x="120" y="60"/>
                  </a:moveTo>
                  <a:lnTo>
                    <a:pt x="120" y="60"/>
                  </a:lnTo>
                  <a:lnTo>
                    <a:pt x="112" y="52"/>
                  </a:lnTo>
                  <a:lnTo>
                    <a:pt x="97" y="52"/>
                  </a:lnTo>
                  <a:lnTo>
                    <a:pt x="90" y="60"/>
                  </a:lnTo>
                  <a:lnTo>
                    <a:pt x="75" y="75"/>
                  </a:lnTo>
                  <a:lnTo>
                    <a:pt x="75" y="75"/>
                  </a:lnTo>
                  <a:lnTo>
                    <a:pt x="67" y="90"/>
                  </a:lnTo>
                  <a:lnTo>
                    <a:pt x="67" y="90"/>
                  </a:lnTo>
                  <a:lnTo>
                    <a:pt x="45" y="75"/>
                  </a:lnTo>
                  <a:lnTo>
                    <a:pt x="22" y="60"/>
                  </a:lnTo>
                  <a:lnTo>
                    <a:pt x="7" y="30"/>
                  </a:lnTo>
                  <a:lnTo>
                    <a:pt x="7" y="0"/>
                  </a:lnTo>
                  <a:lnTo>
                    <a:pt x="7" y="0"/>
                  </a:lnTo>
                  <a:lnTo>
                    <a:pt x="0" y="22"/>
                  </a:lnTo>
                  <a:lnTo>
                    <a:pt x="0" y="45"/>
                  </a:lnTo>
                  <a:lnTo>
                    <a:pt x="7" y="67"/>
                  </a:lnTo>
                  <a:lnTo>
                    <a:pt x="15" y="90"/>
                  </a:lnTo>
                  <a:lnTo>
                    <a:pt x="30" y="105"/>
                  </a:lnTo>
                  <a:lnTo>
                    <a:pt x="45" y="120"/>
                  </a:lnTo>
                  <a:lnTo>
                    <a:pt x="60" y="120"/>
                  </a:lnTo>
                  <a:lnTo>
                    <a:pt x="75" y="120"/>
                  </a:lnTo>
                  <a:lnTo>
                    <a:pt x="75" y="120"/>
                  </a:lnTo>
                  <a:lnTo>
                    <a:pt x="75" y="120"/>
                  </a:lnTo>
                  <a:lnTo>
                    <a:pt x="75" y="120"/>
                  </a:lnTo>
                  <a:lnTo>
                    <a:pt x="105" y="112"/>
                  </a:lnTo>
                  <a:lnTo>
                    <a:pt x="105" y="112"/>
                  </a:lnTo>
                  <a:lnTo>
                    <a:pt x="120" y="97"/>
                  </a:lnTo>
                  <a:lnTo>
                    <a:pt x="127" y="82"/>
                  </a:lnTo>
                  <a:lnTo>
                    <a:pt x="127" y="67"/>
                  </a:lnTo>
                  <a:lnTo>
                    <a:pt x="120" y="60"/>
                  </a:lnTo>
                  <a:lnTo>
                    <a:pt x="120" y="6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3" name="Freeform 39"/>
            <p:cNvSpPr>
              <a:spLocks/>
            </p:cNvSpPr>
            <p:nvPr/>
          </p:nvSpPr>
          <p:spPr bwMode="auto">
            <a:xfrm>
              <a:off x="3276600" y="3165475"/>
              <a:ext cx="644525" cy="1263650"/>
            </a:xfrm>
            <a:custGeom>
              <a:avLst/>
              <a:gdLst>
                <a:gd name="T0" fmla="*/ 383 w 406"/>
                <a:gd name="T1" fmla="*/ 391 h 796"/>
                <a:gd name="T2" fmla="*/ 383 w 406"/>
                <a:gd name="T3" fmla="*/ 391 h 796"/>
                <a:gd name="T4" fmla="*/ 368 w 406"/>
                <a:gd name="T5" fmla="*/ 323 h 796"/>
                <a:gd name="T6" fmla="*/ 346 w 406"/>
                <a:gd name="T7" fmla="*/ 263 h 796"/>
                <a:gd name="T8" fmla="*/ 323 w 406"/>
                <a:gd name="T9" fmla="*/ 203 h 796"/>
                <a:gd name="T10" fmla="*/ 301 w 406"/>
                <a:gd name="T11" fmla="*/ 158 h 796"/>
                <a:gd name="T12" fmla="*/ 278 w 406"/>
                <a:gd name="T13" fmla="*/ 120 h 796"/>
                <a:gd name="T14" fmla="*/ 248 w 406"/>
                <a:gd name="T15" fmla="*/ 83 h 796"/>
                <a:gd name="T16" fmla="*/ 225 w 406"/>
                <a:gd name="T17" fmla="*/ 53 h 796"/>
                <a:gd name="T18" fmla="*/ 195 w 406"/>
                <a:gd name="T19" fmla="*/ 38 h 796"/>
                <a:gd name="T20" fmla="*/ 165 w 406"/>
                <a:gd name="T21" fmla="*/ 23 h 796"/>
                <a:gd name="T22" fmla="*/ 143 w 406"/>
                <a:gd name="T23" fmla="*/ 7 h 796"/>
                <a:gd name="T24" fmla="*/ 120 w 406"/>
                <a:gd name="T25" fmla="*/ 0 h 796"/>
                <a:gd name="T26" fmla="*/ 90 w 406"/>
                <a:gd name="T27" fmla="*/ 0 h 796"/>
                <a:gd name="T28" fmla="*/ 53 w 406"/>
                <a:gd name="T29" fmla="*/ 15 h 796"/>
                <a:gd name="T30" fmla="*/ 23 w 406"/>
                <a:gd name="T31" fmla="*/ 38 h 796"/>
                <a:gd name="T32" fmla="*/ 23 w 406"/>
                <a:gd name="T33" fmla="*/ 38 h 796"/>
                <a:gd name="T34" fmla="*/ 8 w 406"/>
                <a:gd name="T35" fmla="*/ 68 h 796"/>
                <a:gd name="T36" fmla="*/ 0 w 406"/>
                <a:gd name="T37" fmla="*/ 98 h 796"/>
                <a:gd name="T38" fmla="*/ 0 w 406"/>
                <a:gd name="T39" fmla="*/ 98 h 796"/>
                <a:gd name="T40" fmla="*/ 15 w 406"/>
                <a:gd name="T41" fmla="*/ 75 h 796"/>
                <a:gd name="T42" fmla="*/ 15 w 406"/>
                <a:gd name="T43" fmla="*/ 75 h 796"/>
                <a:gd name="T44" fmla="*/ 45 w 406"/>
                <a:gd name="T45" fmla="*/ 45 h 796"/>
                <a:gd name="T46" fmla="*/ 83 w 406"/>
                <a:gd name="T47" fmla="*/ 38 h 796"/>
                <a:gd name="T48" fmla="*/ 113 w 406"/>
                <a:gd name="T49" fmla="*/ 38 h 796"/>
                <a:gd name="T50" fmla="*/ 135 w 406"/>
                <a:gd name="T51" fmla="*/ 45 h 796"/>
                <a:gd name="T52" fmla="*/ 158 w 406"/>
                <a:gd name="T53" fmla="*/ 53 h 796"/>
                <a:gd name="T54" fmla="*/ 188 w 406"/>
                <a:gd name="T55" fmla="*/ 68 h 796"/>
                <a:gd name="T56" fmla="*/ 218 w 406"/>
                <a:gd name="T57" fmla="*/ 90 h 796"/>
                <a:gd name="T58" fmla="*/ 240 w 406"/>
                <a:gd name="T59" fmla="*/ 120 h 796"/>
                <a:gd name="T60" fmla="*/ 271 w 406"/>
                <a:gd name="T61" fmla="*/ 150 h 796"/>
                <a:gd name="T62" fmla="*/ 293 w 406"/>
                <a:gd name="T63" fmla="*/ 195 h 796"/>
                <a:gd name="T64" fmla="*/ 316 w 406"/>
                <a:gd name="T65" fmla="*/ 240 h 796"/>
                <a:gd name="T66" fmla="*/ 338 w 406"/>
                <a:gd name="T67" fmla="*/ 293 h 796"/>
                <a:gd name="T68" fmla="*/ 361 w 406"/>
                <a:gd name="T69" fmla="*/ 361 h 796"/>
                <a:gd name="T70" fmla="*/ 376 w 406"/>
                <a:gd name="T71" fmla="*/ 428 h 796"/>
                <a:gd name="T72" fmla="*/ 376 w 406"/>
                <a:gd name="T73" fmla="*/ 428 h 796"/>
                <a:gd name="T74" fmla="*/ 391 w 406"/>
                <a:gd name="T75" fmla="*/ 518 h 796"/>
                <a:gd name="T76" fmla="*/ 398 w 406"/>
                <a:gd name="T77" fmla="*/ 616 h 796"/>
                <a:gd name="T78" fmla="*/ 398 w 406"/>
                <a:gd name="T79" fmla="*/ 706 h 796"/>
                <a:gd name="T80" fmla="*/ 383 w 406"/>
                <a:gd name="T81" fmla="*/ 796 h 796"/>
                <a:gd name="T82" fmla="*/ 391 w 406"/>
                <a:gd name="T83" fmla="*/ 766 h 796"/>
                <a:gd name="T84" fmla="*/ 391 w 406"/>
                <a:gd name="T85" fmla="*/ 766 h 796"/>
                <a:gd name="T86" fmla="*/ 406 w 406"/>
                <a:gd name="T87" fmla="*/ 668 h 796"/>
                <a:gd name="T88" fmla="*/ 406 w 406"/>
                <a:gd name="T89" fmla="*/ 578 h 796"/>
                <a:gd name="T90" fmla="*/ 398 w 406"/>
                <a:gd name="T91" fmla="*/ 488 h 796"/>
                <a:gd name="T92" fmla="*/ 383 w 406"/>
                <a:gd name="T93" fmla="*/ 391 h 796"/>
                <a:gd name="T94" fmla="*/ 383 w 406"/>
                <a:gd name="T95" fmla="*/ 39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6" h="796">
                  <a:moveTo>
                    <a:pt x="383" y="391"/>
                  </a:moveTo>
                  <a:lnTo>
                    <a:pt x="383" y="391"/>
                  </a:lnTo>
                  <a:lnTo>
                    <a:pt x="368" y="323"/>
                  </a:lnTo>
                  <a:lnTo>
                    <a:pt x="346" y="263"/>
                  </a:lnTo>
                  <a:lnTo>
                    <a:pt x="323" y="203"/>
                  </a:lnTo>
                  <a:lnTo>
                    <a:pt x="301" y="158"/>
                  </a:lnTo>
                  <a:lnTo>
                    <a:pt x="278" y="120"/>
                  </a:lnTo>
                  <a:lnTo>
                    <a:pt x="248" y="83"/>
                  </a:lnTo>
                  <a:lnTo>
                    <a:pt x="225" y="53"/>
                  </a:lnTo>
                  <a:lnTo>
                    <a:pt x="195" y="38"/>
                  </a:lnTo>
                  <a:lnTo>
                    <a:pt x="165" y="23"/>
                  </a:lnTo>
                  <a:lnTo>
                    <a:pt x="143" y="7"/>
                  </a:lnTo>
                  <a:lnTo>
                    <a:pt x="120" y="0"/>
                  </a:lnTo>
                  <a:lnTo>
                    <a:pt x="90" y="0"/>
                  </a:lnTo>
                  <a:lnTo>
                    <a:pt x="53" y="15"/>
                  </a:lnTo>
                  <a:lnTo>
                    <a:pt x="23" y="38"/>
                  </a:lnTo>
                  <a:lnTo>
                    <a:pt x="23" y="38"/>
                  </a:lnTo>
                  <a:lnTo>
                    <a:pt x="8" y="68"/>
                  </a:lnTo>
                  <a:lnTo>
                    <a:pt x="0" y="98"/>
                  </a:lnTo>
                  <a:lnTo>
                    <a:pt x="0" y="98"/>
                  </a:lnTo>
                  <a:lnTo>
                    <a:pt x="15" y="75"/>
                  </a:lnTo>
                  <a:lnTo>
                    <a:pt x="15" y="75"/>
                  </a:lnTo>
                  <a:lnTo>
                    <a:pt x="45" y="45"/>
                  </a:lnTo>
                  <a:lnTo>
                    <a:pt x="83" y="38"/>
                  </a:lnTo>
                  <a:lnTo>
                    <a:pt x="113" y="38"/>
                  </a:lnTo>
                  <a:lnTo>
                    <a:pt x="135" y="45"/>
                  </a:lnTo>
                  <a:lnTo>
                    <a:pt x="158" y="53"/>
                  </a:lnTo>
                  <a:lnTo>
                    <a:pt x="188" y="68"/>
                  </a:lnTo>
                  <a:lnTo>
                    <a:pt x="218" y="90"/>
                  </a:lnTo>
                  <a:lnTo>
                    <a:pt x="240" y="120"/>
                  </a:lnTo>
                  <a:lnTo>
                    <a:pt x="271" y="150"/>
                  </a:lnTo>
                  <a:lnTo>
                    <a:pt x="293" y="195"/>
                  </a:lnTo>
                  <a:lnTo>
                    <a:pt x="316" y="240"/>
                  </a:lnTo>
                  <a:lnTo>
                    <a:pt x="338" y="293"/>
                  </a:lnTo>
                  <a:lnTo>
                    <a:pt x="361" y="361"/>
                  </a:lnTo>
                  <a:lnTo>
                    <a:pt x="376" y="428"/>
                  </a:lnTo>
                  <a:lnTo>
                    <a:pt x="376" y="428"/>
                  </a:lnTo>
                  <a:lnTo>
                    <a:pt x="391" y="518"/>
                  </a:lnTo>
                  <a:lnTo>
                    <a:pt x="398" y="616"/>
                  </a:lnTo>
                  <a:lnTo>
                    <a:pt x="398" y="706"/>
                  </a:lnTo>
                  <a:lnTo>
                    <a:pt x="383" y="796"/>
                  </a:lnTo>
                  <a:lnTo>
                    <a:pt x="391" y="766"/>
                  </a:lnTo>
                  <a:lnTo>
                    <a:pt x="391" y="766"/>
                  </a:lnTo>
                  <a:lnTo>
                    <a:pt x="406" y="668"/>
                  </a:lnTo>
                  <a:lnTo>
                    <a:pt x="406" y="578"/>
                  </a:lnTo>
                  <a:lnTo>
                    <a:pt x="398" y="488"/>
                  </a:lnTo>
                  <a:lnTo>
                    <a:pt x="383" y="391"/>
                  </a:lnTo>
                  <a:lnTo>
                    <a:pt x="383" y="39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4" name="Freeform 40"/>
            <p:cNvSpPr>
              <a:spLocks/>
            </p:cNvSpPr>
            <p:nvPr/>
          </p:nvSpPr>
          <p:spPr bwMode="auto">
            <a:xfrm>
              <a:off x="3408363" y="5932488"/>
              <a:ext cx="130175" cy="142875"/>
            </a:xfrm>
            <a:custGeom>
              <a:avLst/>
              <a:gdLst>
                <a:gd name="T0" fmla="*/ 52 w 82"/>
                <a:gd name="T1" fmla="*/ 7 h 90"/>
                <a:gd name="T2" fmla="*/ 52 w 82"/>
                <a:gd name="T3" fmla="*/ 7 h 90"/>
                <a:gd name="T4" fmla="*/ 52 w 82"/>
                <a:gd name="T5" fmla="*/ 15 h 90"/>
                <a:gd name="T6" fmla="*/ 52 w 82"/>
                <a:gd name="T7" fmla="*/ 22 h 90"/>
                <a:gd name="T8" fmla="*/ 37 w 82"/>
                <a:gd name="T9" fmla="*/ 37 h 90"/>
                <a:gd name="T10" fmla="*/ 37 w 82"/>
                <a:gd name="T11" fmla="*/ 37 h 90"/>
                <a:gd name="T12" fmla="*/ 30 w 82"/>
                <a:gd name="T13" fmla="*/ 45 h 90"/>
                <a:gd name="T14" fmla="*/ 30 w 82"/>
                <a:gd name="T15" fmla="*/ 45 h 90"/>
                <a:gd name="T16" fmla="*/ 30 w 82"/>
                <a:gd name="T17" fmla="*/ 60 h 90"/>
                <a:gd name="T18" fmla="*/ 45 w 82"/>
                <a:gd name="T19" fmla="*/ 75 h 90"/>
                <a:gd name="T20" fmla="*/ 60 w 82"/>
                <a:gd name="T21" fmla="*/ 82 h 90"/>
                <a:gd name="T22" fmla="*/ 82 w 82"/>
                <a:gd name="T23" fmla="*/ 90 h 90"/>
                <a:gd name="T24" fmla="*/ 82 w 82"/>
                <a:gd name="T25" fmla="*/ 90 h 90"/>
                <a:gd name="T26" fmla="*/ 52 w 82"/>
                <a:gd name="T27" fmla="*/ 90 h 90"/>
                <a:gd name="T28" fmla="*/ 22 w 82"/>
                <a:gd name="T29" fmla="*/ 75 h 90"/>
                <a:gd name="T30" fmla="*/ 7 w 82"/>
                <a:gd name="T31" fmla="*/ 52 h 90"/>
                <a:gd name="T32" fmla="*/ 0 w 82"/>
                <a:gd name="T33" fmla="*/ 45 h 90"/>
                <a:gd name="T34" fmla="*/ 7 w 82"/>
                <a:gd name="T35" fmla="*/ 30 h 90"/>
                <a:gd name="T36" fmla="*/ 7 w 82"/>
                <a:gd name="T37" fmla="*/ 30 h 90"/>
                <a:gd name="T38" fmla="*/ 7 w 82"/>
                <a:gd name="T39" fmla="*/ 30 h 90"/>
                <a:gd name="T40" fmla="*/ 7 w 82"/>
                <a:gd name="T41" fmla="*/ 30 h 90"/>
                <a:gd name="T42" fmla="*/ 15 w 82"/>
                <a:gd name="T43" fmla="*/ 15 h 90"/>
                <a:gd name="T44" fmla="*/ 15 w 82"/>
                <a:gd name="T45" fmla="*/ 15 h 90"/>
                <a:gd name="T46" fmla="*/ 30 w 82"/>
                <a:gd name="T47" fmla="*/ 7 h 90"/>
                <a:gd name="T48" fmla="*/ 37 w 82"/>
                <a:gd name="T49" fmla="*/ 0 h 90"/>
                <a:gd name="T50" fmla="*/ 52 w 82"/>
                <a:gd name="T51" fmla="*/ 7 h 90"/>
                <a:gd name="T52" fmla="*/ 52 w 82"/>
                <a:gd name="T53"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90">
                  <a:moveTo>
                    <a:pt x="52" y="7"/>
                  </a:moveTo>
                  <a:lnTo>
                    <a:pt x="52" y="7"/>
                  </a:lnTo>
                  <a:lnTo>
                    <a:pt x="52" y="15"/>
                  </a:lnTo>
                  <a:lnTo>
                    <a:pt x="52" y="22"/>
                  </a:lnTo>
                  <a:lnTo>
                    <a:pt x="37" y="37"/>
                  </a:lnTo>
                  <a:lnTo>
                    <a:pt x="37" y="37"/>
                  </a:lnTo>
                  <a:lnTo>
                    <a:pt x="30" y="45"/>
                  </a:lnTo>
                  <a:lnTo>
                    <a:pt x="30" y="45"/>
                  </a:lnTo>
                  <a:lnTo>
                    <a:pt x="30" y="60"/>
                  </a:lnTo>
                  <a:lnTo>
                    <a:pt x="45" y="75"/>
                  </a:lnTo>
                  <a:lnTo>
                    <a:pt x="60" y="82"/>
                  </a:lnTo>
                  <a:lnTo>
                    <a:pt x="82" y="90"/>
                  </a:lnTo>
                  <a:lnTo>
                    <a:pt x="82" y="90"/>
                  </a:lnTo>
                  <a:lnTo>
                    <a:pt x="52" y="90"/>
                  </a:lnTo>
                  <a:lnTo>
                    <a:pt x="22" y="75"/>
                  </a:lnTo>
                  <a:lnTo>
                    <a:pt x="7" y="52"/>
                  </a:lnTo>
                  <a:lnTo>
                    <a:pt x="0" y="45"/>
                  </a:lnTo>
                  <a:lnTo>
                    <a:pt x="7" y="30"/>
                  </a:lnTo>
                  <a:lnTo>
                    <a:pt x="7" y="30"/>
                  </a:lnTo>
                  <a:lnTo>
                    <a:pt x="7" y="30"/>
                  </a:lnTo>
                  <a:lnTo>
                    <a:pt x="7" y="30"/>
                  </a:lnTo>
                  <a:lnTo>
                    <a:pt x="15" y="15"/>
                  </a:lnTo>
                  <a:lnTo>
                    <a:pt x="15" y="15"/>
                  </a:lnTo>
                  <a:lnTo>
                    <a:pt x="30" y="7"/>
                  </a:lnTo>
                  <a:lnTo>
                    <a:pt x="37" y="0"/>
                  </a:lnTo>
                  <a:lnTo>
                    <a:pt x="52" y="7"/>
                  </a:lnTo>
                  <a:lnTo>
                    <a:pt x="52" y="7"/>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5" name="Freeform 41"/>
            <p:cNvSpPr>
              <a:spLocks/>
            </p:cNvSpPr>
            <p:nvPr/>
          </p:nvSpPr>
          <p:spPr bwMode="auto">
            <a:xfrm>
              <a:off x="2835275" y="5573713"/>
              <a:ext cx="811213" cy="501650"/>
            </a:xfrm>
            <a:custGeom>
              <a:avLst/>
              <a:gdLst>
                <a:gd name="T0" fmla="*/ 271 w 511"/>
                <a:gd name="T1" fmla="*/ 30 h 316"/>
                <a:gd name="T2" fmla="*/ 271 w 511"/>
                <a:gd name="T3" fmla="*/ 30 h 316"/>
                <a:gd name="T4" fmla="*/ 361 w 511"/>
                <a:gd name="T5" fmla="*/ 68 h 316"/>
                <a:gd name="T6" fmla="*/ 428 w 511"/>
                <a:gd name="T7" fmla="*/ 105 h 316"/>
                <a:gd name="T8" fmla="*/ 473 w 511"/>
                <a:gd name="T9" fmla="*/ 150 h 316"/>
                <a:gd name="T10" fmla="*/ 503 w 511"/>
                <a:gd name="T11" fmla="*/ 188 h 316"/>
                <a:gd name="T12" fmla="*/ 511 w 511"/>
                <a:gd name="T13" fmla="*/ 226 h 316"/>
                <a:gd name="T14" fmla="*/ 511 w 511"/>
                <a:gd name="T15" fmla="*/ 256 h 316"/>
                <a:gd name="T16" fmla="*/ 503 w 511"/>
                <a:gd name="T17" fmla="*/ 286 h 316"/>
                <a:gd name="T18" fmla="*/ 481 w 511"/>
                <a:gd name="T19" fmla="*/ 308 h 316"/>
                <a:gd name="T20" fmla="*/ 481 w 511"/>
                <a:gd name="T21" fmla="*/ 308 h 316"/>
                <a:gd name="T22" fmla="*/ 466 w 511"/>
                <a:gd name="T23" fmla="*/ 316 h 316"/>
                <a:gd name="T24" fmla="*/ 443 w 511"/>
                <a:gd name="T25" fmla="*/ 316 h 316"/>
                <a:gd name="T26" fmla="*/ 443 w 511"/>
                <a:gd name="T27" fmla="*/ 316 h 316"/>
                <a:gd name="T28" fmla="*/ 458 w 511"/>
                <a:gd name="T29" fmla="*/ 308 h 316"/>
                <a:gd name="T30" fmla="*/ 458 w 511"/>
                <a:gd name="T31" fmla="*/ 308 h 316"/>
                <a:gd name="T32" fmla="*/ 481 w 511"/>
                <a:gd name="T33" fmla="*/ 286 h 316"/>
                <a:gd name="T34" fmla="*/ 488 w 511"/>
                <a:gd name="T35" fmla="*/ 263 h 316"/>
                <a:gd name="T36" fmla="*/ 488 w 511"/>
                <a:gd name="T37" fmla="*/ 226 h 316"/>
                <a:gd name="T38" fmla="*/ 473 w 511"/>
                <a:gd name="T39" fmla="*/ 188 h 316"/>
                <a:gd name="T40" fmla="*/ 443 w 511"/>
                <a:gd name="T41" fmla="*/ 150 h 316"/>
                <a:gd name="T42" fmla="*/ 398 w 511"/>
                <a:gd name="T43" fmla="*/ 105 h 316"/>
                <a:gd name="T44" fmla="*/ 338 w 511"/>
                <a:gd name="T45" fmla="*/ 68 h 316"/>
                <a:gd name="T46" fmla="*/ 248 w 511"/>
                <a:gd name="T47" fmla="*/ 30 h 316"/>
                <a:gd name="T48" fmla="*/ 248 w 511"/>
                <a:gd name="T49" fmla="*/ 30 h 316"/>
                <a:gd name="T50" fmla="*/ 188 w 511"/>
                <a:gd name="T51" fmla="*/ 15 h 316"/>
                <a:gd name="T52" fmla="*/ 120 w 511"/>
                <a:gd name="T53" fmla="*/ 8 h 316"/>
                <a:gd name="T54" fmla="*/ 60 w 511"/>
                <a:gd name="T55" fmla="*/ 0 h 316"/>
                <a:gd name="T56" fmla="*/ 0 w 511"/>
                <a:gd name="T57" fmla="*/ 0 h 316"/>
                <a:gd name="T58" fmla="*/ 23 w 511"/>
                <a:gd name="T59" fmla="*/ 0 h 316"/>
                <a:gd name="T60" fmla="*/ 23 w 511"/>
                <a:gd name="T61" fmla="*/ 0 h 316"/>
                <a:gd name="T62" fmla="*/ 83 w 511"/>
                <a:gd name="T63" fmla="*/ 0 h 316"/>
                <a:gd name="T64" fmla="*/ 150 w 511"/>
                <a:gd name="T65" fmla="*/ 0 h 316"/>
                <a:gd name="T66" fmla="*/ 211 w 511"/>
                <a:gd name="T67" fmla="*/ 15 h 316"/>
                <a:gd name="T68" fmla="*/ 271 w 511"/>
                <a:gd name="T69" fmla="*/ 30 h 316"/>
                <a:gd name="T70" fmla="*/ 271 w 511"/>
                <a:gd name="T71" fmla="*/ 3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1" h="316">
                  <a:moveTo>
                    <a:pt x="271" y="30"/>
                  </a:moveTo>
                  <a:lnTo>
                    <a:pt x="271" y="30"/>
                  </a:lnTo>
                  <a:lnTo>
                    <a:pt x="361" y="68"/>
                  </a:lnTo>
                  <a:lnTo>
                    <a:pt x="428" y="105"/>
                  </a:lnTo>
                  <a:lnTo>
                    <a:pt x="473" y="150"/>
                  </a:lnTo>
                  <a:lnTo>
                    <a:pt x="503" y="188"/>
                  </a:lnTo>
                  <a:lnTo>
                    <a:pt x="511" y="226"/>
                  </a:lnTo>
                  <a:lnTo>
                    <a:pt x="511" y="256"/>
                  </a:lnTo>
                  <a:lnTo>
                    <a:pt x="503" y="286"/>
                  </a:lnTo>
                  <a:lnTo>
                    <a:pt x="481" y="308"/>
                  </a:lnTo>
                  <a:lnTo>
                    <a:pt x="481" y="308"/>
                  </a:lnTo>
                  <a:lnTo>
                    <a:pt x="466" y="316"/>
                  </a:lnTo>
                  <a:lnTo>
                    <a:pt x="443" y="316"/>
                  </a:lnTo>
                  <a:lnTo>
                    <a:pt x="443" y="316"/>
                  </a:lnTo>
                  <a:lnTo>
                    <a:pt x="458" y="308"/>
                  </a:lnTo>
                  <a:lnTo>
                    <a:pt x="458" y="308"/>
                  </a:lnTo>
                  <a:lnTo>
                    <a:pt x="481" y="286"/>
                  </a:lnTo>
                  <a:lnTo>
                    <a:pt x="488" y="263"/>
                  </a:lnTo>
                  <a:lnTo>
                    <a:pt x="488" y="226"/>
                  </a:lnTo>
                  <a:lnTo>
                    <a:pt x="473" y="188"/>
                  </a:lnTo>
                  <a:lnTo>
                    <a:pt x="443" y="150"/>
                  </a:lnTo>
                  <a:lnTo>
                    <a:pt x="398" y="105"/>
                  </a:lnTo>
                  <a:lnTo>
                    <a:pt x="338" y="68"/>
                  </a:lnTo>
                  <a:lnTo>
                    <a:pt x="248" y="30"/>
                  </a:lnTo>
                  <a:lnTo>
                    <a:pt x="248" y="30"/>
                  </a:lnTo>
                  <a:lnTo>
                    <a:pt x="188" y="15"/>
                  </a:lnTo>
                  <a:lnTo>
                    <a:pt x="120" y="8"/>
                  </a:lnTo>
                  <a:lnTo>
                    <a:pt x="60" y="0"/>
                  </a:lnTo>
                  <a:lnTo>
                    <a:pt x="0" y="0"/>
                  </a:lnTo>
                  <a:lnTo>
                    <a:pt x="23" y="0"/>
                  </a:lnTo>
                  <a:lnTo>
                    <a:pt x="23" y="0"/>
                  </a:lnTo>
                  <a:lnTo>
                    <a:pt x="83" y="0"/>
                  </a:lnTo>
                  <a:lnTo>
                    <a:pt x="150" y="0"/>
                  </a:lnTo>
                  <a:lnTo>
                    <a:pt x="211" y="15"/>
                  </a:lnTo>
                  <a:lnTo>
                    <a:pt x="271" y="30"/>
                  </a:lnTo>
                  <a:lnTo>
                    <a:pt x="271" y="3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6" name="Freeform 42"/>
            <p:cNvSpPr>
              <a:spLocks/>
            </p:cNvSpPr>
            <p:nvPr/>
          </p:nvSpPr>
          <p:spPr bwMode="auto">
            <a:xfrm>
              <a:off x="4027488" y="5956300"/>
              <a:ext cx="192088" cy="201613"/>
            </a:xfrm>
            <a:custGeom>
              <a:avLst/>
              <a:gdLst>
                <a:gd name="T0" fmla="*/ 68 w 121"/>
                <a:gd name="T1" fmla="*/ 7 h 127"/>
                <a:gd name="T2" fmla="*/ 68 w 121"/>
                <a:gd name="T3" fmla="*/ 7 h 127"/>
                <a:gd name="T4" fmla="*/ 75 w 121"/>
                <a:gd name="T5" fmla="*/ 15 h 127"/>
                <a:gd name="T6" fmla="*/ 75 w 121"/>
                <a:gd name="T7" fmla="*/ 30 h 127"/>
                <a:gd name="T8" fmla="*/ 60 w 121"/>
                <a:gd name="T9" fmla="*/ 37 h 127"/>
                <a:gd name="T10" fmla="*/ 45 w 121"/>
                <a:gd name="T11" fmla="*/ 52 h 127"/>
                <a:gd name="T12" fmla="*/ 45 w 121"/>
                <a:gd name="T13" fmla="*/ 52 h 127"/>
                <a:gd name="T14" fmla="*/ 38 w 121"/>
                <a:gd name="T15" fmla="*/ 60 h 127"/>
                <a:gd name="T16" fmla="*/ 38 w 121"/>
                <a:gd name="T17" fmla="*/ 60 h 127"/>
                <a:gd name="T18" fmla="*/ 45 w 121"/>
                <a:gd name="T19" fmla="*/ 82 h 127"/>
                <a:gd name="T20" fmla="*/ 68 w 121"/>
                <a:gd name="T21" fmla="*/ 105 h 127"/>
                <a:gd name="T22" fmla="*/ 90 w 121"/>
                <a:gd name="T23" fmla="*/ 120 h 127"/>
                <a:gd name="T24" fmla="*/ 121 w 121"/>
                <a:gd name="T25" fmla="*/ 120 h 127"/>
                <a:gd name="T26" fmla="*/ 121 w 121"/>
                <a:gd name="T27" fmla="*/ 120 h 127"/>
                <a:gd name="T28" fmla="*/ 98 w 121"/>
                <a:gd name="T29" fmla="*/ 127 h 127"/>
                <a:gd name="T30" fmla="*/ 75 w 121"/>
                <a:gd name="T31" fmla="*/ 127 h 127"/>
                <a:gd name="T32" fmla="*/ 53 w 121"/>
                <a:gd name="T33" fmla="*/ 120 h 127"/>
                <a:gd name="T34" fmla="*/ 30 w 121"/>
                <a:gd name="T35" fmla="*/ 112 h 127"/>
                <a:gd name="T36" fmla="*/ 15 w 121"/>
                <a:gd name="T37" fmla="*/ 97 h 127"/>
                <a:gd name="T38" fmla="*/ 8 w 121"/>
                <a:gd name="T39" fmla="*/ 82 h 127"/>
                <a:gd name="T40" fmla="*/ 0 w 121"/>
                <a:gd name="T41" fmla="*/ 67 h 127"/>
                <a:gd name="T42" fmla="*/ 0 w 121"/>
                <a:gd name="T43" fmla="*/ 52 h 127"/>
                <a:gd name="T44" fmla="*/ 0 w 121"/>
                <a:gd name="T45" fmla="*/ 52 h 127"/>
                <a:gd name="T46" fmla="*/ 0 w 121"/>
                <a:gd name="T47" fmla="*/ 45 h 127"/>
                <a:gd name="T48" fmla="*/ 0 w 121"/>
                <a:gd name="T49" fmla="*/ 45 h 127"/>
                <a:gd name="T50" fmla="*/ 15 w 121"/>
                <a:gd name="T51" fmla="*/ 22 h 127"/>
                <a:gd name="T52" fmla="*/ 15 w 121"/>
                <a:gd name="T53" fmla="*/ 22 h 127"/>
                <a:gd name="T54" fmla="*/ 30 w 121"/>
                <a:gd name="T55" fmla="*/ 7 h 127"/>
                <a:gd name="T56" fmla="*/ 45 w 121"/>
                <a:gd name="T57" fmla="*/ 0 h 127"/>
                <a:gd name="T58" fmla="*/ 60 w 121"/>
                <a:gd name="T59" fmla="*/ 0 h 127"/>
                <a:gd name="T60" fmla="*/ 68 w 121"/>
                <a:gd name="T61" fmla="*/ 7 h 127"/>
                <a:gd name="T62" fmla="*/ 68 w 121"/>
                <a:gd name="T63"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27">
                  <a:moveTo>
                    <a:pt x="68" y="7"/>
                  </a:moveTo>
                  <a:lnTo>
                    <a:pt x="68" y="7"/>
                  </a:lnTo>
                  <a:lnTo>
                    <a:pt x="75" y="15"/>
                  </a:lnTo>
                  <a:lnTo>
                    <a:pt x="75" y="30"/>
                  </a:lnTo>
                  <a:lnTo>
                    <a:pt x="60" y="37"/>
                  </a:lnTo>
                  <a:lnTo>
                    <a:pt x="45" y="52"/>
                  </a:lnTo>
                  <a:lnTo>
                    <a:pt x="45" y="52"/>
                  </a:lnTo>
                  <a:lnTo>
                    <a:pt x="38" y="60"/>
                  </a:lnTo>
                  <a:lnTo>
                    <a:pt x="38" y="60"/>
                  </a:lnTo>
                  <a:lnTo>
                    <a:pt x="45" y="82"/>
                  </a:lnTo>
                  <a:lnTo>
                    <a:pt x="68" y="105"/>
                  </a:lnTo>
                  <a:lnTo>
                    <a:pt x="90" y="120"/>
                  </a:lnTo>
                  <a:lnTo>
                    <a:pt x="121" y="120"/>
                  </a:lnTo>
                  <a:lnTo>
                    <a:pt x="121" y="120"/>
                  </a:lnTo>
                  <a:lnTo>
                    <a:pt x="98" y="127"/>
                  </a:lnTo>
                  <a:lnTo>
                    <a:pt x="75" y="127"/>
                  </a:lnTo>
                  <a:lnTo>
                    <a:pt x="53" y="120"/>
                  </a:lnTo>
                  <a:lnTo>
                    <a:pt x="30" y="112"/>
                  </a:lnTo>
                  <a:lnTo>
                    <a:pt x="15" y="97"/>
                  </a:lnTo>
                  <a:lnTo>
                    <a:pt x="8" y="82"/>
                  </a:lnTo>
                  <a:lnTo>
                    <a:pt x="0" y="67"/>
                  </a:lnTo>
                  <a:lnTo>
                    <a:pt x="0" y="52"/>
                  </a:lnTo>
                  <a:lnTo>
                    <a:pt x="0" y="52"/>
                  </a:lnTo>
                  <a:lnTo>
                    <a:pt x="0" y="45"/>
                  </a:lnTo>
                  <a:lnTo>
                    <a:pt x="0" y="45"/>
                  </a:lnTo>
                  <a:lnTo>
                    <a:pt x="15" y="22"/>
                  </a:lnTo>
                  <a:lnTo>
                    <a:pt x="15" y="22"/>
                  </a:lnTo>
                  <a:lnTo>
                    <a:pt x="30" y="7"/>
                  </a:lnTo>
                  <a:lnTo>
                    <a:pt x="45" y="0"/>
                  </a:lnTo>
                  <a:lnTo>
                    <a:pt x="60" y="0"/>
                  </a:lnTo>
                  <a:lnTo>
                    <a:pt x="68" y="7"/>
                  </a:lnTo>
                  <a:lnTo>
                    <a:pt x="68" y="7"/>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7" name="Freeform 43"/>
            <p:cNvSpPr>
              <a:spLocks/>
            </p:cNvSpPr>
            <p:nvPr/>
          </p:nvSpPr>
          <p:spPr bwMode="auto">
            <a:xfrm>
              <a:off x="3133725" y="5478463"/>
              <a:ext cx="1239838" cy="668338"/>
            </a:xfrm>
            <a:custGeom>
              <a:avLst/>
              <a:gdLst>
                <a:gd name="T0" fmla="*/ 406 w 781"/>
                <a:gd name="T1" fmla="*/ 30 h 421"/>
                <a:gd name="T2" fmla="*/ 406 w 781"/>
                <a:gd name="T3" fmla="*/ 30 h 421"/>
                <a:gd name="T4" fmla="*/ 473 w 781"/>
                <a:gd name="T5" fmla="*/ 45 h 421"/>
                <a:gd name="T6" fmla="*/ 533 w 781"/>
                <a:gd name="T7" fmla="*/ 68 h 421"/>
                <a:gd name="T8" fmla="*/ 593 w 781"/>
                <a:gd name="T9" fmla="*/ 98 h 421"/>
                <a:gd name="T10" fmla="*/ 638 w 781"/>
                <a:gd name="T11" fmla="*/ 120 h 421"/>
                <a:gd name="T12" fmla="*/ 676 w 781"/>
                <a:gd name="T13" fmla="*/ 150 h 421"/>
                <a:gd name="T14" fmla="*/ 706 w 781"/>
                <a:gd name="T15" fmla="*/ 173 h 421"/>
                <a:gd name="T16" fmla="*/ 736 w 781"/>
                <a:gd name="T17" fmla="*/ 203 h 421"/>
                <a:gd name="T18" fmla="*/ 759 w 781"/>
                <a:gd name="T19" fmla="*/ 233 h 421"/>
                <a:gd name="T20" fmla="*/ 766 w 781"/>
                <a:gd name="T21" fmla="*/ 256 h 421"/>
                <a:gd name="T22" fmla="*/ 781 w 781"/>
                <a:gd name="T23" fmla="*/ 286 h 421"/>
                <a:gd name="T24" fmla="*/ 781 w 781"/>
                <a:gd name="T25" fmla="*/ 308 h 421"/>
                <a:gd name="T26" fmla="*/ 781 w 781"/>
                <a:gd name="T27" fmla="*/ 331 h 421"/>
                <a:gd name="T28" fmla="*/ 774 w 781"/>
                <a:gd name="T29" fmla="*/ 376 h 421"/>
                <a:gd name="T30" fmla="*/ 744 w 781"/>
                <a:gd name="T31" fmla="*/ 406 h 421"/>
                <a:gd name="T32" fmla="*/ 744 w 781"/>
                <a:gd name="T33" fmla="*/ 406 h 421"/>
                <a:gd name="T34" fmla="*/ 714 w 781"/>
                <a:gd name="T35" fmla="*/ 421 h 421"/>
                <a:gd name="T36" fmla="*/ 684 w 781"/>
                <a:gd name="T37" fmla="*/ 421 h 421"/>
                <a:gd name="T38" fmla="*/ 684 w 781"/>
                <a:gd name="T39" fmla="*/ 421 h 421"/>
                <a:gd name="T40" fmla="*/ 706 w 781"/>
                <a:gd name="T41" fmla="*/ 413 h 421"/>
                <a:gd name="T42" fmla="*/ 706 w 781"/>
                <a:gd name="T43" fmla="*/ 413 h 421"/>
                <a:gd name="T44" fmla="*/ 736 w 781"/>
                <a:gd name="T45" fmla="*/ 383 h 421"/>
                <a:gd name="T46" fmla="*/ 751 w 781"/>
                <a:gd name="T47" fmla="*/ 338 h 421"/>
                <a:gd name="T48" fmla="*/ 751 w 781"/>
                <a:gd name="T49" fmla="*/ 316 h 421"/>
                <a:gd name="T50" fmla="*/ 744 w 781"/>
                <a:gd name="T51" fmla="*/ 293 h 421"/>
                <a:gd name="T52" fmla="*/ 736 w 781"/>
                <a:gd name="T53" fmla="*/ 263 h 421"/>
                <a:gd name="T54" fmla="*/ 721 w 781"/>
                <a:gd name="T55" fmla="*/ 233 h 421"/>
                <a:gd name="T56" fmla="*/ 699 w 781"/>
                <a:gd name="T57" fmla="*/ 210 h 421"/>
                <a:gd name="T58" fmla="*/ 676 w 781"/>
                <a:gd name="T59" fmla="*/ 180 h 421"/>
                <a:gd name="T60" fmla="*/ 638 w 781"/>
                <a:gd name="T61" fmla="*/ 150 h 421"/>
                <a:gd name="T62" fmla="*/ 601 w 781"/>
                <a:gd name="T63" fmla="*/ 128 h 421"/>
                <a:gd name="T64" fmla="*/ 556 w 781"/>
                <a:gd name="T65" fmla="*/ 98 h 421"/>
                <a:gd name="T66" fmla="*/ 503 w 781"/>
                <a:gd name="T67" fmla="*/ 75 h 421"/>
                <a:gd name="T68" fmla="*/ 436 w 781"/>
                <a:gd name="T69" fmla="*/ 53 h 421"/>
                <a:gd name="T70" fmla="*/ 368 w 781"/>
                <a:gd name="T71" fmla="*/ 30 h 421"/>
                <a:gd name="T72" fmla="*/ 368 w 781"/>
                <a:gd name="T73" fmla="*/ 30 h 421"/>
                <a:gd name="T74" fmla="*/ 278 w 781"/>
                <a:gd name="T75" fmla="*/ 15 h 421"/>
                <a:gd name="T76" fmla="*/ 180 w 781"/>
                <a:gd name="T77" fmla="*/ 8 h 421"/>
                <a:gd name="T78" fmla="*/ 90 w 781"/>
                <a:gd name="T79" fmla="*/ 8 h 421"/>
                <a:gd name="T80" fmla="*/ 0 w 781"/>
                <a:gd name="T81" fmla="*/ 15 h 421"/>
                <a:gd name="T82" fmla="*/ 38 w 781"/>
                <a:gd name="T83" fmla="*/ 8 h 421"/>
                <a:gd name="T84" fmla="*/ 38 w 781"/>
                <a:gd name="T85" fmla="*/ 8 h 421"/>
                <a:gd name="T86" fmla="*/ 128 w 781"/>
                <a:gd name="T87" fmla="*/ 0 h 421"/>
                <a:gd name="T88" fmla="*/ 218 w 781"/>
                <a:gd name="T89" fmla="*/ 0 h 421"/>
                <a:gd name="T90" fmla="*/ 315 w 781"/>
                <a:gd name="T91" fmla="*/ 8 h 421"/>
                <a:gd name="T92" fmla="*/ 406 w 781"/>
                <a:gd name="T93" fmla="*/ 30 h 421"/>
                <a:gd name="T94" fmla="*/ 406 w 781"/>
                <a:gd name="T95" fmla="*/ 3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1" h="421">
                  <a:moveTo>
                    <a:pt x="406" y="30"/>
                  </a:moveTo>
                  <a:lnTo>
                    <a:pt x="406" y="30"/>
                  </a:lnTo>
                  <a:lnTo>
                    <a:pt x="473" y="45"/>
                  </a:lnTo>
                  <a:lnTo>
                    <a:pt x="533" y="68"/>
                  </a:lnTo>
                  <a:lnTo>
                    <a:pt x="593" y="98"/>
                  </a:lnTo>
                  <a:lnTo>
                    <a:pt x="638" y="120"/>
                  </a:lnTo>
                  <a:lnTo>
                    <a:pt x="676" y="150"/>
                  </a:lnTo>
                  <a:lnTo>
                    <a:pt x="706" y="173"/>
                  </a:lnTo>
                  <a:lnTo>
                    <a:pt x="736" y="203"/>
                  </a:lnTo>
                  <a:lnTo>
                    <a:pt x="759" y="233"/>
                  </a:lnTo>
                  <a:lnTo>
                    <a:pt x="766" y="256"/>
                  </a:lnTo>
                  <a:lnTo>
                    <a:pt x="781" y="286"/>
                  </a:lnTo>
                  <a:lnTo>
                    <a:pt x="781" y="308"/>
                  </a:lnTo>
                  <a:lnTo>
                    <a:pt x="781" y="331"/>
                  </a:lnTo>
                  <a:lnTo>
                    <a:pt x="774" y="376"/>
                  </a:lnTo>
                  <a:lnTo>
                    <a:pt x="744" y="406"/>
                  </a:lnTo>
                  <a:lnTo>
                    <a:pt x="744" y="406"/>
                  </a:lnTo>
                  <a:lnTo>
                    <a:pt x="714" y="421"/>
                  </a:lnTo>
                  <a:lnTo>
                    <a:pt x="684" y="421"/>
                  </a:lnTo>
                  <a:lnTo>
                    <a:pt x="684" y="421"/>
                  </a:lnTo>
                  <a:lnTo>
                    <a:pt x="706" y="413"/>
                  </a:lnTo>
                  <a:lnTo>
                    <a:pt x="706" y="413"/>
                  </a:lnTo>
                  <a:lnTo>
                    <a:pt x="736" y="383"/>
                  </a:lnTo>
                  <a:lnTo>
                    <a:pt x="751" y="338"/>
                  </a:lnTo>
                  <a:lnTo>
                    <a:pt x="751" y="316"/>
                  </a:lnTo>
                  <a:lnTo>
                    <a:pt x="744" y="293"/>
                  </a:lnTo>
                  <a:lnTo>
                    <a:pt x="736" y="263"/>
                  </a:lnTo>
                  <a:lnTo>
                    <a:pt x="721" y="233"/>
                  </a:lnTo>
                  <a:lnTo>
                    <a:pt x="699" y="210"/>
                  </a:lnTo>
                  <a:lnTo>
                    <a:pt x="676" y="180"/>
                  </a:lnTo>
                  <a:lnTo>
                    <a:pt x="638" y="150"/>
                  </a:lnTo>
                  <a:lnTo>
                    <a:pt x="601" y="128"/>
                  </a:lnTo>
                  <a:lnTo>
                    <a:pt x="556" y="98"/>
                  </a:lnTo>
                  <a:lnTo>
                    <a:pt x="503" y="75"/>
                  </a:lnTo>
                  <a:lnTo>
                    <a:pt x="436" y="53"/>
                  </a:lnTo>
                  <a:lnTo>
                    <a:pt x="368" y="30"/>
                  </a:lnTo>
                  <a:lnTo>
                    <a:pt x="368" y="30"/>
                  </a:lnTo>
                  <a:lnTo>
                    <a:pt x="278" y="15"/>
                  </a:lnTo>
                  <a:lnTo>
                    <a:pt x="180" y="8"/>
                  </a:lnTo>
                  <a:lnTo>
                    <a:pt x="90" y="8"/>
                  </a:lnTo>
                  <a:lnTo>
                    <a:pt x="0" y="15"/>
                  </a:lnTo>
                  <a:lnTo>
                    <a:pt x="38" y="8"/>
                  </a:lnTo>
                  <a:lnTo>
                    <a:pt x="38" y="8"/>
                  </a:lnTo>
                  <a:lnTo>
                    <a:pt x="128" y="0"/>
                  </a:lnTo>
                  <a:lnTo>
                    <a:pt x="218" y="0"/>
                  </a:lnTo>
                  <a:lnTo>
                    <a:pt x="315" y="8"/>
                  </a:lnTo>
                  <a:lnTo>
                    <a:pt x="406" y="30"/>
                  </a:lnTo>
                  <a:lnTo>
                    <a:pt x="406" y="3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2" name="Freeform 48"/>
            <p:cNvSpPr>
              <a:spLocks/>
            </p:cNvSpPr>
            <p:nvPr/>
          </p:nvSpPr>
          <p:spPr bwMode="auto">
            <a:xfrm>
              <a:off x="-2381" y="2092325"/>
              <a:ext cx="643732" cy="1728788"/>
            </a:xfrm>
            <a:custGeom>
              <a:avLst/>
              <a:gdLst/>
              <a:ahLst/>
              <a:cxnLst/>
              <a:rect l="l" t="t" r="r" b="b"/>
              <a:pathLst>
                <a:path w="643732" h="1728788">
                  <a:moveTo>
                    <a:pt x="24607" y="0"/>
                  </a:moveTo>
                  <a:lnTo>
                    <a:pt x="72232" y="11113"/>
                  </a:lnTo>
                  <a:lnTo>
                    <a:pt x="143669" y="47625"/>
                  </a:lnTo>
                  <a:lnTo>
                    <a:pt x="215107" y="95250"/>
                  </a:lnTo>
                  <a:lnTo>
                    <a:pt x="310357" y="179388"/>
                  </a:lnTo>
                  <a:lnTo>
                    <a:pt x="405607" y="285750"/>
                  </a:lnTo>
                  <a:lnTo>
                    <a:pt x="488157" y="428625"/>
                  </a:lnTo>
                  <a:lnTo>
                    <a:pt x="537369" y="523875"/>
                  </a:lnTo>
                  <a:lnTo>
                    <a:pt x="572294" y="620713"/>
                  </a:lnTo>
                  <a:lnTo>
                    <a:pt x="596107" y="715963"/>
                  </a:lnTo>
                  <a:lnTo>
                    <a:pt x="619920" y="811213"/>
                  </a:lnTo>
                  <a:lnTo>
                    <a:pt x="643732" y="1001713"/>
                  </a:lnTo>
                  <a:lnTo>
                    <a:pt x="643732" y="1181101"/>
                  </a:lnTo>
                  <a:lnTo>
                    <a:pt x="632620" y="1358901"/>
                  </a:lnTo>
                  <a:lnTo>
                    <a:pt x="619920" y="1514476"/>
                  </a:lnTo>
                  <a:lnTo>
                    <a:pt x="596107" y="1633538"/>
                  </a:lnTo>
                  <a:lnTo>
                    <a:pt x="572294" y="1728788"/>
                  </a:lnTo>
                  <a:lnTo>
                    <a:pt x="584995" y="1443038"/>
                  </a:lnTo>
                  <a:lnTo>
                    <a:pt x="572294" y="1204913"/>
                  </a:lnTo>
                  <a:lnTo>
                    <a:pt x="561182" y="1096963"/>
                  </a:lnTo>
                  <a:lnTo>
                    <a:pt x="537369" y="1025525"/>
                  </a:lnTo>
                  <a:lnTo>
                    <a:pt x="488157" y="954088"/>
                  </a:lnTo>
                  <a:lnTo>
                    <a:pt x="440532" y="906463"/>
                  </a:lnTo>
                  <a:lnTo>
                    <a:pt x="392907" y="882650"/>
                  </a:lnTo>
                  <a:lnTo>
                    <a:pt x="334169" y="882650"/>
                  </a:lnTo>
                  <a:lnTo>
                    <a:pt x="310357" y="882650"/>
                  </a:lnTo>
                  <a:lnTo>
                    <a:pt x="286544" y="893763"/>
                  </a:lnTo>
                  <a:lnTo>
                    <a:pt x="238919" y="930275"/>
                  </a:lnTo>
                  <a:lnTo>
                    <a:pt x="191294" y="965200"/>
                  </a:lnTo>
                  <a:lnTo>
                    <a:pt x="167482" y="977900"/>
                  </a:lnTo>
                  <a:lnTo>
                    <a:pt x="83344" y="954088"/>
                  </a:lnTo>
                  <a:lnTo>
                    <a:pt x="794" y="930275"/>
                  </a:lnTo>
                  <a:lnTo>
                    <a:pt x="0" y="929758"/>
                  </a:lnTo>
                  <a:lnTo>
                    <a:pt x="0" y="735358"/>
                  </a:lnTo>
                  <a:lnTo>
                    <a:pt x="24607" y="703263"/>
                  </a:lnTo>
                  <a:lnTo>
                    <a:pt x="72232" y="668338"/>
                  </a:lnTo>
                  <a:lnTo>
                    <a:pt x="119857" y="631825"/>
                  </a:lnTo>
                  <a:lnTo>
                    <a:pt x="178594" y="620713"/>
                  </a:lnTo>
                  <a:lnTo>
                    <a:pt x="250032" y="631825"/>
                  </a:lnTo>
                  <a:lnTo>
                    <a:pt x="310357" y="655638"/>
                  </a:lnTo>
                  <a:lnTo>
                    <a:pt x="357982" y="692150"/>
                  </a:lnTo>
                  <a:lnTo>
                    <a:pt x="405607" y="727075"/>
                  </a:lnTo>
                  <a:lnTo>
                    <a:pt x="488157" y="811213"/>
                  </a:lnTo>
                  <a:lnTo>
                    <a:pt x="537369" y="882650"/>
                  </a:lnTo>
                  <a:lnTo>
                    <a:pt x="561182" y="893763"/>
                  </a:lnTo>
                  <a:lnTo>
                    <a:pt x="561182" y="882650"/>
                  </a:lnTo>
                  <a:lnTo>
                    <a:pt x="561182" y="822325"/>
                  </a:lnTo>
                  <a:lnTo>
                    <a:pt x="524670" y="739775"/>
                  </a:lnTo>
                  <a:lnTo>
                    <a:pt x="500857" y="655638"/>
                  </a:lnTo>
                  <a:lnTo>
                    <a:pt x="453232" y="584200"/>
                  </a:lnTo>
                  <a:lnTo>
                    <a:pt x="405607" y="536575"/>
                  </a:lnTo>
                  <a:lnTo>
                    <a:pt x="357982" y="512763"/>
                  </a:lnTo>
                  <a:lnTo>
                    <a:pt x="310357" y="488950"/>
                  </a:lnTo>
                  <a:lnTo>
                    <a:pt x="273844" y="488950"/>
                  </a:lnTo>
                  <a:lnTo>
                    <a:pt x="250032" y="500063"/>
                  </a:lnTo>
                  <a:lnTo>
                    <a:pt x="215107" y="512763"/>
                  </a:lnTo>
                  <a:lnTo>
                    <a:pt x="226219" y="417513"/>
                  </a:lnTo>
                  <a:lnTo>
                    <a:pt x="226219" y="333375"/>
                  </a:lnTo>
                  <a:lnTo>
                    <a:pt x="215107" y="238125"/>
                  </a:lnTo>
                  <a:lnTo>
                    <a:pt x="202407" y="190500"/>
                  </a:lnTo>
                  <a:lnTo>
                    <a:pt x="167482" y="142875"/>
                  </a:lnTo>
                  <a:lnTo>
                    <a:pt x="107157" y="71438"/>
                  </a:lnTo>
                  <a:lnTo>
                    <a:pt x="48419" y="1111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3" name="Freeform 49"/>
            <p:cNvSpPr>
              <a:spLocks/>
            </p:cNvSpPr>
            <p:nvPr/>
          </p:nvSpPr>
          <p:spPr bwMode="auto">
            <a:xfrm>
              <a:off x="2000250" y="5740400"/>
              <a:ext cx="573088" cy="739775"/>
            </a:xfrm>
            <a:custGeom>
              <a:avLst/>
              <a:gdLst>
                <a:gd name="T0" fmla="*/ 0 w 361"/>
                <a:gd name="T1" fmla="*/ 0 h 466"/>
                <a:gd name="T2" fmla="*/ 0 w 361"/>
                <a:gd name="T3" fmla="*/ 0 h 466"/>
                <a:gd name="T4" fmla="*/ 68 w 361"/>
                <a:gd name="T5" fmla="*/ 60 h 466"/>
                <a:gd name="T6" fmla="*/ 113 w 361"/>
                <a:gd name="T7" fmla="*/ 113 h 466"/>
                <a:gd name="T8" fmla="*/ 136 w 361"/>
                <a:gd name="T9" fmla="*/ 143 h 466"/>
                <a:gd name="T10" fmla="*/ 151 w 361"/>
                <a:gd name="T11" fmla="*/ 173 h 466"/>
                <a:gd name="T12" fmla="*/ 151 w 361"/>
                <a:gd name="T13" fmla="*/ 173 h 466"/>
                <a:gd name="T14" fmla="*/ 158 w 361"/>
                <a:gd name="T15" fmla="*/ 211 h 466"/>
                <a:gd name="T16" fmla="*/ 158 w 361"/>
                <a:gd name="T17" fmla="*/ 256 h 466"/>
                <a:gd name="T18" fmla="*/ 151 w 361"/>
                <a:gd name="T19" fmla="*/ 293 h 466"/>
                <a:gd name="T20" fmla="*/ 151 w 361"/>
                <a:gd name="T21" fmla="*/ 293 h 466"/>
                <a:gd name="T22" fmla="*/ 188 w 361"/>
                <a:gd name="T23" fmla="*/ 293 h 466"/>
                <a:gd name="T24" fmla="*/ 226 w 361"/>
                <a:gd name="T25" fmla="*/ 301 h 466"/>
                <a:gd name="T26" fmla="*/ 248 w 361"/>
                <a:gd name="T27" fmla="*/ 308 h 466"/>
                <a:gd name="T28" fmla="*/ 248 w 361"/>
                <a:gd name="T29" fmla="*/ 308 h 466"/>
                <a:gd name="T30" fmla="*/ 278 w 361"/>
                <a:gd name="T31" fmla="*/ 331 h 466"/>
                <a:gd name="T32" fmla="*/ 301 w 361"/>
                <a:gd name="T33" fmla="*/ 353 h 466"/>
                <a:gd name="T34" fmla="*/ 338 w 361"/>
                <a:gd name="T35" fmla="*/ 406 h 466"/>
                <a:gd name="T36" fmla="*/ 353 w 361"/>
                <a:gd name="T37" fmla="*/ 444 h 466"/>
                <a:gd name="T38" fmla="*/ 361 w 361"/>
                <a:gd name="T39" fmla="*/ 466 h 466"/>
                <a:gd name="T40" fmla="*/ 361 w 361"/>
                <a:gd name="T41" fmla="*/ 466 h 466"/>
                <a:gd name="T42" fmla="*/ 361 w 361"/>
                <a:gd name="T43" fmla="*/ 263 h 466"/>
                <a:gd name="T44" fmla="*/ 361 w 361"/>
                <a:gd name="T45" fmla="*/ 263 h 466"/>
                <a:gd name="T46" fmla="*/ 353 w 361"/>
                <a:gd name="T47" fmla="*/ 181 h 466"/>
                <a:gd name="T48" fmla="*/ 346 w 361"/>
                <a:gd name="T49" fmla="*/ 151 h 466"/>
                <a:gd name="T50" fmla="*/ 346 w 361"/>
                <a:gd name="T51" fmla="*/ 151 h 466"/>
                <a:gd name="T52" fmla="*/ 286 w 361"/>
                <a:gd name="T53" fmla="*/ 128 h 466"/>
                <a:gd name="T54" fmla="*/ 286 w 361"/>
                <a:gd name="T55" fmla="*/ 128 h 466"/>
                <a:gd name="T56" fmla="*/ 248 w 361"/>
                <a:gd name="T57" fmla="*/ 113 h 466"/>
                <a:gd name="T58" fmla="*/ 203 w 361"/>
                <a:gd name="T59" fmla="*/ 98 h 466"/>
                <a:gd name="T60" fmla="*/ 151 w 361"/>
                <a:gd name="T61" fmla="*/ 68 h 466"/>
                <a:gd name="T62" fmla="*/ 151 w 361"/>
                <a:gd name="T63" fmla="*/ 68 h 466"/>
                <a:gd name="T64" fmla="*/ 203 w 361"/>
                <a:gd name="T65" fmla="*/ 106 h 466"/>
                <a:gd name="T66" fmla="*/ 241 w 361"/>
                <a:gd name="T67" fmla="*/ 143 h 466"/>
                <a:gd name="T68" fmla="*/ 271 w 361"/>
                <a:gd name="T69" fmla="*/ 181 h 466"/>
                <a:gd name="T70" fmla="*/ 271 w 361"/>
                <a:gd name="T71" fmla="*/ 181 h 466"/>
                <a:gd name="T72" fmla="*/ 293 w 361"/>
                <a:gd name="T73" fmla="*/ 218 h 466"/>
                <a:gd name="T74" fmla="*/ 308 w 361"/>
                <a:gd name="T75" fmla="*/ 248 h 466"/>
                <a:gd name="T76" fmla="*/ 316 w 361"/>
                <a:gd name="T77" fmla="*/ 293 h 466"/>
                <a:gd name="T78" fmla="*/ 316 w 361"/>
                <a:gd name="T79" fmla="*/ 293 h 466"/>
                <a:gd name="T80" fmla="*/ 293 w 361"/>
                <a:gd name="T81" fmla="*/ 248 h 466"/>
                <a:gd name="T82" fmla="*/ 271 w 361"/>
                <a:gd name="T83" fmla="*/ 218 h 466"/>
                <a:gd name="T84" fmla="*/ 241 w 361"/>
                <a:gd name="T85" fmla="*/ 173 h 466"/>
                <a:gd name="T86" fmla="*/ 241 w 361"/>
                <a:gd name="T87" fmla="*/ 173 h 466"/>
                <a:gd name="T88" fmla="*/ 181 w 361"/>
                <a:gd name="T89" fmla="*/ 121 h 466"/>
                <a:gd name="T90" fmla="*/ 106 w 361"/>
                <a:gd name="T91" fmla="*/ 68 h 466"/>
                <a:gd name="T92" fmla="*/ 0 w 361"/>
                <a:gd name="T93" fmla="*/ 0 h 466"/>
                <a:gd name="T94" fmla="*/ 0 w 361"/>
                <a:gd name="T95"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1" h="466">
                  <a:moveTo>
                    <a:pt x="0" y="0"/>
                  </a:moveTo>
                  <a:lnTo>
                    <a:pt x="0" y="0"/>
                  </a:lnTo>
                  <a:lnTo>
                    <a:pt x="68" y="60"/>
                  </a:lnTo>
                  <a:lnTo>
                    <a:pt x="113" y="113"/>
                  </a:lnTo>
                  <a:lnTo>
                    <a:pt x="136" y="143"/>
                  </a:lnTo>
                  <a:lnTo>
                    <a:pt x="151" y="173"/>
                  </a:lnTo>
                  <a:lnTo>
                    <a:pt x="151" y="173"/>
                  </a:lnTo>
                  <a:lnTo>
                    <a:pt x="158" y="211"/>
                  </a:lnTo>
                  <a:lnTo>
                    <a:pt x="158" y="256"/>
                  </a:lnTo>
                  <a:lnTo>
                    <a:pt x="151" y="293"/>
                  </a:lnTo>
                  <a:lnTo>
                    <a:pt x="151" y="293"/>
                  </a:lnTo>
                  <a:lnTo>
                    <a:pt x="188" y="293"/>
                  </a:lnTo>
                  <a:lnTo>
                    <a:pt x="226" y="301"/>
                  </a:lnTo>
                  <a:lnTo>
                    <a:pt x="248" y="308"/>
                  </a:lnTo>
                  <a:lnTo>
                    <a:pt x="248" y="308"/>
                  </a:lnTo>
                  <a:lnTo>
                    <a:pt x="278" y="331"/>
                  </a:lnTo>
                  <a:lnTo>
                    <a:pt x="301" y="353"/>
                  </a:lnTo>
                  <a:lnTo>
                    <a:pt x="338" y="406"/>
                  </a:lnTo>
                  <a:lnTo>
                    <a:pt x="353" y="444"/>
                  </a:lnTo>
                  <a:lnTo>
                    <a:pt x="361" y="466"/>
                  </a:lnTo>
                  <a:lnTo>
                    <a:pt x="361" y="466"/>
                  </a:lnTo>
                  <a:lnTo>
                    <a:pt x="361" y="263"/>
                  </a:lnTo>
                  <a:lnTo>
                    <a:pt x="361" y="263"/>
                  </a:lnTo>
                  <a:lnTo>
                    <a:pt x="353" y="181"/>
                  </a:lnTo>
                  <a:lnTo>
                    <a:pt x="346" y="151"/>
                  </a:lnTo>
                  <a:lnTo>
                    <a:pt x="346" y="151"/>
                  </a:lnTo>
                  <a:lnTo>
                    <a:pt x="286" y="128"/>
                  </a:lnTo>
                  <a:lnTo>
                    <a:pt x="286" y="128"/>
                  </a:lnTo>
                  <a:lnTo>
                    <a:pt x="248" y="113"/>
                  </a:lnTo>
                  <a:lnTo>
                    <a:pt x="203" y="98"/>
                  </a:lnTo>
                  <a:lnTo>
                    <a:pt x="151" y="68"/>
                  </a:lnTo>
                  <a:lnTo>
                    <a:pt x="151" y="68"/>
                  </a:lnTo>
                  <a:lnTo>
                    <a:pt x="203" y="106"/>
                  </a:lnTo>
                  <a:lnTo>
                    <a:pt x="241" y="143"/>
                  </a:lnTo>
                  <a:lnTo>
                    <a:pt x="271" y="181"/>
                  </a:lnTo>
                  <a:lnTo>
                    <a:pt x="271" y="181"/>
                  </a:lnTo>
                  <a:lnTo>
                    <a:pt x="293" y="218"/>
                  </a:lnTo>
                  <a:lnTo>
                    <a:pt x="308" y="248"/>
                  </a:lnTo>
                  <a:lnTo>
                    <a:pt x="316" y="293"/>
                  </a:lnTo>
                  <a:lnTo>
                    <a:pt x="316" y="293"/>
                  </a:lnTo>
                  <a:lnTo>
                    <a:pt x="293" y="248"/>
                  </a:lnTo>
                  <a:lnTo>
                    <a:pt x="271" y="218"/>
                  </a:lnTo>
                  <a:lnTo>
                    <a:pt x="241" y="173"/>
                  </a:lnTo>
                  <a:lnTo>
                    <a:pt x="241" y="173"/>
                  </a:lnTo>
                  <a:lnTo>
                    <a:pt x="181" y="121"/>
                  </a:lnTo>
                  <a:lnTo>
                    <a:pt x="106" y="68"/>
                  </a:lnTo>
                  <a:lnTo>
                    <a:pt x="0" y="0"/>
                  </a:lnTo>
                  <a:lnTo>
                    <a:pt x="0" y="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4" name="Freeform 50"/>
            <p:cNvSpPr>
              <a:spLocks/>
            </p:cNvSpPr>
            <p:nvPr/>
          </p:nvSpPr>
          <p:spPr bwMode="auto">
            <a:xfrm>
              <a:off x="450850" y="6099175"/>
              <a:ext cx="1012825" cy="608013"/>
            </a:xfrm>
            <a:custGeom>
              <a:avLst/>
              <a:gdLst>
                <a:gd name="T0" fmla="*/ 218 w 638"/>
                <a:gd name="T1" fmla="*/ 308 h 383"/>
                <a:gd name="T2" fmla="*/ 218 w 638"/>
                <a:gd name="T3" fmla="*/ 308 h 383"/>
                <a:gd name="T4" fmla="*/ 270 w 638"/>
                <a:gd name="T5" fmla="*/ 330 h 383"/>
                <a:gd name="T6" fmla="*/ 330 w 638"/>
                <a:gd name="T7" fmla="*/ 338 h 383"/>
                <a:gd name="T8" fmla="*/ 391 w 638"/>
                <a:gd name="T9" fmla="*/ 330 h 383"/>
                <a:gd name="T10" fmla="*/ 451 w 638"/>
                <a:gd name="T11" fmla="*/ 315 h 383"/>
                <a:gd name="T12" fmla="*/ 503 w 638"/>
                <a:gd name="T13" fmla="*/ 285 h 383"/>
                <a:gd name="T14" fmla="*/ 548 w 638"/>
                <a:gd name="T15" fmla="*/ 248 h 383"/>
                <a:gd name="T16" fmla="*/ 586 w 638"/>
                <a:gd name="T17" fmla="*/ 203 h 383"/>
                <a:gd name="T18" fmla="*/ 616 w 638"/>
                <a:gd name="T19" fmla="*/ 150 h 383"/>
                <a:gd name="T20" fmla="*/ 616 w 638"/>
                <a:gd name="T21" fmla="*/ 150 h 383"/>
                <a:gd name="T22" fmla="*/ 623 w 638"/>
                <a:gd name="T23" fmla="*/ 112 h 383"/>
                <a:gd name="T24" fmla="*/ 631 w 638"/>
                <a:gd name="T25" fmla="*/ 75 h 383"/>
                <a:gd name="T26" fmla="*/ 631 w 638"/>
                <a:gd name="T27" fmla="*/ 37 h 383"/>
                <a:gd name="T28" fmla="*/ 631 w 638"/>
                <a:gd name="T29" fmla="*/ 0 h 383"/>
                <a:gd name="T30" fmla="*/ 631 w 638"/>
                <a:gd name="T31" fmla="*/ 0 h 383"/>
                <a:gd name="T32" fmla="*/ 638 w 638"/>
                <a:gd name="T33" fmla="*/ 45 h 383"/>
                <a:gd name="T34" fmla="*/ 638 w 638"/>
                <a:gd name="T35" fmla="*/ 90 h 383"/>
                <a:gd name="T36" fmla="*/ 638 w 638"/>
                <a:gd name="T37" fmla="*/ 135 h 383"/>
                <a:gd name="T38" fmla="*/ 623 w 638"/>
                <a:gd name="T39" fmla="*/ 180 h 383"/>
                <a:gd name="T40" fmla="*/ 623 w 638"/>
                <a:gd name="T41" fmla="*/ 180 h 383"/>
                <a:gd name="T42" fmla="*/ 593 w 638"/>
                <a:gd name="T43" fmla="*/ 233 h 383"/>
                <a:gd name="T44" fmla="*/ 556 w 638"/>
                <a:gd name="T45" fmla="*/ 285 h 383"/>
                <a:gd name="T46" fmla="*/ 518 w 638"/>
                <a:gd name="T47" fmla="*/ 323 h 383"/>
                <a:gd name="T48" fmla="*/ 466 w 638"/>
                <a:gd name="T49" fmla="*/ 353 h 383"/>
                <a:gd name="T50" fmla="*/ 413 w 638"/>
                <a:gd name="T51" fmla="*/ 375 h 383"/>
                <a:gd name="T52" fmla="*/ 353 w 638"/>
                <a:gd name="T53" fmla="*/ 383 h 383"/>
                <a:gd name="T54" fmla="*/ 293 w 638"/>
                <a:gd name="T55" fmla="*/ 375 h 383"/>
                <a:gd name="T56" fmla="*/ 225 w 638"/>
                <a:gd name="T57" fmla="*/ 360 h 383"/>
                <a:gd name="T58" fmla="*/ 225 w 638"/>
                <a:gd name="T59" fmla="*/ 360 h 383"/>
                <a:gd name="T60" fmla="*/ 180 w 638"/>
                <a:gd name="T61" fmla="*/ 338 h 383"/>
                <a:gd name="T62" fmla="*/ 143 w 638"/>
                <a:gd name="T63" fmla="*/ 315 h 383"/>
                <a:gd name="T64" fmla="*/ 113 w 638"/>
                <a:gd name="T65" fmla="*/ 285 h 383"/>
                <a:gd name="T66" fmla="*/ 83 w 638"/>
                <a:gd name="T67" fmla="*/ 248 h 383"/>
                <a:gd name="T68" fmla="*/ 53 w 638"/>
                <a:gd name="T69" fmla="*/ 203 h 383"/>
                <a:gd name="T70" fmla="*/ 30 w 638"/>
                <a:gd name="T71" fmla="*/ 165 h 383"/>
                <a:gd name="T72" fmla="*/ 15 w 638"/>
                <a:gd name="T73" fmla="*/ 120 h 383"/>
                <a:gd name="T74" fmla="*/ 0 w 638"/>
                <a:gd name="T75" fmla="*/ 75 h 383"/>
                <a:gd name="T76" fmla="*/ 0 w 638"/>
                <a:gd name="T77" fmla="*/ 75 h 383"/>
                <a:gd name="T78" fmla="*/ 38 w 638"/>
                <a:gd name="T79" fmla="*/ 150 h 383"/>
                <a:gd name="T80" fmla="*/ 83 w 638"/>
                <a:gd name="T81" fmla="*/ 218 h 383"/>
                <a:gd name="T82" fmla="*/ 143 w 638"/>
                <a:gd name="T83" fmla="*/ 270 h 383"/>
                <a:gd name="T84" fmla="*/ 180 w 638"/>
                <a:gd name="T85" fmla="*/ 293 h 383"/>
                <a:gd name="T86" fmla="*/ 218 w 638"/>
                <a:gd name="T87" fmla="*/ 308 h 383"/>
                <a:gd name="T88" fmla="*/ 218 w 638"/>
                <a:gd name="T89" fmla="*/ 308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383">
                  <a:moveTo>
                    <a:pt x="218" y="308"/>
                  </a:moveTo>
                  <a:lnTo>
                    <a:pt x="218" y="308"/>
                  </a:lnTo>
                  <a:lnTo>
                    <a:pt x="270" y="330"/>
                  </a:lnTo>
                  <a:lnTo>
                    <a:pt x="330" y="338"/>
                  </a:lnTo>
                  <a:lnTo>
                    <a:pt x="391" y="330"/>
                  </a:lnTo>
                  <a:lnTo>
                    <a:pt x="451" y="315"/>
                  </a:lnTo>
                  <a:lnTo>
                    <a:pt x="503" y="285"/>
                  </a:lnTo>
                  <a:lnTo>
                    <a:pt x="548" y="248"/>
                  </a:lnTo>
                  <a:lnTo>
                    <a:pt x="586" y="203"/>
                  </a:lnTo>
                  <a:lnTo>
                    <a:pt x="616" y="150"/>
                  </a:lnTo>
                  <a:lnTo>
                    <a:pt x="616" y="150"/>
                  </a:lnTo>
                  <a:lnTo>
                    <a:pt x="623" y="112"/>
                  </a:lnTo>
                  <a:lnTo>
                    <a:pt x="631" y="75"/>
                  </a:lnTo>
                  <a:lnTo>
                    <a:pt x="631" y="37"/>
                  </a:lnTo>
                  <a:lnTo>
                    <a:pt x="631" y="0"/>
                  </a:lnTo>
                  <a:lnTo>
                    <a:pt x="631" y="0"/>
                  </a:lnTo>
                  <a:lnTo>
                    <a:pt x="638" y="45"/>
                  </a:lnTo>
                  <a:lnTo>
                    <a:pt x="638" y="90"/>
                  </a:lnTo>
                  <a:lnTo>
                    <a:pt x="638" y="135"/>
                  </a:lnTo>
                  <a:lnTo>
                    <a:pt x="623" y="180"/>
                  </a:lnTo>
                  <a:lnTo>
                    <a:pt x="623" y="180"/>
                  </a:lnTo>
                  <a:lnTo>
                    <a:pt x="593" y="233"/>
                  </a:lnTo>
                  <a:lnTo>
                    <a:pt x="556" y="285"/>
                  </a:lnTo>
                  <a:lnTo>
                    <a:pt x="518" y="323"/>
                  </a:lnTo>
                  <a:lnTo>
                    <a:pt x="466" y="353"/>
                  </a:lnTo>
                  <a:lnTo>
                    <a:pt x="413" y="375"/>
                  </a:lnTo>
                  <a:lnTo>
                    <a:pt x="353" y="383"/>
                  </a:lnTo>
                  <a:lnTo>
                    <a:pt x="293" y="375"/>
                  </a:lnTo>
                  <a:lnTo>
                    <a:pt x="225" y="360"/>
                  </a:lnTo>
                  <a:lnTo>
                    <a:pt x="225" y="360"/>
                  </a:lnTo>
                  <a:lnTo>
                    <a:pt x="180" y="338"/>
                  </a:lnTo>
                  <a:lnTo>
                    <a:pt x="143" y="315"/>
                  </a:lnTo>
                  <a:lnTo>
                    <a:pt x="113" y="285"/>
                  </a:lnTo>
                  <a:lnTo>
                    <a:pt x="83" y="248"/>
                  </a:lnTo>
                  <a:lnTo>
                    <a:pt x="53" y="203"/>
                  </a:lnTo>
                  <a:lnTo>
                    <a:pt x="30" y="165"/>
                  </a:lnTo>
                  <a:lnTo>
                    <a:pt x="15" y="120"/>
                  </a:lnTo>
                  <a:lnTo>
                    <a:pt x="0" y="75"/>
                  </a:lnTo>
                  <a:lnTo>
                    <a:pt x="0" y="75"/>
                  </a:lnTo>
                  <a:lnTo>
                    <a:pt x="38" y="150"/>
                  </a:lnTo>
                  <a:lnTo>
                    <a:pt x="83" y="218"/>
                  </a:lnTo>
                  <a:lnTo>
                    <a:pt x="143" y="270"/>
                  </a:lnTo>
                  <a:lnTo>
                    <a:pt x="180" y="293"/>
                  </a:lnTo>
                  <a:lnTo>
                    <a:pt x="218" y="308"/>
                  </a:lnTo>
                  <a:lnTo>
                    <a:pt x="218" y="30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5" name="Freeform 51"/>
            <p:cNvSpPr>
              <a:spLocks/>
            </p:cNvSpPr>
            <p:nvPr/>
          </p:nvSpPr>
          <p:spPr bwMode="auto">
            <a:xfrm>
              <a:off x="773113" y="5788025"/>
              <a:ext cx="679450" cy="525463"/>
            </a:xfrm>
            <a:custGeom>
              <a:avLst/>
              <a:gdLst>
                <a:gd name="T0" fmla="*/ 293 w 428"/>
                <a:gd name="T1" fmla="*/ 53 h 331"/>
                <a:gd name="T2" fmla="*/ 293 w 428"/>
                <a:gd name="T3" fmla="*/ 53 h 331"/>
                <a:gd name="T4" fmla="*/ 255 w 428"/>
                <a:gd name="T5" fmla="*/ 46 h 331"/>
                <a:gd name="T6" fmla="*/ 225 w 428"/>
                <a:gd name="T7" fmla="*/ 38 h 331"/>
                <a:gd name="T8" fmla="*/ 195 w 428"/>
                <a:gd name="T9" fmla="*/ 46 h 331"/>
                <a:gd name="T10" fmla="*/ 165 w 428"/>
                <a:gd name="T11" fmla="*/ 46 h 331"/>
                <a:gd name="T12" fmla="*/ 135 w 428"/>
                <a:gd name="T13" fmla="*/ 61 h 331"/>
                <a:gd name="T14" fmla="*/ 105 w 428"/>
                <a:gd name="T15" fmla="*/ 76 h 331"/>
                <a:gd name="T16" fmla="*/ 82 w 428"/>
                <a:gd name="T17" fmla="*/ 98 h 331"/>
                <a:gd name="T18" fmla="*/ 60 w 428"/>
                <a:gd name="T19" fmla="*/ 121 h 331"/>
                <a:gd name="T20" fmla="*/ 60 w 428"/>
                <a:gd name="T21" fmla="*/ 121 h 331"/>
                <a:gd name="T22" fmla="*/ 45 w 428"/>
                <a:gd name="T23" fmla="*/ 143 h 331"/>
                <a:gd name="T24" fmla="*/ 45 w 428"/>
                <a:gd name="T25" fmla="*/ 166 h 331"/>
                <a:gd name="T26" fmla="*/ 45 w 428"/>
                <a:gd name="T27" fmla="*/ 181 h 331"/>
                <a:gd name="T28" fmla="*/ 45 w 428"/>
                <a:gd name="T29" fmla="*/ 181 h 331"/>
                <a:gd name="T30" fmla="*/ 52 w 428"/>
                <a:gd name="T31" fmla="*/ 196 h 331"/>
                <a:gd name="T32" fmla="*/ 67 w 428"/>
                <a:gd name="T33" fmla="*/ 203 h 331"/>
                <a:gd name="T34" fmla="*/ 90 w 428"/>
                <a:gd name="T35" fmla="*/ 218 h 331"/>
                <a:gd name="T36" fmla="*/ 90 w 428"/>
                <a:gd name="T37" fmla="*/ 218 h 331"/>
                <a:gd name="T38" fmla="*/ 120 w 428"/>
                <a:gd name="T39" fmla="*/ 248 h 331"/>
                <a:gd name="T40" fmla="*/ 127 w 428"/>
                <a:gd name="T41" fmla="*/ 278 h 331"/>
                <a:gd name="T42" fmla="*/ 127 w 428"/>
                <a:gd name="T43" fmla="*/ 301 h 331"/>
                <a:gd name="T44" fmla="*/ 120 w 428"/>
                <a:gd name="T45" fmla="*/ 316 h 331"/>
                <a:gd name="T46" fmla="*/ 120 w 428"/>
                <a:gd name="T47" fmla="*/ 316 h 331"/>
                <a:gd name="T48" fmla="*/ 105 w 428"/>
                <a:gd name="T49" fmla="*/ 331 h 331"/>
                <a:gd name="T50" fmla="*/ 75 w 428"/>
                <a:gd name="T51" fmla="*/ 331 h 331"/>
                <a:gd name="T52" fmla="*/ 60 w 428"/>
                <a:gd name="T53" fmla="*/ 331 h 331"/>
                <a:gd name="T54" fmla="*/ 45 w 428"/>
                <a:gd name="T55" fmla="*/ 316 h 331"/>
                <a:gd name="T56" fmla="*/ 30 w 428"/>
                <a:gd name="T57" fmla="*/ 301 h 331"/>
                <a:gd name="T58" fmla="*/ 15 w 428"/>
                <a:gd name="T59" fmla="*/ 278 h 331"/>
                <a:gd name="T60" fmla="*/ 15 w 428"/>
                <a:gd name="T61" fmla="*/ 278 h 331"/>
                <a:gd name="T62" fmla="*/ 7 w 428"/>
                <a:gd name="T63" fmla="*/ 256 h 331"/>
                <a:gd name="T64" fmla="*/ 0 w 428"/>
                <a:gd name="T65" fmla="*/ 226 h 331"/>
                <a:gd name="T66" fmla="*/ 7 w 428"/>
                <a:gd name="T67" fmla="*/ 181 h 331"/>
                <a:gd name="T68" fmla="*/ 15 w 428"/>
                <a:gd name="T69" fmla="*/ 143 h 331"/>
                <a:gd name="T70" fmla="*/ 22 w 428"/>
                <a:gd name="T71" fmla="*/ 128 h 331"/>
                <a:gd name="T72" fmla="*/ 22 w 428"/>
                <a:gd name="T73" fmla="*/ 128 h 331"/>
                <a:gd name="T74" fmla="*/ 45 w 428"/>
                <a:gd name="T75" fmla="*/ 91 h 331"/>
                <a:gd name="T76" fmla="*/ 67 w 428"/>
                <a:gd name="T77" fmla="*/ 61 h 331"/>
                <a:gd name="T78" fmla="*/ 97 w 428"/>
                <a:gd name="T79" fmla="*/ 38 h 331"/>
                <a:gd name="T80" fmla="*/ 135 w 428"/>
                <a:gd name="T81" fmla="*/ 23 h 331"/>
                <a:gd name="T82" fmla="*/ 165 w 428"/>
                <a:gd name="T83" fmla="*/ 8 h 331"/>
                <a:gd name="T84" fmla="*/ 203 w 428"/>
                <a:gd name="T85" fmla="*/ 0 h 331"/>
                <a:gd name="T86" fmla="*/ 240 w 428"/>
                <a:gd name="T87" fmla="*/ 0 h 331"/>
                <a:gd name="T88" fmla="*/ 285 w 428"/>
                <a:gd name="T89" fmla="*/ 15 h 331"/>
                <a:gd name="T90" fmla="*/ 285 w 428"/>
                <a:gd name="T91" fmla="*/ 15 h 331"/>
                <a:gd name="T92" fmla="*/ 308 w 428"/>
                <a:gd name="T93" fmla="*/ 30 h 331"/>
                <a:gd name="T94" fmla="*/ 330 w 428"/>
                <a:gd name="T95" fmla="*/ 46 h 331"/>
                <a:gd name="T96" fmla="*/ 375 w 428"/>
                <a:gd name="T97" fmla="*/ 91 h 331"/>
                <a:gd name="T98" fmla="*/ 405 w 428"/>
                <a:gd name="T99" fmla="*/ 143 h 331"/>
                <a:gd name="T100" fmla="*/ 428 w 428"/>
                <a:gd name="T101" fmla="*/ 196 h 331"/>
                <a:gd name="T102" fmla="*/ 428 w 428"/>
                <a:gd name="T103" fmla="*/ 196 h 331"/>
                <a:gd name="T104" fmla="*/ 405 w 428"/>
                <a:gd name="T105" fmla="*/ 158 h 331"/>
                <a:gd name="T106" fmla="*/ 375 w 428"/>
                <a:gd name="T107" fmla="*/ 113 h 331"/>
                <a:gd name="T108" fmla="*/ 338 w 428"/>
                <a:gd name="T109" fmla="*/ 83 h 331"/>
                <a:gd name="T110" fmla="*/ 293 w 428"/>
                <a:gd name="T111" fmla="*/ 53 h 331"/>
                <a:gd name="T112" fmla="*/ 293 w 428"/>
                <a:gd name="T113" fmla="*/ 5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331">
                  <a:moveTo>
                    <a:pt x="293" y="53"/>
                  </a:moveTo>
                  <a:lnTo>
                    <a:pt x="293" y="53"/>
                  </a:lnTo>
                  <a:lnTo>
                    <a:pt x="255" y="46"/>
                  </a:lnTo>
                  <a:lnTo>
                    <a:pt x="225" y="38"/>
                  </a:lnTo>
                  <a:lnTo>
                    <a:pt x="195" y="46"/>
                  </a:lnTo>
                  <a:lnTo>
                    <a:pt x="165" y="46"/>
                  </a:lnTo>
                  <a:lnTo>
                    <a:pt x="135" y="61"/>
                  </a:lnTo>
                  <a:lnTo>
                    <a:pt x="105" y="76"/>
                  </a:lnTo>
                  <a:lnTo>
                    <a:pt x="82" y="98"/>
                  </a:lnTo>
                  <a:lnTo>
                    <a:pt x="60" y="121"/>
                  </a:lnTo>
                  <a:lnTo>
                    <a:pt x="60" y="121"/>
                  </a:lnTo>
                  <a:lnTo>
                    <a:pt x="45" y="143"/>
                  </a:lnTo>
                  <a:lnTo>
                    <a:pt x="45" y="166"/>
                  </a:lnTo>
                  <a:lnTo>
                    <a:pt x="45" y="181"/>
                  </a:lnTo>
                  <a:lnTo>
                    <a:pt x="45" y="181"/>
                  </a:lnTo>
                  <a:lnTo>
                    <a:pt x="52" y="196"/>
                  </a:lnTo>
                  <a:lnTo>
                    <a:pt x="67" y="203"/>
                  </a:lnTo>
                  <a:lnTo>
                    <a:pt x="90" y="218"/>
                  </a:lnTo>
                  <a:lnTo>
                    <a:pt x="90" y="218"/>
                  </a:lnTo>
                  <a:lnTo>
                    <a:pt x="120" y="248"/>
                  </a:lnTo>
                  <a:lnTo>
                    <a:pt x="127" y="278"/>
                  </a:lnTo>
                  <a:lnTo>
                    <a:pt x="127" y="301"/>
                  </a:lnTo>
                  <a:lnTo>
                    <a:pt x="120" y="316"/>
                  </a:lnTo>
                  <a:lnTo>
                    <a:pt x="120" y="316"/>
                  </a:lnTo>
                  <a:lnTo>
                    <a:pt x="105" y="331"/>
                  </a:lnTo>
                  <a:lnTo>
                    <a:pt x="75" y="331"/>
                  </a:lnTo>
                  <a:lnTo>
                    <a:pt x="60" y="331"/>
                  </a:lnTo>
                  <a:lnTo>
                    <a:pt x="45" y="316"/>
                  </a:lnTo>
                  <a:lnTo>
                    <a:pt x="30" y="301"/>
                  </a:lnTo>
                  <a:lnTo>
                    <a:pt x="15" y="278"/>
                  </a:lnTo>
                  <a:lnTo>
                    <a:pt x="15" y="278"/>
                  </a:lnTo>
                  <a:lnTo>
                    <a:pt x="7" y="256"/>
                  </a:lnTo>
                  <a:lnTo>
                    <a:pt x="0" y="226"/>
                  </a:lnTo>
                  <a:lnTo>
                    <a:pt x="7" y="181"/>
                  </a:lnTo>
                  <a:lnTo>
                    <a:pt x="15" y="143"/>
                  </a:lnTo>
                  <a:lnTo>
                    <a:pt x="22" y="128"/>
                  </a:lnTo>
                  <a:lnTo>
                    <a:pt x="22" y="128"/>
                  </a:lnTo>
                  <a:lnTo>
                    <a:pt x="45" y="91"/>
                  </a:lnTo>
                  <a:lnTo>
                    <a:pt x="67" y="61"/>
                  </a:lnTo>
                  <a:lnTo>
                    <a:pt x="97" y="38"/>
                  </a:lnTo>
                  <a:lnTo>
                    <a:pt x="135" y="23"/>
                  </a:lnTo>
                  <a:lnTo>
                    <a:pt x="165" y="8"/>
                  </a:lnTo>
                  <a:lnTo>
                    <a:pt x="203" y="0"/>
                  </a:lnTo>
                  <a:lnTo>
                    <a:pt x="240" y="0"/>
                  </a:lnTo>
                  <a:lnTo>
                    <a:pt x="285" y="15"/>
                  </a:lnTo>
                  <a:lnTo>
                    <a:pt x="285" y="15"/>
                  </a:lnTo>
                  <a:lnTo>
                    <a:pt x="308" y="30"/>
                  </a:lnTo>
                  <a:lnTo>
                    <a:pt x="330" y="46"/>
                  </a:lnTo>
                  <a:lnTo>
                    <a:pt x="375" y="91"/>
                  </a:lnTo>
                  <a:lnTo>
                    <a:pt x="405" y="143"/>
                  </a:lnTo>
                  <a:lnTo>
                    <a:pt x="428" y="196"/>
                  </a:lnTo>
                  <a:lnTo>
                    <a:pt x="428" y="196"/>
                  </a:lnTo>
                  <a:lnTo>
                    <a:pt x="405" y="158"/>
                  </a:lnTo>
                  <a:lnTo>
                    <a:pt x="375" y="113"/>
                  </a:lnTo>
                  <a:lnTo>
                    <a:pt x="338" y="83"/>
                  </a:lnTo>
                  <a:lnTo>
                    <a:pt x="293" y="53"/>
                  </a:lnTo>
                  <a:lnTo>
                    <a:pt x="293" y="5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7" name="Freeform 52"/>
            <p:cNvSpPr>
              <a:spLocks/>
            </p:cNvSpPr>
            <p:nvPr/>
          </p:nvSpPr>
          <p:spPr bwMode="auto">
            <a:xfrm>
              <a:off x="414338" y="5287963"/>
              <a:ext cx="1562100" cy="930275"/>
            </a:xfrm>
            <a:custGeom>
              <a:avLst/>
              <a:gdLst>
                <a:gd name="T0" fmla="*/ 669 w 984"/>
                <a:gd name="T1" fmla="*/ 98 h 586"/>
                <a:gd name="T2" fmla="*/ 669 w 984"/>
                <a:gd name="T3" fmla="*/ 98 h 586"/>
                <a:gd name="T4" fmla="*/ 624 w 984"/>
                <a:gd name="T5" fmla="*/ 83 h 586"/>
                <a:gd name="T6" fmla="*/ 571 w 984"/>
                <a:gd name="T7" fmla="*/ 75 h 586"/>
                <a:gd name="T8" fmla="*/ 526 w 984"/>
                <a:gd name="T9" fmla="*/ 68 h 586"/>
                <a:gd name="T10" fmla="*/ 481 w 984"/>
                <a:gd name="T11" fmla="*/ 60 h 586"/>
                <a:gd name="T12" fmla="*/ 391 w 984"/>
                <a:gd name="T13" fmla="*/ 75 h 586"/>
                <a:gd name="T14" fmla="*/ 301 w 984"/>
                <a:gd name="T15" fmla="*/ 98 h 586"/>
                <a:gd name="T16" fmla="*/ 226 w 984"/>
                <a:gd name="T17" fmla="*/ 143 h 586"/>
                <a:gd name="T18" fmla="*/ 151 w 984"/>
                <a:gd name="T19" fmla="*/ 195 h 586"/>
                <a:gd name="T20" fmla="*/ 121 w 984"/>
                <a:gd name="T21" fmla="*/ 233 h 586"/>
                <a:gd name="T22" fmla="*/ 91 w 984"/>
                <a:gd name="T23" fmla="*/ 270 h 586"/>
                <a:gd name="T24" fmla="*/ 68 w 984"/>
                <a:gd name="T25" fmla="*/ 308 h 586"/>
                <a:gd name="T26" fmla="*/ 45 w 984"/>
                <a:gd name="T27" fmla="*/ 353 h 586"/>
                <a:gd name="T28" fmla="*/ 45 w 984"/>
                <a:gd name="T29" fmla="*/ 353 h 586"/>
                <a:gd name="T30" fmla="*/ 23 w 984"/>
                <a:gd name="T31" fmla="*/ 413 h 586"/>
                <a:gd name="T32" fmla="*/ 15 w 984"/>
                <a:gd name="T33" fmla="*/ 473 h 586"/>
                <a:gd name="T34" fmla="*/ 15 w 984"/>
                <a:gd name="T35" fmla="*/ 533 h 586"/>
                <a:gd name="T36" fmla="*/ 23 w 984"/>
                <a:gd name="T37" fmla="*/ 586 h 586"/>
                <a:gd name="T38" fmla="*/ 23 w 984"/>
                <a:gd name="T39" fmla="*/ 586 h 586"/>
                <a:gd name="T40" fmla="*/ 8 w 984"/>
                <a:gd name="T41" fmla="*/ 518 h 586"/>
                <a:gd name="T42" fmla="*/ 0 w 984"/>
                <a:gd name="T43" fmla="*/ 451 h 586"/>
                <a:gd name="T44" fmla="*/ 8 w 984"/>
                <a:gd name="T45" fmla="*/ 376 h 586"/>
                <a:gd name="T46" fmla="*/ 30 w 984"/>
                <a:gd name="T47" fmla="*/ 300 h 586"/>
                <a:gd name="T48" fmla="*/ 30 w 984"/>
                <a:gd name="T49" fmla="*/ 300 h 586"/>
                <a:gd name="T50" fmla="*/ 76 w 984"/>
                <a:gd name="T51" fmla="*/ 218 h 586"/>
                <a:gd name="T52" fmla="*/ 98 w 984"/>
                <a:gd name="T53" fmla="*/ 180 h 586"/>
                <a:gd name="T54" fmla="*/ 128 w 984"/>
                <a:gd name="T55" fmla="*/ 143 h 586"/>
                <a:gd name="T56" fmla="*/ 166 w 984"/>
                <a:gd name="T57" fmla="*/ 105 h 586"/>
                <a:gd name="T58" fmla="*/ 203 w 984"/>
                <a:gd name="T59" fmla="*/ 75 h 586"/>
                <a:gd name="T60" fmla="*/ 248 w 984"/>
                <a:gd name="T61" fmla="*/ 45 h 586"/>
                <a:gd name="T62" fmla="*/ 293 w 984"/>
                <a:gd name="T63" fmla="*/ 22 h 586"/>
                <a:gd name="T64" fmla="*/ 293 w 984"/>
                <a:gd name="T65" fmla="*/ 22 h 586"/>
                <a:gd name="T66" fmla="*/ 338 w 984"/>
                <a:gd name="T67" fmla="*/ 7 h 586"/>
                <a:gd name="T68" fmla="*/ 383 w 984"/>
                <a:gd name="T69" fmla="*/ 0 h 586"/>
                <a:gd name="T70" fmla="*/ 429 w 984"/>
                <a:gd name="T71" fmla="*/ 0 h 586"/>
                <a:gd name="T72" fmla="*/ 481 w 984"/>
                <a:gd name="T73" fmla="*/ 0 h 586"/>
                <a:gd name="T74" fmla="*/ 579 w 984"/>
                <a:gd name="T75" fmla="*/ 15 h 586"/>
                <a:gd name="T76" fmla="*/ 669 w 984"/>
                <a:gd name="T77" fmla="*/ 53 h 586"/>
                <a:gd name="T78" fmla="*/ 669 w 984"/>
                <a:gd name="T79" fmla="*/ 53 h 586"/>
                <a:gd name="T80" fmla="*/ 737 w 984"/>
                <a:gd name="T81" fmla="*/ 83 h 586"/>
                <a:gd name="T82" fmla="*/ 789 w 984"/>
                <a:gd name="T83" fmla="*/ 120 h 586"/>
                <a:gd name="T84" fmla="*/ 834 w 984"/>
                <a:gd name="T85" fmla="*/ 158 h 586"/>
                <a:gd name="T86" fmla="*/ 872 w 984"/>
                <a:gd name="T87" fmla="*/ 203 h 586"/>
                <a:gd name="T88" fmla="*/ 909 w 984"/>
                <a:gd name="T89" fmla="*/ 255 h 586"/>
                <a:gd name="T90" fmla="*/ 939 w 984"/>
                <a:gd name="T91" fmla="*/ 308 h 586"/>
                <a:gd name="T92" fmla="*/ 984 w 984"/>
                <a:gd name="T93" fmla="*/ 413 h 586"/>
                <a:gd name="T94" fmla="*/ 984 w 984"/>
                <a:gd name="T95" fmla="*/ 413 h 586"/>
                <a:gd name="T96" fmla="*/ 962 w 984"/>
                <a:gd name="T97" fmla="*/ 368 h 586"/>
                <a:gd name="T98" fmla="*/ 932 w 984"/>
                <a:gd name="T99" fmla="*/ 315 h 586"/>
                <a:gd name="T100" fmla="*/ 894 w 984"/>
                <a:gd name="T101" fmla="*/ 270 h 586"/>
                <a:gd name="T102" fmla="*/ 857 w 984"/>
                <a:gd name="T103" fmla="*/ 225 h 586"/>
                <a:gd name="T104" fmla="*/ 812 w 984"/>
                <a:gd name="T105" fmla="*/ 188 h 586"/>
                <a:gd name="T106" fmla="*/ 767 w 984"/>
                <a:gd name="T107" fmla="*/ 158 h 586"/>
                <a:gd name="T108" fmla="*/ 721 w 984"/>
                <a:gd name="T109" fmla="*/ 128 h 586"/>
                <a:gd name="T110" fmla="*/ 669 w 984"/>
                <a:gd name="T111" fmla="*/ 98 h 586"/>
                <a:gd name="T112" fmla="*/ 669 w 984"/>
                <a:gd name="T113" fmla="*/ 9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4" h="586">
                  <a:moveTo>
                    <a:pt x="669" y="98"/>
                  </a:moveTo>
                  <a:lnTo>
                    <a:pt x="669" y="98"/>
                  </a:lnTo>
                  <a:lnTo>
                    <a:pt x="624" y="83"/>
                  </a:lnTo>
                  <a:lnTo>
                    <a:pt x="571" y="75"/>
                  </a:lnTo>
                  <a:lnTo>
                    <a:pt x="526" y="68"/>
                  </a:lnTo>
                  <a:lnTo>
                    <a:pt x="481" y="60"/>
                  </a:lnTo>
                  <a:lnTo>
                    <a:pt x="391" y="75"/>
                  </a:lnTo>
                  <a:lnTo>
                    <a:pt x="301" y="98"/>
                  </a:lnTo>
                  <a:lnTo>
                    <a:pt x="226" y="143"/>
                  </a:lnTo>
                  <a:lnTo>
                    <a:pt x="151" y="195"/>
                  </a:lnTo>
                  <a:lnTo>
                    <a:pt x="121" y="233"/>
                  </a:lnTo>
                  <a:lnTo>
                    <a:pt x="91" y="270"/>
                  </a:lnTo>
                  <a:lnTo>
                    <a:pt x="68" y="308"/>
                  </a:lnTo>
                  <a:lnTo>
                    <a:pt x="45" y="353"/>
                  </a:lnTo>
                  <a:lnTo>
                    <a:pt x="45" y="353"/>
                  </a:lnTo>
                  <a:lnTo>
                    <a:pt x="23" y="413"/>
                  </a:lnTo>
                  <a:lnTo>
                    <a:pt x="15" y="473"/>
                  </a:lnTo>
                  <a:lnTo>
                    <a:pt x="15" y="533"/>
                  </a:lnTo>
                  <a:lnTo>
                    <a:pt x="23" y="586"/>
                  </a:lnTo>
                  <a:lnTo>
                    <a:pt x="23" y="586"/>
                  </a:lnTo>
                  <a:lnTo>
                    <a:pt x="8" y="518"/>
                  </a:lnTo>
                  <a:lnTo>
                    <a:pt x="0" y="451"/>
                  </a:lnTo>
                  <a:lnTo>
                    <a:pt x="8" y="376"/>
                  </a:lnTo>
                  <a:lnTo>
                    <a:pt x="30" y="300"/>
                  </a:lnTo>
                  <a:lnTo>
                    <a:pt x="30" y="300"/>
                  </a:lnTo>
                  <a:lnTo>
                    <a:pt x="76" y="218"/>
                  </a:lnTo>
                  <a:lnTo>
                    <a:pt x="98" y="180"/>
                  </a:lnTo>
                  <a:lnTo>
                    <a:pt x="128" y="143"/>
                  </a:lnTo>
                  <a:lnTo>
                    <a:pt x="166" y="105"/>
                  </a:lnTo>
                  <a:lnTo>
                    <a:pt x="203" y="75"/>
                  </a:lnTo>
                  <a:lnTo>
                    <a:pt x="248" y="45"/>
                  </a:lnTo>
                  <a:lnTo>
                    <a:pt x="293" y="22"/>
                  </a:lnTo>
                  <a:lnTo>
                    <a:pt x="293" y="22"/>
                  </a:lnTo>
                  <a:lnTo>
                    <a:pt x="338" y="7"/>
                  </a:lnTo>
                  <a:lnTo>
                    <a:pt x="383" y="0"/>
                  </a:lnTo>
                  <a:lnTo>
                    <a:pt x="429" y="0"/>
                  </a:lnTo>
                  <a:lnTo>
                    <a:pt x="481" y="0"/>
                  </a:lnTo>
                  <a:lnTo>
                    <a:pt x="579" y="15"/>
                  </a:lnTo>
                  <a:lnTo>
                    <a:pt x="669" y="53"/>
                  </a:lnTo>
                  <a:lnTo>
                    <a:pt x="669" y="53"/>
                  </a:lnTo>
                  <a:lnTo>
                    <a:pt x="737" y="83"/>
                  </a:lnTo>
                  <a:lnTo>
                    <a:pt x="789" y="120"/>
                  </a:lnTo>
                  <a:lnTo>
                    <a:pt x="834" y="158"/>
                  </a:lnTo>
                  <a:lnTo>
                    <a:pt x="872" y="203"/>
                  </a:lnTo>
                  <a:lnTo>
                    <a:pt x="909" y="255"/>
                  </a:lnTo>
                  <a:lnTo>
                    <a:pt x="939" y="308"/>
                  </a:lnTo>
                  <a:lnTo>
                    <a:pt x="984" y="413"/>
                  </a:lnTo>
                  <a:lnTo>
                    <a:pt x="984" y="413"/>
                  </a:lnTo>
                  <a:lnTo>
                    <a:pt x="962" y="368"/>
                  </a:lnTo>
                  <a:lnTo>
                    <a:pt x="932" y="315"/>
                  </a:lnTo>
                  <a:lnTo>
                    <a:pt x="894" y="270"/>
                  </a:lnTo>
                  <a:lnTo>
                    <a:pt x="857" y="225"/>
                  </a:lnTo>
                  <a:lnTo>
                    <a:pt x="812" y="188"/>
                  </a:lnTo>
                  <a:lnTo>
                    <a:pt x="767" y="158"/>
                  </a:lnTo>
                  <a:lnTo>
                    <a:pt x="721" y="128"/>
                  </a:lnTo>
                  <a:lnTo>
                    <a:pt x="669" y="98"/>
                  </a:lnTo>
                  <a:lnTo>
                    <a:pt x="669" y="9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8" name="Freeform 53"/>
            <p:cNvSpPr>
              <a:spLocks/>
            </p:cNvSpPr>
            <p:nvPr/>
          </p:nvSpPr>
          <p:spPr bwMode="auto">
            <a:xfrm>
              <a:off x="-74612" y="5956300"/>
              <a:ext cx="2159000" cy="930729"/>
            </a:xfrm>
            <a:custGeom>
              <a:avLst/>
              <a:gdLst/>
              <a:ahLst/>
              <a:cxnLst/>
              <a:rect l="l" t="t" r="r" b="b"/>
              <a:pathLst>
                <a:path w="2159000" h="930729">
                  <a:moveTo>
                    <a:pt x="0" y="917575"/>
                  </a:moveTo>
                  <a:lnTo>
                    <a:pt x="10085" y="930729"/>
                  </a:lnTo>
                  <a:lnTo>
                    <a:pt x="7962" y="930729"/>
                  </a:lnTo>
                  <a:close/>
                  <a:moveTo>
                    <a:pt x="2063750" y="0"/>
                  </a:moveTo>
                  <a:lnTo>
                    <a:pt x="2098675" y="82550"/>
                  </a:lnTo>
                  <a:lnTo>
                    <a:pt x="2122488" y="177800"/>
                  </a:lnTo>
                  <a:lnTo>
                    <a:pt x="2146300" y="285750"/>
                  </a:lnTo>
                  <a:lnTo>
                    <a:pt x="2159000" y="381000"/>
                  </a:lnTo>
                  <a:lnTo>
                    <a:pt x="2159000" y="476250"/>
                  </a:lnTo>
                  <a:lnTo>
                    <a:pt x="2146300" y="584200"/>
                  </a:lnTo>
                  <a:lnTo>
                    <a:pt x="2122488" y="679450"/>
                  </a:lnTo>
                  <a:lnTo>
                    <a:pt x="2087563" y="774700"/>
                  </a:lnTo>
                  <a:lnTo>
                    <a:pt x="2039938" y="881063"/>
                  </a:lnTo>
                  <a:lnTo>
                    <a:pt x="2003298" y="930729"/>
                  </a:lnTo>
                  <a:lnTo>
                    <a:pt x="1904263" y="930729"/>
                  </a:lnTo>
                  <a:lnTo>
                    <a:pt x="1931988" y="893763"/>
                  </a:lnTo>
                  <a:lnTo>
                    <a:pt x="1992313" y="785813"/>
                  </a:lnTo>
                  <a:lnTo>
                    <a:pt x="2039938" y="679450"/>
                  </a:lnTo>
                  <a:lnTo>
                    <a:pt x="2074863" y="595313"/>
                  </a:lnTo>
                  <a:lnTo>
                    <a:pt x="2098675" y="512763"/>
                  </a:lnTo>
                  <a:lnTo>
                    <a:pt x="2111375" y="415925"/>
                  </a:lnTo>
                  <a:lnTo>
                    <a:pt x="2111375" y="333375"/>
                  </a:lnTo>
                  <a:lnTo>
                    <a:pt x="2111375" y="249238"/>
                  </a:lnTo>
                  <a:lnTo>
                    <a:pt x="2098675" y="166688"/>
                  </a:lnTo>
                  <a:lnTo>
                    <a:pt x="2087563" y="8255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9" name="Freeform 54"/>
            <p:cNvSpPr>
              <a:spLocks/>
            </p:cNvSpPr>
            <p:nvPr/>
          </p:nvSpPr>
          <p:spPr bwMode="auto">
            <a:xfrm>
              <a:off x="998538" y="6051550"/>
              <a:ext cx="227013" cy="261938"/>
            </a:xfrm>
            <a:custGeom>
              <a:avLst/>
              <a:gdLst>
                <a:gd name="T0" fmla="*/ 136 w 143"/>
                <a:gd name="T1" fmla="*/ 52 h 165"/>
                <a:gd name="T2" fmla="*/ 136 w 143"/>
                <a:gd name="T3" fmla="*/ 52 h 165"/>
                <a:gd name="T4" fmla="*/ 143 w 143"/>
                <a:gd name="T5" fmla="*/ 75 h 165"/>
                <a:gd name="T6" fmla="*/ 143 w 143"/>
                <a:gd name="T7" fmla="*/ 97 h 165"/>
                <a:gd name="T8" fmla="*/ 136 w 143"/>
                <a:gd name="T9" fmla="*/ 120 h 165"/>
                <a:gd name="T10" fmla="*/ 128 w 143"/>
                <a:gd name="T11" fmla="*/ 135 h 165"/>
                <a:gd name="T12" fmla="*/ 113 w 143"/>
                <a:gd name="T13" fmla="*/ 150 h 165"/>
                <a:gd name="T14" fmla="*/ 91 w 143"/>
                <a:gd name="T15" fmla="*/ 165 h 165"/>
                <a:gd name="T16" fmla="*/ 76 w 143"/>
                <a:gd name="T17" fmla="*/ 165 h 165"/>
                <a:gd name="T18" fmla="*/ 53 w 143"/>
                <a:gd name="T19" fmla="*/ 165 h 165"/>
                <a:gd name="T20" fmla="*/ 53 w 143"/>
                <a:gd name="T21" fmla="*/ 165 h 165"/>
                <a:gd name="T22" fmla="*/ 76 w 143"/>
                <a:gd name="T23" fmla="*/ 150 h 165"/>
                <a:gd name="T24" fmla="*/ 98 w 143"/>
                <a:gd name="T25" fmla="*/ 120 h 165"/>
                <a:gd name="T26" fmla="*/ 106 w 143"/>
                <a:gd name="T27" fmla="*/ 90 h 165"/>
                <a:gd name="T28" fmla="*/ 98 w 143"/>
                <a:gd name="T29" fmla="*/ 67 h 165"/>
                <a:gd name="T30" fmla="*/ 91 w 143"/>
                <a:gd name="T31" fmla="*/ 52 h 165"/>
                <a:gd name="T32" fmla="*/ 91 w 143"/>
                <a:gd name="T33" fmla="*/ 52 h 165"/>
                <a:gd name="T34" fmla="*/ 76 w 143"/>
                <a:gd name="T35" fmla="*/ 30 h 165"/>
                <a:gd name="T36" fmla="*/ 53 w 143"/>
                <a:gd name="T37" fmla="*/ 22 h 165"/>
                <a:gd name="T38" fmla="*/ 31 w 143"/>
                <a:gd name="T39" fmla="*/ 7 h 165"/>
                <a:gd name="T40" fmla="*/ 0 w 143"/>
                <a:gd name="T41" fmla="*/ 7 h 165"/>
                <a:gd name="T42" fmla="*/ 0 w 143"/>
                <a:gd name="T43" fmla="*/ 7 h 165"/>
                <a:gd name="T44" fmla="*/ 46 w 143"/>
                <a:gd name="T45" fmla="*/ 0 h 165"/>
                <a:gd name="T46" fmla="*/ 83 w 143"/>
                <a:gd name="T47" fmla="*/ 7 h 165"/>
                <a:gd name="T48" fmla="*/ 113 w 143"/>
                <a:gd name="T49" fmla="*/ 30 h 165"/>
                <a:gd name="T50" fmla="*/ 136 w 143"/>
                <a:gd name="T51" fmla="*/ 52 h 165"/>
                <a:gd name="T52" fmla="*/ 136 w 143"/>
                <a:gd name="T53" fmla="*/ 5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3" h="165">
                  <a:moveTo>
                    <a:pt x="136" y="52"/>
                  </a:moveTo>
                  <a:lnTo>
                    <a:pt x="136" y="52"/>
                  </a:lnTo>
                  <a:lnTo>
                    <a:pt x="143" y="75"/>
                  </a:lnTo>
                  <a:lnTo>
                    <a:pt x="143" y="97"/>
                  </a:lnTo>
                  <a:lnTo>
                    <a:pt x="136" y="120"/>
                  </a:lnTo>
                  <a:lnTo>
                    <a:pt x="128" y="135"/>
                  </a:lnTo>
                  <a:lnTo>
                    <a:pt x="113" y="150"/>
                  </a:lnTo>
                  <a:lnTo>
                    <a:pt x="91" y="165"/>
                  </a:lnTo>
                  <a:lnTo>
                    <a:pt x="76" y="165"/>
                  </a:lnTo>
                  <a:lnTo>
                    <a:pt x="53" y="165"/>
                  </a:lnTo>
                  <a:lnTo>
                    <a:pt x="53" y="165"/>
                  </a:lnTo>
                  <a:lnTo>
                    <a:pt x="76" y="150"/>
                  </a:lnTo>
                  <a:lnTo>
                    <a:pt x="98" y="120"/>
                  </a:lnTo>
                  <a:lnTo>
                    <a:pt x="106" y="90"/>
                  </a:lnTo>
                  <a:lnTo>
                    <a:pt x="98" y="67"/>
                  </a:lnTo>
                  <a:lnTo>
                    <a:pt x="91" y="52"/>
                  </a:lnTo>
                  <a:lnTo>
                    <a:pt x="91" y="52"/>
                  </a:lnTo>
                  <a:lnTo>
                    <a:pt x="76" y="30"/>
                  </a:lnTo>
                  <a:lnTo>
                    <a:pt x="53" y="22"/>
                  </a:lnTo>
                  <a:lnTo>
                    <a:pt x="31" y="7"/>
                  </a:lnTo>
                  <a:lnTo>
                    <a:pt x="0" y="7"/>
                  </a:lnTo>
                  <a:lnTo>
                    <a:pt x="0" y="7"/>
                  </a:lnTo>
                  <a:lnTo>
                    <a:pt x="46" y="0"/>
                  </a:lnTo>
                  <a:lnTo>
                    <a:pt x="83" y="7"/>
                  </a:lnTo>
                  <a:lnTo>
                    <a:pt x="113" y="30"/>
                  </a:lnTo>
                  <a:lnTo>
                    <a:pt x="136" y="52"/>
                  </a:lnTo>
                  <a:lnTo>
                    <a:pt x="136" y="52"/>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50" name="Freeform 55"/>
            <p:cNvSpPr>
              <a:spLocks/>
            </p:cNvSpPr>
            <p:nvPr/>
          </p:nvSpPr>
          <p:spPr bwMode="auto">
            <a:xfrm>
              <a:off x="820738" y="4822825"/>
              <a:ext cx="238125" cy="285750"/>
            </a:xfrm>
            <a:custGeom>
              <a:avLst/>
              <a:gdLst>
                <a:gd name="T0" fmla="*/ 143 w 150"/>
                <a:gd name="T1" fmla="*/ 135 h 180"/>
                <a:gd name="T2" fmla="*/ 143 w 150"/>
                <a:gd name="T3" fmla="*/ 135 h 180"/>
                <a:gd name="T4" fmla="*/ 127 w 150"/>
                <a:gd name="T5" fmla="*/ 158 h 180"/>
                <a:gd name="T6" fmla="*/ 112 w 150"/>
                <a:gd name="T7" fmla="*/ 173 h 180"/>
                <a:gd name="T8" fmla="*/ 90 w 150"/>
                <a:gd name="T9" fmla="*/ 180 h 180"/>
                <a:gd name="T10" fmla="*/ 67 w 150"/>
                <a:gd name="T11" fmla="*/ 180 h 180"/>
                <a:gd name="T12" fmla="*/ 45 w 150"/>
                <a:gd name="T13" fmla="*/ 180 h 180"/>
                <a:gd name="T14" fmla="*/ 22 w 150"/>
                <a:gd name="T15" fmla="*/ 173 h 180"/>
                <a:gd name="T16" fmla="*/ 7 w 150"/>
                <a:gd name="T17" fmla="*/ 158 h 180"/>
                <a:gd name="T18" fmla="*/ 0 w 150"/>
                <a:gd name="T19" fmla="*/ 135 h 180"/>
                <a:gd name="T20" fmla="*/ 0 w 150"/>
                <a:gd name="T21" fmla="*/ 135 h 180"/>
                <a:gd name="T22" fmla="*/ 30 w 150"/>
                <a:gd name="T23" fmla="*/ 150 h 180"/>
                <a:gd name="T24" fmla="*/ 67 w 150"/>
                <a:gd name="T25" fmla="*/ 150 h 180"/>
                <a:gd name="T26" fmla="*/ 90 w 150"/>
                <a:gd name="T27" fmla="*/ 135 h 180"/>
                <a:gd name="T28" fmla="*/ 105 w 150"/>
                <a:gd name="T29" fmla="*/ 120 h 180"/>
                <a:gd name="T30" fmla="*/ 112 w 150"/>
                <a:gd name="T31" fmla="*/ 105 h 180"/>
                <a:gd name="T32" fmla="*/ 112 w 150"/>
                <a:gd name="T33" fmla="*/ 105 h 180"/>
                <a:gd name="T34" fmla="*/ 120 w 150"/>
                <a:gd name="T35" fmla="*/ 83 h 180"/>
                <a:gd name="T36" fmla="*/ 120 w 150"/>
                <a:gd name="T37" fmla="*/ 53 h 180"/>
                <a:gd name="T38" fmla="*/ 112 w 150"/>
                <a:gd name="T39" fmla="*/ 30 h 180"/>
                <a:gd name="T40" fmla="*/ 97 w 150"/>
                <a:gd name="T41" fmla="*/ 0 h 180"/>
                <a:gd name="T42" fmla="*/ 97 w 150"/>
                <a:gd name="T43" fmla="*/ 0 h 180"/>
                <a:gd name="T44" fmla="*/ 127 w 150"/>
                <a:gd name="T45" fmla="*/ 38 h 180"/>
                <a:gd name="T46" fmla="*/ 143 w 150"/>
                <a:gd name="T47" fmla="*/ 75 h 180"/>
                <a:gd name="T48" fmla="*/ 150 w 150"/>
                <a:gd name="T49" fmla="*/ 105 h 180"/>
                <a:gd name="T50" fmla="*/ 143 w 150"/>
                <a:gd name="T51" fmla="*/ 135 h 180"/>
                <a:gd name="T52" fmla="*/ 143 w 150"/>
                <a:gd name="T53" fmla="*/ 1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80">
                  <a:moveTo>
                    <a:pt x="143" y="135"/>
                  </a:moveTo>
                  <a:lnTo>
                    <a:pt x="143" y="135"/>
                  </a:lnTo>
                  <a:lnTo>
                    <a:pt x="127" y="158"/>
                  </a:lnTo>
                  <a:lnTo>
                    <a:pt x="112" y="173"/>
                  </a:lnTo>
                  <a:lnTo>
                    <a:pt x="90" y="180"/>
                  </a:lnTo>
                  <a:lnTo>
                    <a:pt x="67" y="180"/>
                  </a:lnTo>
                  <a:lnTo>
                    <a:pt x="45" y="180"/>
                  </a:lnTo>
                  <a:lnTo>
                    <a:pt x="22" y="173"/>
                  </a:lnTo>
                  <a:lnTo>
                    <a:pt x="7" y="158"/>
                  </a:lnTo>
                  <a:lnTo>
                    <a:pt x="0" y="135"/>
                  </a:lnTo>
                  <a:lnTo>
                    <a:pt x="0" y="135"/>
                  </a:lnTo>
                  <a:lnTo>
                    <a:pt x="30" y="150"/>
                  </a:lnTo>
                  <a:lnTo>
                    <a:pt x="67" y="150"/>
                  </a:lnTo>
                  <a:lnTo>
                    <a:pt x="90" y="135"/>
                  </a:lnTo>
                  <a:lnTo>
                    <a:pt x="105" y="120"/>
                  </a:lnTo>
                  <a:lnTo>
                    <a:pt x="112" y="105"/>
                  </a:lnTo>
                  <a:lnTo>
                    <a:pt x="112" y="105"/>
                  </a:lnTo>
                  <a:lnTo>
                    <a:pt x="120" y="83"/>
                  </a:lnTo>
                  <a:lnTo>
                    <a:pt x="120" y="53"/>
                  </a:lnTo>
                  <a:lnTo>
                    <a:pt x="112" y="30"/>
                  </a:lnTo>
                  <a:lnTo>
                    <a:pt x="97" y="0"/>
                  </a:lnTo>
                  <a:lnTo>
                    <a:pt x="97" y="0"/>
                  </a:lnTo>
                  <a:lnTo>
                    <a:pt x="127" y="38"/>
                  </a:lnTo>
                  <a:lnTo>
                    <a:pt x="143" y="75"/>
                  </a:lnTo>
                  <a:lnTo>
                    <a:pt x="150" y="105"/>
                  </a:lnTo>
                  <a:lnTo>
                    <a:pt x="143" y="135"/>
                  </a:lnTo>
                  <a:lnTo>
                    <a:pt x="143" y="13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sp>
        <p:nvSpPr>
          <p:cNvPr id="53" name="TextBox 52"/>
          <p:cNvSpPr txBox="1"/>
          <p:nvPr/>
        </p:nvSpPr>
        <p:spPr>
          <a:xfrm>
            <a:off x="4443413" y="385763"/>
            <a:ext cx="4242575" cy="2114425"/>
          </a:xfrm>
          <a:prstGeom prst="rect">
            <a:avLst/>
          </a:prstGeom>
          <a:noFill/>
        </p:spPr>
        <p:txBody>
          <a:bodyPr wrap="square" rtlCol="0">
            <a:spAutoFit/>
          </a:bodyPr>
          <a:lstStyle/>
          <a:p>
            <a:pPr algn="ctr">
              <a:lnSpc>
                <a:spcPct val="80000"/>
              </a:lnSpc>
            </a:pPr>
            <a:r>
              <a:rPr lang="en-US" sz="5400" b="1" dirty="0" smtClean="0">
                <a:solidFill>
                  <a:prstClr val="black">
                    <a:alpha val="60000"/>
                  </a:prstClr>
                </a:solidFill>
                <a:effectLst>
                  <a:innerShdw blurRad="63500" dist="50800" dir="18900000">
                    <a:prstClr val="black">
                      <a:alpha val="30000"/>
                    </a:prstClr>
                  </a:innerShdw>
                </a:effectLst>
                <a:latin typeface="Garamond" pitchFamily="18" charset="0"/>
              </a:rPr>
              <a:t>President Obama on Gay Marriage</a:t>
            </a:r>
            <a:endParaRPr lang="en-US" sz="5400" b="1" dirty="0">
              <a:solidFill>
                <a:prstClr val="black">
                  <a:alpha val="60000"/>
                </a:prstClr>
              </a:solidFill>
              <a:effectLst>
                <a:innerShdw blurRad="63500" dist="50800" dir="18900000">
                  <a:prstClr val="black">
                    <a:alpha val="30000"/>
                  </a:prstClr>
                </a:innerShdw>
              </a:effectLst>
              <a:latin typeface="Garamond" pitchFamily="18" charset="0"/>
            </a:endParaRPr>
          </a:p>
        </p:txBody>
      </p:sp>
      <p:pic>
        <p:nvPicPr>
          <p:cNvPr id="54" name="Picture 53" descr="DOMA_CapitolDome.jpg"/>
          <p:cNvPicPr>
            <a:picLocks noChangeAspect="1"/>
          </p:cNvPicPr>
          <p:nvPr/>
        </p:nvPicPr>
        <p:blipFill>
          <a:blip r:embed="rId9" cstate="print"/>
          <a:stretch>
            <a:fillRect/>
          </a:stretch>
        </p:blipFill>
        <p:spPr>
          <a:xfrm>
            <a:off x="500062" y="848320"/>
            <a:ext cx="3714750" cy="2089546"/>
          </a:xfrm>
          <a:prstGeom prst="rect">
            <a:avLst/>
          </a:prstGeom>
          <a:effectLst>
            <a:outerShdw blurRad="50800" dist="63500" dir="8100000" algn="tr" rotWithShape="0">
              <a:prstClr val="black">
                <a:alpha val="40000"/>
              </a:prstClr>
            </a:outerShdw>
          </a:effectLst>
        </p:spPr>
      </p:pic>
      <p:sp>
        <p:nvSpPr>
          <p:cNvPr id="60" name="TextBox 59"/>
          <p:cNvSpPr txBox="1"/>
          <p:nvPr/>
        </p:nvSpPr>
        <p:spPr>
          <a:xfrm>
            <a:off x="776068" y="3378755"/>
            <a:ext cx="7706674" cy="2893100"/>
          </a:xfrm>
          <a:prstGeom prst="rect">
            <a:avLst/>
          </a:prstGeom>
          <a:noFill/>
        </p:spPr>
        <p:txBody>
          <a:bodyPr wrap="square" rtlCol="0">
            <a:spAutoFit/>
          </a:bodyPr>
          <a:lstStyle/>
          <a:p>
            <a:pPr algn="ctr"/>
            <a:r>
              <a:rPr lang="en-US" sz="3100" b="1" dirty="0" smtClean="0">
                <a:solidFill>
                  <a:schemeClr val="bg1"/>
                </a:solidFill>
              </a:rPr>
              <a:t>“….At a certain point, I’ve just concluded that—for me personally, it is important for me to go ahead and affirm that—I think same-sex couples should be able to get married” </a:t>
            </a:r>
          </a:p>
          <a:p>
            <a:pPr algn="r">
              <a:spcBef>
                <a:spcPts val="1200"/>
              </a:spcBef>
            </a:pPr>
            <a:r>
              <a:rPr lang="en-US" sz="2400" b="1" dirty="0" smtClean="0">
                <a:solidFill>
                  <a:schemeClr val="bg1"/>
                </a:solidFill>
              </a:rPr>
              <a:t>Interview with Robin Roberts</a:t>
            </a:r>
          </a:p>
          <a:p>
            <a:pPr algn="r"/>
            <a:r>
              <a:rPr lang="en-US" sz="2400" b="1" dirty="0" smtClean="0">
                <a:solidFill>
                  <a:schemeClr val="bg1"/>
                </a:solidFill>
              </a:rPr>
              <a:t>ABC News, May 9, 2012</a:t>
            </a:r>
            <a:endParaRPr lang="en-US" sz="2400" b="1" dirty="0">
              <a:solidFill>
                <a:schemeClr val="bg1"/>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674922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grpSp>
        <p:nvGrpSpPr>
          <p:cNvPr id="2" name="Group 109"/>
          <p:cNvGrpSpPr/>
          <p:nvPr/>
        </p:nvGrpSpPr>
        <p:grpSpPr>
          <a:xfrm>
            <a:off x="2" y="4"/>
            <a:ext cx="9162661" cy="6857996"/>
            <a:chOff x="0" y="0"/>
            <a:chExt cx="9162661" cy="6869349"/>
          </a:xfrm>
        </p:grpSpPr>
        <p:sp>
          <p:nvSpPr>
            <p:cNvPr id="111" name="Rectangle 110"/>
            <p:cNvSpPr/>
            <p:nvPr/>
          </p:nvSpPr>
          <p:spPr>
            <a:xfrm>
              <a:off x="18661" y="11349"/>
              <a:ext cx="9144000" cy="6858000"/>
            </a:xfrm>
            <a:prstGeom prst="rect">
              <a:avLst/>
            </a:prstGeom>
            <a:blipFill dpi="0" rotWithShape="1">
              <a:blip r:embed="rId3" cstate="print">
                <a:extLst>
                  <a:ext uri="{BEBA8EAE-BF5A-486C-A8C5-ECC9F3942E4B}">
                    <a14:imgProp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14:imgLayer r:embed="rId4">
                        <a14:imgEffect>
                          <a14:artisticPaintBrush trans="15000"/>
                        </a14:imgEffect>
                        <a14:imgEffect>
                          <a14:sharpenSoften amount="-70000"/>
                        </a14:imgEffect>
                        <a14:imgEffect>
                          <a14:colorTemperature colorTemp="5300"/>
                        </a14:imgEffect>
                        <a14:imgEffect>
                          <a14:saturation sat="200000"/>
                        </a14:imgEffect>
                        <a14:imgEffect>
                          <a14:brightnessContrast contrast="1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0" y="0"/>
              <a:ext cx="9144000" cy="6858000"/>
            </a:xfrm>
            <a:prstGeom prst="rect">
              <a:avLst/>
            </a:prstGeom>
            <a:gradFill flip="none" rotWithShape="1">
              <a:gsLst>
                <a:gs pos="28756">
                  <a:srgbClr val="24190F">
                    <a:alpha val="0"/>
                  </a:srgbClr>
                </a:gs>
                <a:gs pos="0">
                  <a:schemeClr val="bg1">
                    <a:alpha val="0"/>
                  </a:schemeClr>
                </a:gs>
                <a:gs pos="68000">
                  <a:srgbClr val="684722">
                    <a:alpha val="31765"/>
                  </a:srgbClr>
                </a:gs>
                <a:gs pos="100000">
                  <a:srgbClr val="544136">
                    <a:alpha val="63000"/>
                  </a:srgb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Rectangle 112"/>
            <p:cNvSpPr/>
            <p:nvPr/>
          </p:nvSpPr>
          <p:spPr>
            <a:xfrm>
              <a:off x="0" y="0"/>
              <a:ext cx="9144000" cy="6858000"/>
            </a:xfrm>
            <a:prstGeom prst="rect">
              <a:avLst/>
            </a:prstGeom>
            <a:blipFill dpi="0" rotWithShape="1">
              <a:blip r:embed="rId5" cstate="print">
                <a:alphaModFix amt="16000"/>
                <a:extLst>
                  <a:ext uri="{BEBA8EAE-BF5A-486C-A8C5-ECC9F3942E4B}">
                    <a14:imgProp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14:imgLayer r:embed="rId6">
                        <a14:imgEffect>
                          <a14:artisticPaintBrush brushSize="1"/>
                        </a14:imgEffect>
                        <a14:imgEffect>
                          <a14:brightnessContrast bright="1000" contrast="26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0" y="0"/>
              <a:ext cx="9144000" cy="6858000"/>
            </a:xfrm>
            <a:prstGeom prst="rect">
              <a:avLst/>
            </a:prstGeom>
            <a:blipFill dpi="0" rotWithShape="1">
              <a:blip r:embed="rId7" cstate="print">
                <a:alphaModFix amt="10000"/>
                <a:duotone>
                  <a:prstClr val="black"/>
                  <a:srgbClr val="C2A85E">
                    <a:tint val="45000"/>
                    <a:satMod val="400000"/>
                  </a:srgbClr>
                </a:duotone>
                <a:extLst>
                  <a:ext uri="{BEBA8EAE-BF5A-486C-A8C5-ECC9F3942E4B}">
                    <a14:imgProp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14:imgLayer r:embed="rId8">
                        <a14:imgEffect>
                          <a14:artisticPhotocopy trans="94000" detail="9"/>
                        </a14:imgEffect>
                        <a14:imgEffect>
                          <a14:brightnessContrast contrast="60000"/>
                        </a14:imgEffect>
                      </a14:imgLayer>
                    </a14:imgProps>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152400" y="2057400"/>
            <a:ext cx="9448800" cy="1676400"/>
          </a:xfrm>
          <a:prstGeom prst="rect">
            <a:avLst/>
          </a:prstGeom>
          <a:gradFill>
            <a:gsLst>
              <a:gs pos="28756">
                <a:srgbClr val="7C5D1E">
                  <a:alpha val="16000"/>
                </a:srgbClr>
              </a:gs>
              <a:gs pos="0">
                <a:srgbClr val="C89504">
                  <a:alpha val="21000"/>
                </a:srgbClr>
              </a:gs>
              <a:gs pos="68000">
                <a:srgbClr val="836807">
                  <a:alpha val="26000"/>
                </a:srgbClr>
              </a:gs>
              <a:gs pos="100000">
                <a:srgbClr val="623D28">
                  <a:alpha val="49020"/>
                </a:srgbClr>
              </a:gs>
            </a:gsLst>
            <a:lin ang="9600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253"/>
          <p:cNvGrpSpPr/>
          <p:nvPr/>
        </p:nvGrpSpPr>
        <p:grpSpPr>
          <a:xfrm>
            <a:off x="-74611" y="1066804"/>
            <a:ext cx="5318125" cy="5820229"/>
            <a:chOff x="-74612" y="1066800"/>
            <a:chExt cx="5318125" cy="5820229"/>
          </a:xfrm>
          <a:solidFill>
            <a:srgbClr val="544136">
              <a:alpha val="1000"/>
            </a:srgbClr>
          </a:solidFill>
          <a:effectLst>
            <a:glow rad="88900">
              <a:srgbClr val="684722">
                <a:alpha val="10000"/>
              </a:srgbClr>
            </a:glow>
          </a:effectLst>
        </p:grpSpPr>
        <p:sp>
          <p:nvSpPr>
            <p:cNvPr id="7" name="Freeform 5"/>
            <p:cNvSpPr>
              <a:spLocks/>
            </p:cNvSpPr>
            <p:nvPr/>
          </p:nvSpPr>
          <p:spPr bwMode="auto">
            <a:xfrm>
              <a:off x="-2380" y="4214813"/>
              <a:ext cx="596107" cy="1399666"/>
            </a:xfrm>
            <a:custGeom>
              <a:avLst/>
              <a:gdLst/>
              <a:ahLst/>
              <a:cxnLst/>
              <a:rect l="l" t="t" r="r" b="b"/>
              <a:pathLst>
                <a:path w="596107" h="1399666">
                  <a:moveTo>
                    <a:pt x="96044" y="0"/>
                  </a:moveTo>
                  <a:lnTo>
                    <a:pt x="202407" y="34925"/>
                  </a:lnTo>
                  <a:lnTo>
                    <a:pt x="262732" y="71438"/>
                  </a:lnTo>
                  <a:lnTo>
                    <a:pt x="321469" y="107950"/>
                  </a:lnTo>
                  <a:lnTo>
                    <a:pt x="416719" y="203200"/>
                  </a:lnTo>
                  <a:lnTo>
                    <a:pt x="500857" y="322263"/>
                  </a:lnTo>
                  <a:lnTo>
                    <a:pt x="561182" y="441325"/>
                  </a:lnTo>
                  <a:lnTo>
                    <a:pt x="596107" y="571500"/>
                  </a:lnTo>
                  <a:lnTo>
                    <a:pt x="596107" y="715963"/>
                  </a:lnTo>
                  <a:lnTo>
                    <a:pt x="596107" y="774701"/>
                  </a:lnTo>
                  <a:lnTo>
                    <a:pt x="584995" y="846138"/>
                  </a:lnTo>
                  <a:lnTo>
                    <a:pt x="561182" y="906463"/>
                  </a:lnTo>
                  <a:lnTo>
                    <a:pt x="537370" y="977901"/>
                  </a:lnTo>
                  <a:lnTo>
                    <a:pt x="500857" y="1049338"/>
                  </a:lnTo>
                  <a:lnTo>
                    <a:pt x="453232" y="1108076"/>
                  </a:lnTo>
                  <a:lnTo>
                    <a:pt x="392907" y="1168401"/>
                  </a:lnTo>
                  <a:lnTo>
                    <a:pt x="345282" y="1228726"/>
                  </a:lnTo>
                  <a:lnTo>
                    <a:pt x="273844" y="1276351"/>
                  </a:lnTo>
                  <a:lnTo>
                    <a:pt x="215107" y="1311276"/>
                  </a:lnTo>
                  <a:lnTo>
                    <a:pt x="72232" y="1382713"/>
                  </a:lnTo>
                  <a:lnTo>
                    <a:pt x="0" y="1399666"/>
                  </a:lnTo>
                  <a:lnTo>
                    <a:pt x="0" y="1343982"/>
                  </a:lnTo>
                  <a:lnTo>
                    <a:pt x="24607" y="1335088"/>
                  </a:lnTo>
                  <a:lnTo>
                    <a:pt x="154782" y="1263651"/>
                  </a:lnTo>
                  <a:lnTo>
                    <a:pt x="273844" y="1181101"/>
                  </a:lnTo>
                  <a:lnTo>
                    <a:pt x="369094" y="1060451"/>
                  </a:lnTo>
                  <a:lnTo>
                    <a:pt x="453232" y="930276"/>
                  </a:lnTo>
                  <a:lnTo>
                    <a:pt x="500857" y="798513"/>
                  </a:lnTo>
                  <a:lnTo>
                    <a:pt x="513557" y="668338"/>
                  </a:lnTo>
                  <a:lnTo>
                    <a:pt x="513557" y="536575"/>
                  </a:lnTo>
                  <a:lnTo>
                    <a:pt x="477045" y="404813"/>
                  </a:lnTo>
                  <a:lnTo>
                    <a:pt x="429420" y="285750"/>
                  </a:lnTo>
                  <a:lnTo>
                    <a:pt x="345282" y="179388"/>
                  </a:lnTo>
                  <a:lnTo>
                    <a:pt x="250032" y="95250"/>
                  </a:lnTo>
                  <a:lnTo>
                    <a:pt x="143669" y="2381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 name="Freeform 7"/>
            <p:cNvSpPr>
              <a:spLocks/>
            </p:cNvSpPr>
            <p:nvPr/>
          </p:nvSpPr>
          <p:spPr bwMode="auto">
            <a:xfrm>
              <a:off x="-2380" y="4524063"/>
              <a:ext cx="167481" cy="549901"/>
            </a:xfrm>
            <a:custGeom>
              <a:avLst/>
              <a:gdLst/>
              <a:ahLst/>
              <a:cxnLst/>
              <a:rect l="l" t="t" r="r" b="b"/>
              <a:pathLst>
                <a:path w="167481" h="549901">
                  <a:moveTo>
                    <a:pt x="0" y="0"/>
                  </a:moveTo>
                  <a:lnTo>
                    <a:pt x="794" y="313"/>
                  </a:lnTo>
                  <a:lnTo>
                    <a:pt x="59531" y="36825"/>
                  </a:lnTo>
                  <a:lnTo>
                    <a:pt x="107156" y="95563"/>
                  </a:lnTo>
                  <a:lnTo>
                    <a:pt x="130969" y="155888"/>
                  </a:lnTo>
                  <a:lnTo>
                    <a:pt x="154781" y="214625"/>
                  </a:lnTo>
                  <a:lnTo>
                    <a:pt x="167481" y="274950"/>
                  </a:lnTo>
                  <a:lnTo>
                    <a:pt x="154781" y="346388"/>
                  </a:lnTo>
                  <a:lnTo>
                    <a:pt x="130969" y="406713"/>
                  </a:lnTo>
                  <a:lnTo>
                    <a:pt x="96044" y="465451"/>
                  </a:lnTo>
                  <a:lnTo>
                    <a:pt x="48418" y="513076"/>
                  </a:lnTo>
                  <a:lnTo>
                    <a:pt x="794" y="549588"/>
                  </a:lnTo>
                  <a:lnTo>
                    <a:pt x="0" y="549901"/>
                  </a:lnTo>
                  <a:lnTo>
                    <a:pt x="0" y="478910"/>
                  </a:lnTo>
                  <a:lnTo>
                    <a:pt x="794" y="478151"/>
                  </a:lnTo>
                  <a:lnTo>
                    <a:pt x="48418" y="430526"/>
                  </a:lnTo>
                  <a:lnTo>
                    <a:pt x="72231" y="382901"/>
                  </a:lnTo>
                  <a:lnTo>
                    <a:pt x="96044" y="298763"/>
                  </a:lnTo>
                  <a:lnTo>
                    <a:pt x="96044" y="214625"/>
                  </a:lnTo>
                  <a:lnTo>
                    <a:pt x="72231" y="143188"/>
                  </a:lnTo>
                  <a:lnTo>
                    <a:pt x="24606" y="71750"/>
                  </a:lnTo>
                  <a:lnTo>
                    <a:pt x="0" y="7175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 name="Freeform 8"/>
            <p:cNvSpPr>
              <a:spLocks/>
            </p:cNvSpPr>
            <p:nvPr/>
          </p:nvSpPr>
          <p:spPr bwMode="auto">
            <a:xfrm>
              <a:off x="2251075" y="1651000"/>
              <a:ext cx="214313" cy="190500"/>
            </a:xfrm>
            <a:custGeom>
              <a:avLst/>
              <a:gdLst>
                <a:gd name="T0" fmla="*/ 30 w 135"/>
                <a:gd name="T1" fmla="*/ 23 h 120"/>
                <a:gd name="T2" fmla="*/ 30 w 135"/>
                <a:gd name="T3" fmla="*/ 23 h 120"/>
                <a:gd name="T4" fmla="*/ 53 w 135"/>
                <a:gd name="T5" fmla="*/ 8 h 120"/>
                <a:gd name="T6" fmla="*/ 68 w 135"/>
                <a:gd name="T7" fmla="*/ 0 h 120"/>
                <a:gd name="T8" fmla="*/ 105 w 135"/>
                <a:gd name="T9" fmla="*/ 8 h 120"/>
                <a:gd name="T10" fmla="*/ 128 w 135"/>
                <a:gd name="T11" fmla="*/ 15 h 120"/>
                <a:gd name="T12" fmla="*/ 135 w 135"/>
                <a:gd name="T13" fmla="*/ 23 h 120"/>
                <a:gd name="T14" fmla="*/ 135 w 135"/>
                <a:gd name="T15" fmla="*/ 23 h 120"/>
                <a:gd name="T16" fmla="*/ 113 w 135"/>
                <a:gd name="T17" fmla="*/ 23 h 120"/>
                <a:gd name="T18" fmla="*/ 83 w 135"/>
                <a:gd name="T19" fmla="*/ 23 h 120"/>
                <a:gd name="T20" fmla="*/ 60 w 135"/>
                <a:gd name="T21" fmla="*/ 30 h 120"/>
                <a:gd name="T22" fmla="*/ 60 w 135"/>
                <a:gd name="T23" fmla="*/ 30 h 120"/>
                <a:gd name="T24" fmla="*/ 38 w 135"/>
                <a:gd name="T25" fmla="*/ 53 h 120"/>
                <a:gd name="T26" fmla="*/ 23 w 135"/>
                <a:gd name="T27" fmla="*/ 75 h 120"/>
                <a:gd name="T28" fmla="*/ 8 w 135"/>
                <a:gd name="T29" fmla="*/ 98 h 120"/>
                <a:gd name="T30" fmla="*/ 0 w 135"/>
                <a:gd name="T31" fmla="*/ 113 h 120"/>
                <a:gd name="T32" fmla="*/ 0 w 135"/>
                <a:gd name="T33" fmla="*/ 113 h 120"/>
                <a:gd name="T34" fmla="*/ 0 w 135"/>
                <a:gd name="T35" fmla="*/ 120 h 120"/>
                <a:gd name="T36" fmla="*/ 0 w 135"/>
                <a:gd name="T37" fmla="*/ 120 h 120"/>
                <a:gd name="T38" fmla="*/ 0 w 135"/>
                <a:gd name="T39" fmla="*/ 90 h 120"/>
                <a:gd name="T40" fmla="*/ 8 w 135"/>
                <a:gd name="T41" fmla="*/ 60 h 120"/>
                <a:gd name="T42" fmla="*/ 23 w 135"/>
                <a:gd name="T43" fmla="*/ 38 h 120"/>
                <a:gd name="T44" fmla="*/ 30 w 135"/>
                <a:gd name="T45" fmla="*/ 23 h 120"/>
                <a:gd name="T46" fmla="*/ 30 w 135"/>
                <a:gd name="T47" fmla="*/ 2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120">
                  <a:moveTo>
                    <a:pt x="30" y="23"/>
                  </a:moveTo>
                  <a:lnTo>
                    <a:pt x="30" y="23"/>
                  </a:lnTo>
                  <a:lnTo>
                    <a:pt x="53" y="8"/>
                  </a:lnTo>
                  <a:lnTo>
                    <a:pt x="68" y="0"/>
                  </a:lnTo>
                  <a:lnTo>
                    <a:pt x="105" y="8"/>
                  </a:lnTo>
                  <a:lnTo>
                    <a:pt x="128" y="15"/>
                  </a:lnTo>
                  <a:lnTo>
                    <a:pt x="135" y="23"/>
                  </a:lnTo>
                  <a:lnTo>
                    <a:pt x="135" y="23"/>
                  </a:lnTo>
                  <a:lnTo>
                    <a:pt x="113" y="23"/>
                  </a:lnTo>
                  <a:lnTo>
                    <a:pt x="83" y="23"/>
                  </a:lnTo>
                  <a:lnTo>
                    <a:pt x="60" y="30"/>
                  </a:lnTo>
                  <a:lnTo>
                    <a:pt x="60" y="30"/>
                  </a:lnTo>
                  <a:lnTo>
                    <a:pt x="38" y="53"/>
                  </a:lnTo>
                  <a:lnTo>
                    <a:pt x="23" y="75"/>
                  </a:lnTo>
                  <a:lnTo>
                    <a:pt x="8" y="98"/>
                  </a:lnTo>
                  <a:lnTo>
                    <a:pt x="0" y="113"/>
                  </a:lnTo>
                  <a:lnTo>
                    <a:pt x="0" y="113"/>
                  </a:lnTo>
                  <a:lnTo>
                    <a:pt x="0" y="120"/>
                  </a:lnTo>
                  <a:lnTo>
                    <a:pt x="0" y="120"/>
                  </a:lnTo>
                  <a:lnTo>
                    <a:pt x="0" y="90"/>
                  </a:lnTo>
                  <a:lnTo>
                    <a:pt x="8" y="60"/>
                  </a:lnTo>
                  <a:lnTo>
                    <a:pt x="23" y="38"/>
                  </a:lnTo>
                  <a:lnTo>
                    <a:pt x="30" y="23"/>
                  </a:lnTo>
                  <a:lnTo>
                    <a:pt x="30" y="2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1" name="Freeform 9"/>
            <p:cNvSpPr>
              <a:spLocks/>
            </p:cNvSpPr>
            <p:nvPr/>
          </p:nvSpPr>
          <p:spPr bwMode="auto">
            <a:xfrm>
              <a:off x="2000250" y="1436688"/>
              <a:ext cx="692150" cy="404813"/>
            </a:xfrm>
            <a:custGeom>
              <a:avLst/>
              <a:gdLst>
                <a:gd name="T0" fmla="*/ 263 w 436"/>
                <a:gd name="T1" fmla="*/ 0 h 255"/>
                <a:gd name="T2" fmla="*/ 263 w 436"/>
                <a:gd name="T3" fmla="*/ 0 h 255"/>
                <a:gd name="T4" fmla="*/ 293 w 436"/>
                <a:gd name="T5" fmla="*/ 7 h 255"/>
                <a:gd name="T6" fmla="*/ 331 w 436"/>
                <a:gd name="T7" fmla="*/ 22 h 255"/>
                <a:gd name="T8" fmla="*/ 361 w 436"/>
                <a:gd name="T9" fmla="*/ 37 h 255"/>
                <a:gd name="T10" fmla="*/ 383 w 436"/>
                <a:gd name="T11" fmla="*/ 60 h 255"/>
                <a:gd name="T12" fmla="*/ 406 w 436"/>
                <a:gd name="T13" fmla="*/ 82 h 255"/>
                <a:gd name="T14" fmla="*/ 421 w 436"/>
                <a:gd name="T15" fmla="*/ 113 h 255"/>
                <a:gd name="T16" fmla="*/ 436 w 436"/>
                <a:gd name="T17" fmla="*/ 150 h 255"/>
                <a:gd name="T18" fmla="*/ 436 w 436"/>
                <a:gd name="T19" fmla="*/ 180 h 255"/>
                <a:gd name="T20" fmla="*/ 436 w 436"/>
                <a:gd name="T21" fmla="*/ 180 h 255"/>
                <a:gd name="T22" fmla="*/ 429 w 436"/>
                <a:gd name="T23" fmla="*/ 150 h 255"/>
                <a:gd name="T24" fmla="*/ 414 w 436"/>
                <a:gd name="T25" fmla="*/ 128 h 255"/>
                <a:gd name="T26" fmla="*/ 399 w 436"/>
                <a:gd name="T27" fmla="*/ 97 h 255"/>
                <a:gd name="T28" fmla="*/ 376 w 436"/>
                <a:gd name="T29" fmla="*/ 82 h 255"/>
                <a:gd name="T30" fmla="*/ 353 w 436"/>
                <a:gd name="T31" fmla="*/ 60 h 255"/>
                <a:gd name="T32" fmla="*/ 323 w 436"/>
                <a:gd name="T33" fmla="*/ 45 h 255"/>
                <a:gd name="T34" fmla="*/ 293 w 436"/>
                <a:gd name="T35" fmla="*/ 37 h 255"/>
                <a:gd name="T36" fmla="*/ 263 w 436"/>
                <a:gd name="T37" fmla="*/ 30 h 255"/>
                <a:gd name="T38" fmla="*/ 263 w 436"/>
                <a:gd name="T39" fmla="*/ 30 h 255"/>
                <a:gd name="T40" fmla="*/ 211 w 436"/>
                <a:gd name="T41" fmla="*/ 30 h 255"/>
                <a:gd name="T42" fmla="*/ 166 w 436"/>
                <a:gd name="T43" fmla="*/ 45 h 255"/>
                <a:gd name="T44" fmla="*/ 121 w 436"/>
                <a:gd name="T45" fmla="*/ 60 h 255"/>
                <a:gd name="T46" fmla="*/ 83 w 436"/>
                <a:gd name="T47" fmla="*/ 90 h 255"/>
                <a:gd name="T48" fmla="*/ 53 w 436"/>
                <a:gd name="T49" fmla="*/ 120 h 255"/>
                <a:gd name="T50" fmla="*/ 30 w 436"/>
                <a:gd name="T51" fmla="*/ 165 h 255"/>
                <a:gd name="T52" fmla="*/ 8 w 436"/>
                <a:gd name="T53" fmla="*/ 210 h 255"/>
                <a:gd name="T54" fmla="*/ 0 w 436"/>
                <a:gd name="T55" fmla="*/ 255 h 255"/>
                <a:gd name="T56" fmla="*/ 0 w 436"/>
                <a:gd name="T57" fmla="*/ 255 h 255"/>
                <a:gd name="T58" fmla="*/ 0 w 436"/>
                <a:gd name="T59" fmla="*/ 218 h 255"/>
                <a:gd name="T60" fmla="*/ 15 w 436"/>
                <a:gd name="T61" fmla="*/ 173 h 255"/>
                <a:gd name="T62" fmla="*/ 30 w 436"/>
                <a:gd name="T63" fmla="*/ 120 h 255"/>
                <a:gd name="T64" fmla="*/ 61 w 436"/>
                <a:gd name="T65" fmla="*/ 75 h 255"/>
                <a:gd name="T66" fmla="*/ 83 w 436"/>
                <a:gd name="T67" fmla="*/ 52 h 255"/>
                <a:gd name="T68" fmla="*/ 106 w 436"/>
                <a:gd name="T69" fmla="*/ 37 h 255"/>
                <a:gd name="T70" fmla="*/ 136 w 436"/>
                <a:gd name="T71" fmla="*/ 22 h 255"/>
                <a:gd name="T72" fmla="*/ 173 w 436"/>
                <a:gd name="T73" fmla="*/ 7 h 255"/>
                <a:gd name="T74" fmla="*/ 211 w 436"/>
                <a:gd name="T75" fmla="*/ 0 h 255"/>
                <a:gd name="T76" fmla="*/ 263 w 436"/>
                <a:gd name="T77" fmla="*/ 0 h 255"/>
                <a:gd name="T78" fmla="*/ 263 w 436"/>
                <a:gd name="T7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6" h="255">
                  <a:moveTo>
                    <a:pt x="263" y="0"/>
                  </a:moveTo>
                  <a:lnTo>
                    <a:pt x="263" y="0"/>
                  </a:lnTo>
                  <a:lnTo>
                    <a:pt x="293" y="7"/>
                  </a:lnTo>
                  <a:lnTo>
                    <a:pt x="331" y="22"/>
                  </a:lnTo>
                  <a:lnTo>
                    <a:pt x="361" y="37"/>
                  </a:lnTo>
                  <a:lnTo>
                    <a:pt x="383" y="60"/>
                  </a:lnTo>
                  <a:lnTo>
                    <a:pt x="406" y="82"/>
                  </a:lnTo>
                  <a:lnTo>
                    <a:pt x="421" y="113"/>
                  </a:lnTo>
                  <a:lnTo>
                    <a:pt x="436" y="150"/>
                  </a:lnTo>
                  <a:lnTo>
                    <a:pt x="436" y="180"/>
                  </a:lnTo>
                  <a:lnTo>
                    <a:pt x="436" y="180"/>
                  </a:lnTo>
                  <a:lnTo>
                    <a:pt x="429" y="150"/>
                  </a:lnTo>
                  <a:lnTo>
                    <a:pt x="414" y="128"/>
                  </a:lnTo>
                  <a:lnTo>
                    <a:pt x="399" y="97"/>
                  </a:lnTo>
                  <a:lnTo>
                    <a:pt x="376" y="82"/>
                  </a:lnTo>
                  <a:lnTo>
                    <a:pt x="353" y="60"/>
                  </a:lnTo>
                  <a:lnTo>
                    <a:pt x="323" y="45"/>
                  </a:lnTo>
                  <a:lnTo>
                    <a:pt x="293" y="37"/>
                  </a:lnTo>
                  <a:lnTo>
                    <a:pt x="263" y="30"/>
                  </a:lnTo>
                  <a:lnTo>
                    <a:pt x="263" y="30"/>
                  </a:lnTo>
                  <a:lnTo>
                    <a:pt x="211" y="30"/>
                  </a:lnTo>
                  <a:lnTo>
                    <a:pt x="166" y="45"/>
                  </a:lnTo>
                  <a:lnTo>
                    <a:pt x="121" y="60"/>
                  </a:lnTo>
                  <a:lnTo>
                    <a:pt x="83" y="90"/>
                  </a:lnTo>
                  <a:lnTo>
                    <a:pt x="53" y="120"/>
                  </a:lnTo>
                  <a:lnTo>
                    <a:pt x="30" y="165"/>
                  </a:lnTo>
                  <a:lnTo>
                    <a:pt x="8" y="210"/>
                  </a:lnTo>
                  <a:lnTo>
                    <a:pt x="0" y="255"/>
                  </a:lnTo>
                  <a:lnTo>
                    <a:pt x="0" y="255"/>
                  </a:lnTo>
                  <a:lnTo>
                    <a:pt x="0" y="218"/>
                  </a:lnTo>
                  <a:lnTo>
                    <a:pt x="15" y="173"/>
                  </a:lnTo>
                  <a:lnTo>
                    <a:pt x="30" y="120"/>
                  </a:lnTo>
                  <a:lnTo>
                    <a:pt x="61" y="75"/>
                  </a:lnTo>
                  <a:lnTo>
                    <a:pt x="83" y="52"/>
                  </a:lnTo>
                  <a:lnTo>
                    <a:pt x="106" y="37"/>
                  </a:lnTo>
                  <a:lnTo>
                    <a:pt x="136" y="22"/>
                  </a:lnTo>
                  <a:lnTo>
                    <a:pt x="173" y="7"/>
                  </a:lnTo>
                  <a:lnTo>
                    <a:pt x="211" y="0"/>
                  </a:lnTo>
                  <a:lnTo>
                    <a:pt x="263" y="0"/>
                  </a:lnTo>
                  <a:lnTo>
                    <a:pt x="263" y="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2" name="Freeform 10"/>
            <p:cNvSpPr>
              <a:spLocks/>
            </p:cNvSpPr>
            <p:nvPr/>
          </p:nvSpPr>
          <p:spPr bwMode="auto">
            <a:xfrm>
              <a:off x="2251075" y="1722438"/>
              <a:ext cx="454025" cy="322263"/>
            </a:xfrm>
            <a:custGeom>
              <a:avLst/>
              <a:gdLst>
                <a:gd name="T0" fmla="*/ 113 w 286"/>
                <a:gd name="T1" fmla="*/ 203 h 203"/>
                <a:gd name="T2" fmla="*/ 113 w 286"/>
                <a:gd name="T3" fmla="*/ 203 h 203"/>
                <a:gd name="T4" fmla="*/ 90 w 286"/>
                <a:gd name="T5" fmla="*/ 203 h 203"/>
                <a:gd name="T6" fmla="*/ 68 w 286"/>
                <a:gd name="T7" fmla="*/ 188 h 203"/>
                <a:gd name="T8" fmla="*/ 53 w 286"/>
                <a:gd name="T9" fmla="*/ 180 h 203"/>
                <a:gd name="T10" fmla="*/ 30 w 286"/>
                <a:gd name="T11" fmla="*/ 165 h 203"/>
                <a:gd name="T12" fmla="*/ 15 w 286"/>
                <a:gd name="T13" fmla="*/ 143 h 203"/>
                <a:gd name="T14" fmla="*/ 8 w 286"/>
                <a:gd name="T15" fmla="*/ 120 h 203"/>
                <a:gd name="T16" fmla="*/ 0 w 286"/>
                <a:gd name="T17" fmla="*/ 98 h 203"/>
                <a:gd name="T18" fmla="*/ 0 w 286"/>
                <a:gd name="T19" fmla="*/ 75 h 203"/>
                <a:gd name="T20" fmla="*/ 0 w 286"/>
                <a:gd name="T21" fmla="*/ 75 h 203"/>
                <a:gd name="T22" fmla="*/ 15 w 286"/>
                <a:gd name="T23" fmla="*/ 105 h 203"/>
                <a:gd name="T24" fmla="*/ 30 w 286"/>
                <a:gd name="T25" fmla="*/ 135 h 203"/>
                <a:gd name="T26" fmla="*/ 68 w 286"/>
                <a:gd name="T27" fmla="*/ 158 h 203"/>
                <a:gd name="T28" fmla="*/ 113 w 286"/>
                <a:gd name="T29" fmla="*/ 173 h 203"/>
                <a:gd name="T30" fmla="*/ 113 w 286"/>
                <a:gd name="T31" fmla="*/ 173 h 203"/>
                <a:gd name="T32" fmla="*/ 143 w 286"/>
                <a:gd name="T33" fmla="*/ 180 h 203"/>
                <a:gd name="T34" fmla="*/ 173 w 286"/>
                <a:gd name="T35" fmla="*/ 173 h 203"/>
                <a:gd name="T36" fmla="*/ 203 w 286"/>
                <a:gd name="T37" fmla="*/ 158 h 203"/>
                <a:gd name="T38" fmla="*/ 225 w 286"/>
                <a:gd name="T39" fmla="*/ 143 h 203"/>
                <a:gd name="T40" fmla="*/ 248 w 286"/>
                <a:gd name="T41" fmla="*/ 120 h 203"/>
                <a:gd name="T42" fmla="*/ 263 w 286"/>
                <a:gd name="T43" fmla="*/ 90 h 203"/>
                <a:gd name="T44" fmla="*/ 278 w 286"/>
                <a:gd name="T45" fmla="*/ 60 h 203"/>
                <a:gd name="T46" fmla="*/ 278 w 286"/>
                <a:gd name="T47" fmla="*/ 30 h 203"/>
                <a:gd name="T48" fmla="*/ 278 w 286"/>
                <a:gd name="T49" fmla="*/ 30 h 203"/>
                <a:gd name="T50" fmla="*/ 278 w 286"/>
                <a:gd name="T51" fmla="*/ 0 h 203"/>
                <a:gd name="T52" fmla="*/ 278 w 286"/>
                <a:gd name="T53" fmla="*/ 0 h 203"/>
                <a:gd name="T54" fmla="*/ 286 w 286"/>
                <a:gd name="T55" fmla="*/ 60 h 203"/>
                <a:gd name="T56" fmla="*/ 286 w 286"/>
                <a:gd name="T57" fmla="*/ 60 h 203"/>
                <a:gd name="T58" fmla="*/ 278 w 286"/>
                <a:gd name="T59" fmla="*/ 90 h 203"/>
                <a:gd name="T60" fmla="*/ 271 w 286"/>
                <a:gd name="T61" fmla="*/ 120 h 203"/>
                <a:gd name="T62" fmla="*/ 248 w 286"/>
                <a:gd name="T63" fmla="*/ 143 h 203"/>
                <a:gd name="T64" fmla="*/ 233 w 286"/>
                <a:gd name="T65" fmla="*/ 165 h 203"/>
                <a:gd name="T66" fmla="*/ 203 w 286"/>
                <a:gd name="T67" fmla="*/ 180 h 203"/>
                <a:gd name="T68" fmla="*/ 180 w 286"/>
                <a:gd name="T69" fmla="*/ 195 h 203"/>
                <a:gd name="T70" fmla="*/ 150 w 286"/>
                <a:gd name="T71" fmla="*/ 203 h 203"/>
                <a:gd name="T72" fmla="*/ 113 w 286"/>
                <a:gd name="T73" fmla="*/ 203 h 203"/>
                <a:gd name="T74" fmla="*/ 113 w 286"/>
                <a:gd name="T75"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6" h="203">
                  <a:moveTo>
                    <a:pt x="113" y="203"/>
                  </a:moveTo>
                  <a:lnTo>
                    <a:pt x="113" y="203"/>
                  </a:lnTo>
                  <a:lnTo>
                    <a:pt x="90" y="203"/>
                  </a:lnTo>
                  <a:lnTo>
                    <a:pt x="68" y="188"/>
                  </a:lnTo>
                  <a:lnTo>
                    <a:pt x="53" y="180"/>
                  </a:lnTo>
                  <a:lnTo>
                    <a:pt x="30" y="165"/>
                  </a:lnTo>
                  <a:lnTo>
                    <a:pt x="15" y="143"/>
                  </a:lnTo>
                  <a:lnTo>
                    <a:pt x="8" y="120"/>
                  </a:lnTo>
                  <a:lnTo>
                    <a:pt x="0" y="98"/>
                  </a:lnTo>
                  <a:lnTo>
                    <a:pt x="0" y="75"/>
                  </a:lnTo>
                  <a:lnTo>
                    <a:pt x="0" y="75"/>
                  </a:lnTo>
                  <a:lnTo>
                    <a:pt x="15" y="105"/>
                  </a:lnTo>
                  <a:lnTo>
                    <a:pt x="30" y="135"/>
                  </a:lnTo>
                  <a:lnTo>
                    <a:pt x="68" y="158"/>
                  </a:lnTo>
                  <a:lnTo>
                    <a:pt x="113" y="173"/>
                  </a:lnTo>
                  <a:lnTo>
                    <a:pt x="113" y="173"/>
                  </a:lnTo>
                  <a:lnTo>
                    <a:pt x="143" y="180"/>
                  </a:lnTo>
                  <a:lnTo>
                    <a:pt x="173" y="173"/>
                  </a:lnTo>
                  <a:lnTo>
                    <a:pt x="203" y="158"/>
                  </a:lnTo>
                  <a:lnTo>
                    <a:pt x="225" y="143"/>
                  </a:lnTo>
                  <a:lnTo>
                    <a:pt x="248" y="120"/>
                  </a:lnTo>
                  <a:lnTo>
                    <a:pt x="263" y="90"/>
                  </a:lnTo>
                  <a:lnTo>
                    <a:pt x="278" y="60"/>
                  </a:lnTo>
                  <a:lnTo>
                    <a:pt x="278" y="30"/>
                  </a:lnTo>
                  <a:lnTo>
                    <a:pt x="278" y="30"/>
                  </a:lnTo>
                  <a:lnTo>
                    <a:pt x="278" y="0"/>
                  </a:lnTo>
                  <a:lnTo>
                    <a:pt x="278" y="0"/>
                  </a:lnTo>
                  <a:lnTo>
                    <a:pt x="286" y="60"/>
                  </a:lnTo>
                  <a:lnTo>
                    <a:pt x="286" y="60"/>
                  </a:lnTo>
                  <a:lnTo>
                    <a:pt x="278" y="90"/>
                  </a:lnTo>
                  <a:lnTo>
                    <a:pt x="271" y="120"/>
                  </a:lnTo>
                  <a:lnTo>
                    <a:pt x="248" y="143"/>
                  </a:lnTo>
                  <a:lnTo>
                    <a:pt x="233" y="165"/>
                  </a:lnTo>
                  <a:lnTo>
                    <a:pt x="203" y="180"/>
                  </a:lnTo>
                  <a:lnTo>
                    <a:pt x="180" y="195"/>
                  </a:lnTo>
                  <a:lnTo>
                    <a:pt x="150" y="203"/>
                  </a:lnTo>
                  <a:lnTo>
                    <a:pt x="113" y="203"/>
                  </a:lnTo>
                  <a:lnTo>
                    <a:pt x="113" y="20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3" name="Freeform 11"/>
            <p:cNvSpPr>
              <a:spLocks/>
            </p:cNvSpPr>
            <p:nvPr/>
          </p:nvSpPr>
          <p:spPr bwMode="auto">
            <a:xfrm>
              <a:off x="-2381" y="3689628"/>
              <a:ext cx="191294" cy="96561"/>
            </a:xfrm>
            <a:custGeom>
              <a:avLst/>
              <a:gdLst/>
              <a:ahLst/>
              <a:cxnLst/>
              <a:rect l="l" t="t" r="r" b="b"/>
              <a:pathLst>
                <a:path w="191294" h="96561">
                  <a:moveTo>
                    <a:pt x="0" y="0"/>
                  </a:moveTo>
                  <a:lnTo>
                    <a:pt x="24606" y="23536"/>
                  </a:lnTo>
                  <a:lnTo>
                    <a:pt x="59531" y="48936"/>
                  </a:lnTo>
                  <a:lnTo>
                    <a:pt x="107156" y="72749"/>
                  </a:lnTo>
                  <a:lnTo>
                    <a:pt x="143669" y="83861"/>
                  </a:lnTo>
                  <a:lnTo>
                    <a:pt x="191294" y="83861"/>
                  </a:lnTo>
                  <a:lnTo>
                    <a:pt x="143669" y="96561"/>
                  </a:lnTo>
                  <a:lnTo>
                    <a:pt x="96044" y="96561"/>
                  </a:lnTo>
                  <a:lnTo>
                    <a:pt x="48419" y="96561"/>
                  </a:lnTo>
                  <a:lnTo>
                    <a:pt x="11906" y="72749"/>
                  </a:lnTo>
                  <a:lnTo>
                    <a:pt x="0" y="6084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4" name="Freeform 12"/>
            <p:cNvSpPr>
              <a:spLocks/>
            </p:cNvSpPr>
            <p:nvPr/>
          </p:nvSpPr>
          <p:spPr bwMode="auto">
            <a:xfrm>
              <a:off x="-2381" y="3999845"/>
              <a:ext cx="273844" cy="48281"/>
            </a:xfrm>
            <a:custGeom>
              <a:avLst/>
              <a:gdLst/>
              <a:ahLst/>
              <a:cxnLst/>
              <a:rect l="l" t="t" r="r" b="b"/>
              <a:pathLst>
                <a:path w="273844" h="48281">
                  <a:moveTo>
                    <a:pt x="0" y="0"/>
                  </a:moveTo>
                  <a:lnTo>
                    <a:pt x="24606" y="11769"/>
                  </a:lnTo>
                  <a:lnTo>
                    <a:pt x="107156" y="35581"/>
                  </a:lnTo>
                  <a:lnTo>
                    <a:pt x="191294" y="35581"/>
                  </a:lnTo>
                  <a:lnTo>
                    <a:pt x="273844" y="35581"/>
                  </a:lnTo>
                  <a:lnTo>
                    <a:pt x="202406" y="48281"/>
                  </a:lnTo>
                  <a:lnTo>
                    <a:pt x="130969" y="48281"/>
                  </a:lnTo>
                  <a:lnTo>
                    <a:pt x="35719" y="48281"/>
                  </a:lnTo>
                  <a:lnTo>
                    <a:pt x="0" y="3935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5" name="Freeform 13"/>
            <p:cNvSpPr>
              <a:spLocks/>
            </p:cNvSpPr>
            <p:nvPr/>
          </p:nvSpPr>
          <p:spPr bwMode="auto">
            <a:xfrm>
              <a:off x="-61912" y="3308350"/>
              <a:ext cx="417513" cy="465138"/>
            </a:xfrm>
            <a:custGeom>
              <a:avLst/>
              <a:gdLst>
                <a:gd name="T0" fmla="*/ 263 w 263"/>
                <a:gd name="T1" fmla="*/ 135 h 293"/>
                <a:gd name="T2" fmla="*/ 263 w 263"/>
                <a:gd name="T3" fmla="*/ 135 h 293"/>
                <a:gd name="T4" fmla="*/ 263 w 263"/>
                <a:gd name="T5" fmla="*/ 158 h 293"/>
                <a:gd name="T6" fmla="*/ 263 w 263"/>
                <a:gd name="T7" fmla="*/ 188 h 293"/>
                <a:gd name="T8" fmla="*/ 255 w 263"/>
                <a:gd name="T9" fmla="*/ 210 h 293"/>
                <a:gd name="T10" fmla="*/ 240 w 263"/>
                <a:gd name="T11" fmla="*/ 233 h 293"/>
                <a:gd name="T12" fmla="*/ 225 w 263"/>
                <a:gd name="T13" fmla="*/ 255 h 293"/>
                <a:gd name="T14" fmla="*/ 203 w 263"/>
                <a:gd name="T15" fmla="*/ 271 h 293"/>
                <a:gd name="T16" fmla="*/ 180 w 263"/>
                <a:gd name="T17" fmla="*/ 286 h 293"/>
                <a:gd name="T18" fmla="*/ 158 w 263"/>
                <a:gd name="T19" fmla="*/ 293 h 293"/>
                <a:gd name="T20" fmla="*/ 158 w 263"/>
                <a:gd name="T21" fmla="*/ 293 h 293"/>
                <a:gd name="T22" fmla="*/ 188 w 263"/>
                <a:gd name="T23" fmla="*/ 271 h 293"/>
                <a:gd name="T24" fmla="*/ 218 w 263"/>
                <a:gd name="T25" fmla="*/ 240 h 293"/>
                <a:gd name="T26" fmla="*/ 233 w 263"/>
                <a:gd name="T27" fmla="*/ 203 h 293"/>
                <a:gd name="T28" fmla="*/ 233 w 263"/>
                <a:gd name="T29" fmla="*/ 143 h 293"/>
                <a:gd name="T30" fmla="*/ 233 w 263"/>
                <a:gd name="T31" fmla="*/ 143 h 293"/>
                <a:gd name="T32" fmla="*/ 225 w 263"/>
                <a:gd name="T33" fmla="*/ 113 h 293"/>
                <a:gd name="T34" fmla="*/ 210 w 263"/>
                <a:gd name="T35" fmla="*/ 83 h 293"/>
                <a:gd name="T36" fmla="*/ 188 w 263"/>
                <a:gd name="T37" fmla="*/ 60 h 293"/>
                <a:gd name="T38" fmla="*/ 165 w 263"/>
                <a:gd name="T39" fmla="*/ 38 h 293"/>
                <a:gd name="T40" fmla="*/ 135 w 263"/>
                <a:gd name="T41" fmla="*/ 23 h 293"/>
                <a:gd name="T42" fmla="*/ 98 w 263"/>
                <a:gd name="T43" fmla="*/ 15 h 293"/>
                <a:gd name="T44" fmla="*/ 68 w 263"/>
                <a:gd name="T45" fmla="*/ 8 h 293"/>
                <a:gd name="T46" fmla="*/ 30 w 263"/>
                <a:gd name="T47" fmla="*/ 15 h 293"/>
                <a:gd name="T48" fmla="*/ 30 w 263"/>
                <a:gd name="T49" fmla="*/ 15 h 293"/>
                <a:gd name="T50" fmla="*/ 0 w 263"/>
                <a:gd name="T51" fmla="*/ 23 h 293"/>
                <a:gd name="T52" fmla="*/ 0 w 263"/>
                <a:gd name="T53" fmla="*/ 23 h 293"/>
                <a:gd name="T54" fmla="*/ 60 w 263"/>
                <a:gd name="T55" fmla="*/ 0 h 293"/>
                <a:gd name="T56" fmla="*/ 60 w 263"/>
                <a:gd name="T57" fmla="*/ 0 h 293"/>
                <a:gd name="T58" fmla="*/ 90 w 263"/>
                <a:gd name="T59" fmla="*/ 0 h 293"/>
                <a:gd name="T60" fmla="*/ 128 w 263"/>
                <a:gd name="T61" fmla="*/ 0 h 293"/>
                <a:gd name="T62" fmla="*/ 158 w 263"/>
                <a:gd name="T63" fmla="*/ 15 h 293"/>
                <a:gd name="T64" fmla="*/ 188 w 263"/>
                <a:gd name="T65" fmla="*/ 30 h 293"/>
                <a:gd name="T66" fmla="*/ 210 w 263"/>
                <a:gd name="T67" fmla="*/ 45 h 293"/>
                <a:gd name="T68" fmla="*/ 233 w 263"/>
                <a:gd name="T69" fmla="*/ 75 h 293"/>
                <a:gd name="T70" fmla="*/ 248 w 263"/>
                <a:gd name="T71" fmla="*/ 98 h 293"/>
                <a:gd name="T72" fmla="*/ 263 w 263"/>
                <a:gd name="T73" fmla="*/ 135 h 293"/>
                <a:gd name="T74" fmla="*/ 263 w 263"/>
                <a:gd name="T75" fmla="*/ 13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3" h="293">
                  <a:moveTo>
                    <a:pt x="263" y="135"/>
                  </a:moveTo>
                  <a:lnTo>
                    <a:pt x="263" y="135"/>
                  </a:lnTo>
                  <a:lnTo>
                    <a:pt x="263" y="158"/>
                  </a:lnTo>
                  <a:lnTo>
                    <a:pt x="263" y="188"/>
                  </a:lnTo>
                  <a:lnTo>
                    <a:pt x="255" y="210"/>
                  </a:lnTo>
                  <a:lnTo>
                    <a:pt x="240" y="233"/>
                  </a:lnTo>
                  <a:lnTo>
                    <a:pt x="225" y="255"/>
                  </a:lnTo>
                  <a:lnTo>
                    <a:pt x="203" y="271"/>
                  </a:lnTo>
                  <a:lnTo>
                    <a:pt x="180" y="286"/>
                  </a:lnTo>
                  <a:lnTo>
                    <a:pt x="158" y="293"/>
                  </a:lnTo>
                  <a:lnTo>
                    <a:pt x="158" y="293"/>
                  </a:lnTo>
                  <a:lnTo>
                    <a:pt x="188" y="271"/>
                  </a:lnTo>
                  <a:lnTo>
                    <a:pt x="218" y="240"/>
                  </a:lnTo>
                  <a:lnTo>
                    <a:pt x="233" y="203"/>
                  </a:lnTo>
                  <a:lnTo>
                    <a:pt x="233" y="143"/>
                  </a:lnTo>
                  <a:lnTo>
                    <a:pt x="233" y="143"/>
                  </a:lnTo>
                  <a:lnTo>
                    <a:pt x="225" y="113"/>
                  </a:lnTo>
                  <a:lnTo>
                    <a:pt x="210" y="83"/>
                  </a:lnTo>
                  <a:lnTo>
                    <a:pt x="188" y="60"/>
                  </a:lnTo>
                  <a:lnTo>
                    <a:pt x="165" y="38"/>
                  </a:lnTo>
                  <a:lnTo>
                    <a:pt x="135" y="23"/>
                  </a:lnTo>
                  <a:lnTo>
                    <a:pt x="98" y="15"/>
                  </a:lnTo>
                  <a:lnTo>
                    <a:pt x="68" y="8"/>
                  </a:lnTo>
                  <a:lnTo>
                    <a:pt x="30" y="15"/>
                  </a:lnTo>
                  <a:lnTo>
                    <a:pt x="30" y="15"/>
                  </a:lnTo>
                  <a:lnTo>
                    <a:pt x="0" y="23"/>
                  </a:lnTo>
                  <a:lnTo>
                    <a:pt x="0" y="23"/>
                  </a:lnTo>
                  <a:lnTo>
                    <a:pt x="60" y="0"/>
                  </a:lnTo>
                  <a:lnTo>
                    <a:pt x="60" y="0"/>
                  </a:lnTo>
                  <a:lnTo>
                    <a:pt x="90" y="0"/>
                  </a:lnTo>
                  <a:lnTo>
                    <a:pt x="128" y="0"/>
                  </a:lnTo>
                  <a:lnTo>
                    <a:pt x="158" y="15"/>
                  </a:lnTo>
                  <a:lnTo>
                    <a:pt x="188" y="30"/>
                  </a:lnTo>
                  <a:lnTo>
                    <a:pt x="210" y="45"/>
                  </a:lnTo>
                  <a:lnTo>
                    <a:pt x="233" y="75"/>
                  </a:lnTo>
                  <a:lnTo>
                    <a:pt x="248" y="98"/>
                  </a:lnTo>
                  <a:lnTo>
                    <a:pt x="263" y="135"/>
                  </a:lnTo>
                  <a:lnTo>
                    <a:pt x="263" y="13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8" name="Freeform 16"/>
            <p:cNvSpPr>
              <a:spLocks/>
            </p:cNvSpPr>
            <p:nvPr/>
          </p:nvSpPr>
          <p:spPr bwMode="auto">
            <a:xfrm>
              <a:off x="4659313" y="4381500"/>
              <a:ext cx="358775" cy="309563"/>
            </a:xfrm>
            <a:custGeom>
              <a:avLst/>
              <a:gdLst>
                <a:gd name="T0" fmla="*/ 8 w 226"/>
                <a:gd name="T1" fmla="*/ 90 h 195"/>
                <a:gd name="T2" fmla="*/ 8 w 226"/>
                <a:gd name="T3" fmla="*/ 90 h 195"/>
                <a:gd name="T4" fmla="*/ 30 w 226"/>
                <a:gd name="T5" fmla="*/ 45 h 195"/>
                <a:gd name="T6" fmla="*/ 61 w 226"/>
                <a:gd name="T7" fmla="*/ 15 h 195"/>
                <a:gd name="T8" fmla="*/ 83 w 226"/>
                <a:gd name="T9" fmla="*/ 8 h 195"/>
                <a:gd name="T10" fmla="*/ 106 w 226"/>
                <a:gd name="T11" fmla="*/ 0 h 195"/>
                <a:gd name="T12" fmla="*/ 136 w 226"/>
                <a:gd name="T13" fmla="*/ 0 h 195"/>
                <a:gd name="T14" fmla="*/ 158 w 226"/>
                <a:gd name="T15" fmla="*/ 0 h 195"/>
                <a:gd name="T16" fmla="*/ 158 w 226"/>
                <a:gd name="T17" fmla="*/ 0 h 195"/>
                <a:gd name="T18" fmla="*/ 181 w 226"/>
                <a:gd name="T19" fmla="*/ 15 h 195"/>
                <a:gd name="T20" fmla="*/ 203 w 226"/>
                <a:gd name="T21" fmla="*/ 30 h 195"/>
                <a:gd name="T22" fmla="*/ 218 w 226"/>
                <a:gd name="T23" fmla="*/ 53 h 195"/>
                <a:gd name="T24" fmla="*/ 226 w 226"/>
                <a:gd name="T25" fmla="*/ 75 h 195"/>
                <a:gd name="T26" fmla="*/ 226 w 226"/>
                <a:gd name="T27" fmla="*/ 75 h 195"/>
                <a:gd name="T28" fmla="*/ 203 w 226"/>
                <a:gd name="T29" fmla="*/ 45 h 195"/>
                <a:gd name="T30" fmla="*/ 173 w 226"/>
                <a:gd name="T31" fmla="*/ 30 h 195"/>
                <a:gd name="T32" fmla="*/ 173 w 226"/>
                <a:gd name="T33" fmla="*/ 30 h 195"/>
                <a:gd name="T34" fmla="*/ 143 w 226"/>
                <a:gd name="T35" fmla="*/ 23 h 195"/>
                <a:gd name="T36" fmla="*/ 121 w 226"/>
                <a:gd name="T37" fmla="*/ 30 h 195"/>
                <a:gd name="T38" fmla="*/ 98 w 226"/>
                <a:gd name="T39" fmla="*/ 30 h 195"/>
                <a:gd name="T40" fmla="*/ 76 w 226"/>
                <a:gd name="T41" fmla="*/ 45 h 195"/>
                <a:gd name="T42" fmla="*/ 38 w 226"/>
                <a:gd name="T43" fmla="*/ 75 h 195"/>
                <a:gd name="T44" fmla="*/ 15 w 226"/>
                <a:gd name="T45" fmla="*/ 113 h 195"/>
                <a:gd name="T46" fmla="*/ 15 w 226"/>
                <a:gd name="T47" fmla="*/ 113 h 195"/>
                <a:gd name="T48" fmla="*/ 8 w 226"/>
                <a:gd name="T49" fmla="*/ 158 h 195"/>
                <a:gd name="T50" fmla="*/ 15 w 226"/>
                <a:gd name="T51" fmla="*/ 195 h 195"/>
                <a:gd name="T52" fmla="*/ 15 w 226"/>
                <a:gd name="T53" fmla="*/ 195 h 195"/>
                <a:gd name="T54" fmla="*/ 8 w 226"/>
                <a:gd name="T55" fmla="*/ 173 h 195"/>
                <a:gd name="T56" fmla="*/ 0 w 226"/>
                <a:gd name="T57" fmla="*/ 143 h 195"/>
                <a:gd name="T58" fmla="*/ 0 w 226"/>
                <a:gd name="T59" fmla="*/ 113 h 195"/>
                <a:gd name="T60" fmla="*/ 8 w 226"/>
                <a:gd name="T61" fmla="*/ 90 h 195"/>
                <a:gd name="T62" fmla="*/ 8 w 226"/>
                <a:gd name="T63" fmla="*/ 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195">
                  <a:moveTo>
                    <a:pt x="8" y="90"/>
                  </a:moveTo>
                  <a:lnTo>
                    <a:pt x="8" y="90"/>
                  </a:lnTo>
                  <a:lnTo>
                    <a:pt x="30" y="45"/>
                  </a:lnTo>
                  <a:lnTo>
                    <a:pt x="61" y="15"/>
                  </a:lnTo>
                  <a:lnTo>
                    <a:pt x="83" y="8"/>
                  </a:lnTo>
                  <a:lnTo>
                    <a:pt x="106" y="0"/>
                  </a:lnTo>
                  <a:lnTo>
                    <a:pt x="136" y="0"/>
                  </a:lnTo>
                  <a:lnTo>
                    <a:pt x="158" y="0"/>
                  </a:lnTo>
                  <a:lnTo>
                    <a:pt x="158" y="0"/>
                  </a:lnTo>
                  <a:lnTo>
                    <a:pt x="181" y="15"/>
                  </a:lnTo>
                  <a:lnTo>
                    <a:pt x="203" y="30"/>
                  </a:lnTo>
                  <a:lnTo>
                    <a:pt x="218" y="53"/>
                  </a:lnTo>
                  <a:lnTo>
                    <a:pt x="226" y="75"/>
                  </a:lnTo>
                  <a:lnTo>
                    <a:pt x="226" y="75"/>
                  </a:lnTo>
                  <a:lnTo>
                    <a:pt x="203" y="45"/>
                  </a:lnTo>
                  <a:lnTo>
                    <a:pt x="173" y="30"/>
                  </a:lnTo>
                  <a:lnTo>
                    <a:pt x="173" y="30"/>
                  </a:lnTo>
                  <a:lnTo>
                    <a:pt x="143" y="23"/>
                  </a:lnTo>
                  <a:lnTo>
                    <a:pt x="121" y="30"/>
                  </a:lnTo>
                  <a:lnTo>
                    <a:pt x="98" y="30"/>
                  </a:lnTo>
                  <a:lnTo>
                    <a:pt x="76" y="45"/>
                  </a:lnTo>
                  <a:lnTo>
                    <a:pt x="38" y="75"/>
                  </a:lnTo>
                  <a:lnTo>
                    <a:pt x="15" y="113"/>
                  </a:lnTo>
                  <a:lnTo>
                    <a:pt x="15" y="113"/>
                  </a:lnTo>
                  <a:lnTo>
                    <a:pt x="8" y="158"/>
                  </a:lnTo>
                  <a:lnTo>
                    <a:pt x="15" y="195"/>
                  </a:lnTo>
                  <a:lnTo>
                    <a:pt x="15" y="195"/>
                  </a:lnTo>
                  <a:lnTo>
                    <a:pt x="8" y="173"/>
                  </a:lnTo>
                  <a:lnTo>
                    <a:pt x="0" y="143"/>
                  </a:lnTo>
                  <a:lnTo>
                    <a:pt x="0" y="113"/>
                  </a:lnTo>
                  <a:lnTo>
                    <a:pt x="8" y="90"/>
                  </a:lnTo>
                  <a:lnTo>
                    <a:pt x="8" y="9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9" name="Freeform 17"/>
            <p:cNvSpPr>
              <a:spLocks/>
            </p:cNvSpPr>
            <p:nvPr/>
          </p:nvSpPr>
          <p:spPr bwMode="auto">
            <a:xfrm>
              <a:off x="4827588" y="4500563"/>
              <a:ext cx="214313" cy="190500"/>
            </a:xfrm>
            <a:custGeom>
              <a:avLst/>
              <a:gdLst>
                <a:gd name="T0" fmla="*/ 7 w 135"/>
                <a:gd name="T1" fmla="*/ 60 h 120"/>
                <a:gd name="T2" fmla="*/ 7 w 135"/>
                <a:gd name="T3" fmla="*/ 60 h 120"/>
                <a:gd name="T4" fmla="*/ 15 w 135"/>
                <a:gd name="T5" fmla="*/ 60 h 120"/>
                <a:gd name="T6" fmla="*/ 22 w 135"/>
                <a:gd name="T7" fmla="*/ 60 h 120"/>
                <a:gd name="T8" fmla="*/ 37 w 135"/>
                <a:gd name="T9" fmla="*/ 83 h 120"/>
                <a:gd name="T10" fmla="*/ 37 w 135"/>
                <a:gd name="T11" fmla="*/ 83 h 120"/>
                <a:gd name="T12" fmla="*/ 45 w 135"/>
                <a:gd name="T13" fmla="*/ 98 h 120"/>
                <a:gd name="T14" fmla="*/ 60 w 135"/>
                <a:gd name="T15" fmla="*/ 105 h 120"/>
                <a:gd name="T16" fmla="*/ 60 w 135"/>
                <a:gd name="T17" fmla="*/ 105 h 120"/>
                <a:gd name="T18" fmla="*/ 75 w 135"/>
                <a:gd name="T19" fmla="*/ 98 h 120"/>
                <a:gd name="T20" fmla="*/ 97 w 135"/>
                <a:gd name="T21" fmla="*/ 83 h 120"/>
                <a:gd name="T22" fmla="*/ 112 w 135"/>
                <a:gd name="T23" fmla="*/ 68 h 120"/>
                <a:gd name="T24" fmla="*/ 120 w 135"/>
                <a:gd name="T25" fmla="*/ 45 h 120"/>
                <a:gd name="T26" fmla="*/ 120 w 135"/>
                <a:gd name="T27" fmla="*/ 45 h 120"/>
                <a:gd name="T28" fmla="*/ 127 w 135"/>
                <a:gd name="T29" fmla="*/ 23 h 120"/>
                <a:gd name="T30" fmla="*/ 120 w 135"/>
                <a:gd name="T31" fmla="*/ 0 h 120"/>
                <a:gd name="T32" fmla="*/ 120 w 135"/>
                <a:gd name="T33" fmla="*/ 0 h 120"/>
                <a:gd name="T34" fmla="*/ 135 w 135"/>
                <a:gd name="T35" fmla="*/ 38 h 120"/>
                <a:gd name="T36" fmla="*/ 135 w 135"/>
                <a:gd name="T37" fmla="*/ 53 h 120"/>
                <a:gd name="T38" fmla="*/ 135 w 135"/>
                <a:gd name="T39" fmla="*/ 75 h 120"/>
                <a:gd name="T40" fmla="*/ 135 w 135"/>
                <a:gd name="T41" fmla="*/ 75 h 120"/>
                <a:gd name="T42" fmla="*/ 120 w 135"/>
                <a:gd name="T43" fmla="*/ 90 h 120"/>
                <a:gd name="T44" fmla="*/ 112 w 135"/>
                <a:gd name="T45" fmla="*/ 105 h 120"/>
                <a:gd name="T46" fmla="*/ 82 w 135"/>
                <a:gd name="T47" fmla="*/ 120 h 120"/>
                <a:gd name="T48" fmla="*/ 60 w 135"/>
                <a:gd name="T49" fmla="*/ 120 h 120"/>
                <a:gd name="T50" fmla="*/ 37 w 135"/>
                <a:gd name="T51" fmla="*/ 113 h 120"/>
                <a:gd name="T52" fmla="*/ 37 w 135"/>
                <a:gd name="T53" fmla="*/ 113 h 120"/>
                <a:gd name="T54" fmla="*/ 22 w 135"/>
                <a:gd name="T55" fmla="*/ 105 h 120"/>
                <a:gd name="T56" fmla="*/ 7 w 135"/>
                <a:gd name="T57" fmla="*/ 98 h 120"/>
                <a:gd name="T58" fmla="*/ 7 w 135"/>
                <a:gd name="T59" fmla="*/ 98 h 120"/>
                <a:gd name="T60" fmla="*/ 0 w 135"/>
                <a:gd name="T61" fmla="*/ 83 h 120"/>
                <a:gd name="T62" fmla="*/ 0 w 135"/>
                <a:gd name="T63" fmla="*/ 68 h 120"/>
                <a:gd name="T64" fmla="*/ 7 w 135"/>
                <a:gd name="T65" fmla="*/ 60 h 120"/>
                <a:gd name="T66" fmla="*/ 7 w 135"/>
                <a:gd name="T67"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20">
                  <a:moveTo>
                    <a:pt x="7" y="60"/>
                  </a:moveTo>
                  <a:lnTo>
                    <a:pt x="7" y="60"/>
                  </a:lnTo>
                  <a:lnTo>
                    <a:pt x="15" y="60"/>
                  </a:lnTo>
                  <a:lnTo>
                    <a:pt x="22" y="60"/>
                  </a:lnTo>
                  <a:lnTo>
                    <a:pt x="37" y="83"/>
                  </a:lnTo>
                  <a:lnTo>
                    <a:pt x="37" y="83"/>
                  </a:lnTo>
                  <a:lnTo>
                    <a:pt x="45" y="98"/>
                  </a:lnTo>
                  <a:lnTo>
                    <a:pt x="60" y="105"/>
                  </a:lnTo>
                  <a:lnTo>
                    <a:pt x="60" y="105"/>
                  </a:lnTo>
                  <a:lnTo>
                    <a:pt x="75" y="98"/>
                  </a:lnTo>
                  <a:lnTo>
                    <a:pt x="97" y="83"/>
                  </a:lnTo>
                  <a:lnTo>
                    <a:pt x="112" y="68"/>
                  </a:lnTo>
                  <a:lnTo>
                    <a:pt x="120" y="45"/>
                  </a:lnTo>
                  <a:lnTo>
                    <a:pt x="120" y="45"/>
                  </a:lnTo>
                  <a:lnTo>
                    <a:pt x="127" y="23"/>
                  </a:lnTo>
                  <a:lnTo>
                    <a:pt x="120" y="0"/>
                  </a:lnTo>
                  <a:lnTo>
                    <a:pt x="120" y="0"/>
                  </a:lnTo>
                  <a:lnTo>
                    <a:pt x="135" y="38"/>
                  </a:lnTo>
                  <a:lnTo>
                    <a:pt x="135" y="53"/>
                  </a:lnTo>
                  <a:lnTo>
                    <a:pt x="135" y="75"/>
                  </a:lnTo>
                  <a:lnTo>
                    <a:pt x="135" y="75"/>
                  </a:lnTo>
                  <a:lnTo>
                    <a:pt x="120" y="90"/>
                  </a:lnTo>
                  <a:lnTo>
                    <a:pt x="112" y="105"/>
                  </a:lnTo>
                  <a:lnTo>
                    <a:pt x="82" y="120"/>
                  </a:lnTo>
                  <a:lnTo>
                    <a:pt x="60" y="120"/>
                  </a:lnTo>
                  <a:lnTo>
                    <a:pt x="37" y="113"/>
                  </a:lnTo>
                  <a:lnTo>
                    <a:pt x="37" y="113"/>
                  </a:lnTo>
                  <a:lnTo>
                    <a:pt x="22" y="105"/>
                  </a:lnTo>
                  <a:lnTo>
                    <a:pt x="7" y="98"/>
                  </a:lnTo>
                  <a:lnTo>
                    <a:pt x="7" y="98"/>
                  </a:lnTo>
                  <a:lnTo>
                    <a:pt x="0" y="83"/>
                  </a:lnTo>
                  <a:lnTo>
                    <a:pt x="0" y="68"/>
                  </a:lnTo>
                  <a:lnTo>
                    <a:pt x="7" y="60"/>
                  </a:lnTo>
                  <a:lnTo>
                    <a:pt x="7" y="6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0" name="Freeform 18"/>
            <p:cNvSpPr>
              <a:spLocks/>
            </p:cNvSpPr>
            <p:nvPr/>
          </p:nvSpPr>
          <p:spPr bwMode="auto">
            <a:xfrm>
              <a:off x="4683125" y="4394200"/>
              <a:ext cx="560388" cy="488950"/>
            </a:xfrm>
            <a:custGeom>
              <a:avLst/>
              <a:gdLst>
                <a:gd name="T0" fmla="*/ 346 w 353"/>
                <a:gd name="T1" fmla="*/ 172 h 308"/>
                <a:gd name="T2" fmla="*/ 346 w 353"/>
                <a:gd name="T3" fmla="*/ 172 h 308"/>
                <a:gd name="T4" fmla="*/ 331 w 353"/>
                <a:gd name="T5" fmla="*/ 202 h 308"/>
                <a:gd name="T6" fmla="*/ 308 w 353"/>
                <a:gd name="T7" fmla="*/ 240 h 308"/>
                <a:gd name="T8" fmla="*/ 286 w 353"/>
                <a:gd name="T9" fmla="*/ 263 h 308"/>
                <a:gd name="T10" fmla="*/ 256 w 353"/>
                <a:gd name="T11" fmla="*/ 285 h 308"/>
                <a:gd name="T12" fmla="*/ 218 w 353"/>
                <a:gd name="T13" fmla="*/ 293 h 308"/>
                <a:gd name="T14" fmla="*/ 181 w 353"/>
                <a:gd name="T15" fmla="*/ 300 h 308"/>
                <a:gd name="T16" fmla="*/ 151 w 353"/>
                <a:gd name="T17" fmla="*/ 308 h 308"/>
                <a:gd name="T18" fmla="*/ 113 w 353"/>
                <a:gd name="T19" fmla="*/ 300 h 308"/>
                <a:gd name="T20" fmla="*/ 113 w 353"/>
                <a:gd name="T21" fmla="*/ 300 h 308"/>
                <a:gd name="T22" fmla="*/ 76 w 353"/>
                <a:gd name="T23" fmla="*/ 278 h 308"/>
                <a:gd name="T24" fmla="*/ 46 w 353"/>
                <a:gd name="T25" fmla="*/ 255 h 308"/>
                <a:gd name="T26" fmla="*/ 15 w 353"/>
                <a:gd name="T27" fmla="*/ 225 h 308"/>
                <a:gd name="T28" fmla="*/ 0 w 353"/>
                <a:gd name="T29" fmla="*/ 187 h 308"/>
                <a:gd name="T30" fmla="*/ 0 w 353"/>
                <a:gd name="T31" fmla="*/ 187 h 308"/>
                <a:gd name="T32" fmla="*/ 15 w 353"/>
                <a:gd name="T33" fmla="*/ 217 h 308"/>
                <a:gd name="T34" fmla="*/ 38 w 353"/>
                <a:gd name="T35" fmla="*/ 232 h 308"/>
                <a:gd name="T36" fmla="*/ 61 w 353"/>
                <a:gd name="T37" fmla="*/ 247 h 308"/>
                <a:gd name="T38" fmla="*/ 91 w 353"/>
                <a:gd name="T39" fmla="*/ 263 h 308"/>
                <a:gd name="T40" fmla="*/ 91 w 353"/>
                <a:gd name="T41" fmla="*/ 263 h 308"/>
                <a:gd name="T42" fmla="*/ 121 w 353"/>
                <a:gd name="T43" fmla="*/ 270 h 308"/>
                <a:gd name="T44" fmla="*/ 158 w 353"/>
                <a:gd name="T45" fmla="*/ 270 h 308"/>
                <a:gd name="T46" fmla="*/ 196 w 353"/>
                <a:gd name="T47" fmla="*/ 263 h 308"/>
                <a:gd name="T48" fmla="*/ 226 w 353"/>
                <a:gd name="T49" fmla="*/ 247 h 308"/>
                <a:gd name="T50" fmla="*/ 256 w 353"/>
                <a:gd name="T51" fmla="*/ 225 h 308"/>
                <a:gd name="T52" fmla="*/ 286 w 353"/>
                <a:gd name="T53" fmla="*/ 202 h 308"/>
                <a:gd name="T54" fmla="*/ 308 w 353"/>
                <a:gd name="T55" fmla="*/ 172 h 308"/>
                <a:gd name="T56" fmla="*/ 323 w 353"/>
                <a:gd name="T57" fmla="*/ 135 h 308"/>
                <a:gd name="T58" fmla="*/ 323 w 353"/>
                <a:gd name="T59" fmla="*/ 135 h 308"/>
                <a:gd name="T60" fmla="*/ 331 w 353"/>
                <a:gd name="T61" fmla="*/ 97 h 308"/>
                <a:gd name="T62" fmla="*/ 338 w 353"/>
                <a:gd name="T63" fmla="*/ 60 h 308"/>
                <a:gd name="T64" fmla="*/ 338 w 353"/>
                <a:gd name="T65" fmla="*/ 30 h 308"/>
                <a:gd name="T66" fmla="*/ 331 w 353"/>
                <a:gd name="T67" fmla="*/ 0 h 308"/>
                <a:gd name="T68" fmla="*/ 331 w 353"/>
                <a:gd name="T69" fmla="*/ 0 h 308"/>
                <a:gd name="T70" fmla="*/ 346 w 353"/>
                <a:gd name="T71" fmla="*/ 37 h 308"/>
                <a:gd name="T72" fmla="*/ 353 w 353"/>
                <a:gd name="T73" fmla="*/ 75 h 308"/>
                <a:gd name="T74" fmla="*/ 353 w 353"/>
                <a:gd name="T75" fmla="*/ 120 h 308"/>
                <a:gd name="T76" fmla="*/ 346 w 353"/>
                <a:gd name="T77" fmla="*/ 172 h 308"/>
                <a:gd name="T78" fmla="*/ 346 w 353"/>
                <a:gd name="T79" fmla="*/ 17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3" h="308">
                  <a:moveTo>
                    <a:pt x="346" y="172"/>
                  </a:moveTo>
                  <a:lnTo>
                    <a:pt x="346" y="172"/>
                  </a:lnTo>
                  <a:lnTo>
                    <a:pt x="331" y="202"/>
                  </a:lnTo>
                  <a:lnTo>
                    <a:pt x="308" y="240"/>
                  </a:lnTo>
                  <a:lnTo>
                    <a:pt x="286" y="263"/>
                  </a:lnTo>
                  <a:lnTo>
                    <a:pt x="256" y="285"/>
                  </a:lnTo>
                  <a:lnTo>
                    <a:pt x="218" y="293"/>
                  </a:lnTo>
                  <a:lnTo>
                    <a:pt x="181" y="300"/>
                  </a:lnTo>
                  <a:lnTo>
                    <a:pt x="151" y="308"/>
                  </a:lnTo>
                  <a:lnTo>
                    <a:pt x="113" y="300"/>
                  </a:lnTo>
                  <a:lnTo>
                    <a:pt x="113" y="300"/>
                  </a:lnTo>
                  <a:lnTo>
                    <a:pt x="76" y="278"/>
                  </a:lnTo>
                  <a:lnTo>
                    <a:pt x="46" y="255"/>
                  </a:lnTo>
                  <a:lnTo>
                    <a:pt x="15" y="225"/>
                  </a:lnTo>
                  <a:lnTo>
                    <a:pt x="0" y="187"/>
                  </a:lnTo>
                  <a:lnTo>
                    <a:pt x="0" y="187"/>
                  </a:lnTo>
                  <a:lnTo>
                    <a:pt x="15" y="217"/>
                  </a:lnTo>
                  <a:lnTo>
                    <a:pt x="38" y="232"/>
                  </a:lnTo>
                  <a:lnTo>
                    <a:pt x="61" y="247"/>
                  </a:lnTo>
                  <a:lnTo>
                    <a:pt x="91" y="263"/>
                  </a:lnTo>
                  <a:lnTo>
                    <a:pt x="91" y="263"/>
                  </a:lnTo>
                  <a:lnTo>
                    <a:pt x="121" y="270"/>
                  </a:lnTo>
                  <a:lnTo>
                    <a:pt x="158" y="270"/>
                  </a:lnTo>
                  <a:lnTo>
                    <a:pt x="196" y="263"/>
                  </a:lnTo>
                  <a:lnTo>
                    <a:pt x="226" y="247"/>
                  </a:lnTo>
                  <a:lnTo>
                    <a:pt x="256" y="225"/>
                  </a:lnTo>
                  <a:lnTo>
                    <a:pt x="286" y="202"/>
                  </a:lnTo>
                  <a:lnTo>
                    <a:pt x="308" y="172"/>
                  </a:lnTo>
                  <a:lnTo>
                    <a:pt x="323" y="135"/>
                  </a:lnTo>
                  <a:lnTo>
                    <a:pt x="323" y="135"/>
                  </a:lnTo>
                  <a:lnTo>
                    <a:pt x="331" y="97"/>
                  </a:lnTo>
                  <a:lnTo>
                    <a:pt x="338" y="60"/>
                  </a:lnTo>
                  <a:lnTo>
                    <a:pt x="338" y="30"/>
                  </a:lnTo>
                  <a:lnTo>
                    <a:pt x="331" y="0"/>
                  </a:lnTo>
                  <a:lnTo>
                    <a:pt x="331" y="0"/>
                  </a:lnTo>
                  <a:lnTo>
                    <a:pt x="346" y="37"/>
                  </a:lnTo>
                  <a:lnTo>
                    <a:pt x="353" y="75"/>
                  </a:lnTo>
                  <a:lnTo>
                    <a:pt x="353" y="120"/>
                  </a:lnTo>
                  <a:lnTo>
                    <a:pt x="346" y="172"/>
                  </a:lnTo>
                  <a:lnTo>
                    <a:pt x="346" y="172"/>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1" name="Freeform 19"/>
            <p:cNvSpPr>
              <a:spLocks/>
            </p:cNvSpPr>
            <p:nvPr/>
          </p:nvSpPr>
          <p:spPr bwMode="auto">
            <a:xfrm>
              <a:off x="3575050" y="4143375"/>
              <a:ext cx="1633538" cy="1179513"/>
            </a:xfrm>
            <a:custGeom>
              <a:avLst/>
              <a:gdLst>
                <a:gd name="T0" fmla="*/ 744 w 1029"/>
                <a:gd name="T1" fmla="*/ 15 h 743"/>
                <a:gd name="T2" fmla="*/ 744 w 1029"/>
                <a:gd name="T3" fmla="*/ 15 h 743"/>
                <a:gd name="T4" fmla="*/ 691 w 1029"/>
                <a:gd name="T5" fmla="*/ 37 h 743"/>
                <a:gd name="T6" fmla="*/ 646 w 1029"/>
                <a:gd name="T7" fmla="*/ 67 h 743"/>
                <a:gd name="T8" fmla="*/ 601 w 1029"/>
                <a:gd name="T9" fmla="*/ 105 h 743"/>
                <a:gd name="T10" fmla="*/ 563 w 1029"/>
                <a:gd name="T11" fmla="*/ 150 h 743"/>
                <a:gd name="T12" fmla="*/ 488 w 1029"/>
                <a:gd name="T13" fmla="*/ 248 h 743"/>
                <a:gd name="T14" fmla="*/ 398 w 1029"/>
                <a:gd name="T15" fmla="*/ 360 h 743"/>
                <a:gd name="T16" fmla="*/ 398 w 1029"/>
                <a:gd name="T17" fmla="*/ 360 h 743"/>
                <a:gd name="T18" fmla="*/ 330 w 1029"/>
                <a:gd name="T19" fmla="*/ 443 h 743"/>
                <a:gd name="T20" fmla="*/ 263 w 1029"/>
                <a:gd name="T21" fmla="*/ 511 h 743"/>
                <a:gd name="T22" fmla="*/ 135 w 1029"/>
                <a:gd name="T23" fmla="*/ 631 h 743"/>
                <a:gd name="T24" fmla="*/ 37 w 1029"/>
                <a:gd name="T25" fmla="*/ 713 h 743"/>
                <a:gd name="T26" fmla="*/ 0 w 1029"/>
                <a:gd name="T27" fmla="*/ 743 h 743"/>
                <a:gd name="T28" fmla="*/ 0 w 1029"/>
                <a:gd name="T29" fmla="*/ 743 h 743"/>
                <a:gd name="T30" fmla="*/ 22 w 1029"/>
                <a:gd name="T31" fmla="*/ 728 h 743"/>
                <a:gd name="T32" fmla="*/ 105 w 1029"/>
                <a:gd name="T33" fmla="*/ 676 h 743"/>
                <a:gd name="T34" fmla="*/ 218 w 1029"/>
                <a:gd name="T35" fmla="*/ 593 h 743"/>
                <a:gd name="T36" fmla="*/ 285 w 1029"/>
                <a:gd name="T37" fmla="*/ 533 h 743"/>
                <a:gd name="T38" fmla="*/ 353 w 1029"/>
                <a:gd name="T39" fmla="*/ 473 h 743"/>
                <a:gd name="T40" fmla="*/ 353 w 1029"/>
                <a:gd name="T41" fmla="*/ 473 h 743"/>
                <a:gd name="T42" fmla="*/ 421 w 1029"/>
                <a:gd name="T43" fmla="*/ 398 h 743"/>
                <a:gd name="T44" fmla="*/ 488 w 1029"/>
                <a:gd name="T45" fmla="*/ 315 h 743"/>
                <a:gd name="T46" fmla="*/ 556 w 1029"/>
                <a:gd name="T47" fmla="*/ 233 h 743"/>
                <a:gd name="T48" fmla="*/ 616 w 1029"/>
                <a:gd name="T49" fmla="*/ 165 h 743"/>
                <a:gd name="T50" fmla="*/ 676 w 1029"/>
                <a:gd name="T51" fmla="*/ 105 h 743"/>
                <a:gd name="T52" fmla="*/ 713 w 1029"/>
                <a:gd name="T53" fmla="*/ 83 h 743"/>
                <a:gd name="T54" fmla="*/ 744 w 1029"/>
                <a:gd name="T55" fmla="*/ 60 h 743"/>
                <a:gd name="T56" fmla="*/ 781 w 1029"/>
                <a:gd name="T57" fmla="*/ 52 h 743"/>
                <a:gd name="T58" fmla="*/ 811 w 1029"/>
                <a:gd name="T59" fmla="*/ 45 h 743"/>
                <a:gd name="T60" fmla="*/ 849 w 1029"/>
                <a:gd name="T61" fmla="*/ 45 h 743"/>
                <a:gd name="T62" fmla="*/ 886 w 1029"/>
                <a:gd name="T63" fmla="*/ 60 h 743"/>
                <a:gd name="T64" fmla="*/ 886 w 1029"/>
                <a:gd name="T65" fmla="*/ 60 h 743"/>
                <a:gd name="T66" fmla="*/ 931 w 1029"/>
                <a:gd name="T67" fmla="*/ 75 h 743"/>
                <a:gd name="T68" fmla="*/ 976 w 1029"/>
                <a:gd name="T69" fmla="*/ 98 h 743"/>
                <a:gd name="T70" fmla="*/ 1006 w 1029"/>
                <a:gd name="T71" fmla="*/ 128 h 743"/>
                <a:gd name="T72" fmla="*/ 1029 w 1029"/>
                <a:gd name="T73" fmla="*/ 158 h 743"/>
                <a:gd name="T74" fmla="*/ 1029 w 1029"/>
                <a:gd name="T75" fmla="*/ 158 h 743"/>
                <a:gd name="T76" fmla="*/ 1006 w 1029"/>
                <a:gd name="T77" fmla="*/ 113 h 743"/>
                <a:gd name="T78" fmla="*/ 976 w 1029"/>
                <a:gd name="T79" fmla="*/ 67 h 743"/>
                <a:gd name="T80" fmla="*/ 931 w 1029"/>
                <a:gd name="T81" fmla="*/ 37 h 743"/>
                <a:gd name="T82" fmla="*/ 871 w 1029"/>
                <a:gd name="T83" fmla="*/ 15 h 743"/>
                <a:gd name="T84" fmla="*/ 871 w 1029"/>
                <a:gd name="T85" fmla="*/ 15 h 743"/>
                <a:gd name="T86" fmla="*/ 811 w 1029"/>
                <a:gd name="T87" fmla="*/ 0 h 743"/>
                <a:gd name="T88" fmla="*/ 781 w 1029"/>
                <a:gd name="T89" fmla="*/ 0 h 743"/>
                <a:gd name="T90" fmla="*/ 744 w 1029"/>
                <a:gd name="T91" fmla="*/ 15 h 743"/>
                <a:gd name="T92" fmla="*/ 744 w 1029"/>
                <a:gd name="T93" fmla="*/ 1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9" h="743">
                  <a:moveTo>
                    <a:pt x="744" y="15"/>
                  </a:moveTo>
                  <a:lnTo>
                    <a:pt x="744" y="15"/>
                  </a:lnTo>
                  <a:lnTo>
                    <a:pt x="691" y="37"/>
                  </a:lnTo>
                  <a:lnTo>
                    <a:pt x="646" y="67"/>
                  </a:lnTo>
                  <a:lnTo>
                    <a:pt x="601" y="105"/>
                  </a:lnTo>
                  <a:lnTo>
                    <a:pt x="563" y="150"/>
                  </a:lnTo>
                  <a:lnTo>
                    <a:pt x="488" y="248"/>
                  </a:lnTo>
                  <a:lnTo>
                    <a:pt x="398" y="360"/>
                  </a:lnTo>
                  <a:lnTo>
                    <a:pt x="398" y="360"/>
                  </a:lnTo>
                  <a:lnTo>
                    <a:pt x="330" y="443"/>
                  </a:lnTo>
                  <a:lnTo>
                    <a:pt x="263" y="511"/>
                  </a:lnTo>
                  <a:lnTo>
                    <a:pt x="135" y="631"/>
                  </a:lnTo>
                  <a:lnTo>
                    <a:pt x="37" y="713"/>
                  </a:lnTo>
                  <a:lnTo>
                    <a:pt x="0" y="743"/>
                  </a:lnTo>
                  <a:lnTo>
                    <a:pt x="0" y="743"/>
                  </a:lnTo>
                  <a:lnTo>
                    <a:pt x="22" y="728"/>
                  </a:lnTo>
                  <a:lnTo>
                    <a:pt x="105" y="676"/>
                  </a:lnTo>
                  <a:lnTo>
                    <a:pt x="218" y="593"/>
                  </a:lnTo>
                  <a:lnTo>
                    <a:pt x="285" y="533"/>
                  </a:lnTo>
                  <a:lnTo>
                    <a:pt x="353" y="473"/>
                  </a:lnTo>
                  <a:lnTo>
                    <a:pt x="353" y="473"/>
                  </a:lnTo>
                  <a:lnTo>
                    <a:pt x="421" y="398"/>
                  </a:lnTo>
                  <a:lnTo>
                    <a:pt x="488" y="315"/>
                  </a:lnTo>
                  <a:lnTo>
                    <a:pt x="556" y="233"/>
                  </a:lnTo>
                  <a:lnTo>
                    <a:pt x="616" y="165"/>
                  </a:lnTo>
                  <a:lnTo>
                    <a:pt x="676" y="105"/>
                  </a:lnTo>
                  <a:lnTo>
                    <a:pt x="713" y="83"/>
                  </a:lnTo>
                  <a:lnTo>
                    <a:pt x="744" y="60"/>
                  </a:lnTo>
                  <a:lnTo>
                    <a:pt x="781" y="52"/>
                  </a:lnTo>
                  <a:lnTo>
                    <a:pt x="811" y="45"/>
                  </a:lnTo>
                  <a:lnTo>
                    <a:pt x="849" y="45"/>
                  </a:lnTo>
                  <a:lnTo>
                    <a:pt x="886" y="60"/>
                  </a:lnTo>
                  <a:lnTo>
                    <a:pt x="886" y="60"/>
                  </a:lnTo>
                  <a:lnTo>
                    <a:pt x="931" y="75"/>
                  </a:lnTo>
                  <a:lnTo>
                    <a:pt x="976" y="98"/>
                  </a:lnTo>
                  <a:lnTo>
                    <a:pt x="1006" y="128"/>
                  </a:lnTo>
                  <a:lnTo>
                    <a:pt x="1029" y="158"/>
                  </a:lnTo>
                  <a:lnTo>
                    <a:pt x="1029" y="158"/>
                  </a:lnTo>
                  <a:lnTo>
                    <a:pt x="1006" y="113"/>
                  </a:lnTo>
                  <a:lnTo>
                    <a:pt x="976" y="67"/>
                  </a:lnTo>
                  <a:lnTo>
                    <a:pt x="931" y="37"/>
                  </a:lnTo>
                  <a:lnTo>
                    <a:pt x="871" y="15"/>
                  </a:lnTo>
                  <a:lnTo>
                    <a:pt x="871" y="15"/>
                  </a:lnTo>
                  <a:lnTo>
                    <a:pt x="811" y="0"/>
                  </a:lnTo>
                  <a:lnTo>
                    <a:pt x="781" y="0"/>
                  </a:lnTo>
                  <a:lnTo>
                    <a:pt x="744" y="15"/>
                  </a:lnTo>
                  <a:lnTo>
                    <a:pt x="744" y="1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 name="Freeform 20"/>
            <p:cNvSpPr>
              <a:spLocks/>
            </p:cNvSpPr>
            <p:nvPr/>
          </p:nvSpPr>
          <p:spPr bwMode="auto">
            <a:xfrm>
              <a:off x="-2381" y="6348413"/>
              <a:ext cx="321469" cy="538616"/>
            </a:xfrm>
            <a:custGeom>
              <a:avLst/>
              <a:gdLst/>
              <a:ahLst/>
              <a:cxnLst/>
              <a:rect l="l" t="t" r="r" b="b"/>
              <a:pathLst>
                <a:path w="321469" h="538616">
                  <a:moveTo>
                    <a:pt x="107157" y="0"/>
                  </a:moveTo>
                  <a:lnTo>
                    <a:pt x="143669" y="0"/>
                  </a:lnTo>
                  <a:lnTo>
                    <a:pt x="178594" y="0"/>
                  </a:lnTo>
                  <a:lnTo>
                    <a:pt x="226219" y="0"/>
                  </a:lnTo>
                  <a:lnTo>
                    <a:pt x="297657" y="23812"/>
                  </a:lnTo>
                  <a:lnTo>
                    <a:pt x="321469" y="36512"/>
                  </a:lnTo>
                  <a:lnTo>
                    <a:pt x="310357" y="96837"/>
                  </a:lnTo>
                  <a:lnTo>
                    <a:pt x="286544" y="144462"/>
                  </a:lnTo>
                  <a:lnTo>
                    <a:pt x="250032" y="192087"/>
                  </a:lnTo>
                  <a:lnTo>
                    <a:pt x="226219" y="203200"/>
                  </a:lnTo>
                  <a:lnTo>
                    <a:pt x="191294" y="203200"/>
                  </a:lnTo>
                  <a:lnTo>
                    <a:pt x="154782" y="215900"/>
                  </a:lnTo>
                  <a:lnTo>
                    <a:pt x="119857" y="227012"/>
                  </a:lnTo>
                  <a:lnTo>
                    <a:pt x="96044" y="263525"/>
                  </a:lnTo>
                  <a:lnTo>
                    <a:pt x="83344" y="298450"/>
                  </a:lnTo>
                  <a:lnTo>
                    <a:pt x="72232" y="346075"/>
                  </a:lnTo>
                  <a:lnTo>
                    <a:pt x="96044" y="393700"/>
                  </a:lnTo>
                  <a:lnTo>
                    <a:pt x="119857" y="454025"/>
                  </a:lnTo>
                  <a:lnTo>
                    <a:pt x="154782" y="501650"/>
                  </a:lnTo>
                  <a:lnTo>
                    <a:pt x="188185" y="538616"/>
                  </a:lnTo>
                  <a:lnTo>
                    <a:pt x="122164" y="538616"/>
                  </a:lnTo>
                  <a:lnTo>
                    <a:pt x="119857" y="536575"/>
                  </a:lnTo>
                  <a:lnTo>
                    <a:pt x="24607" y="441325"/>
                  </a:lnTo>
                  <a:lnTo>
                    <a:pt x="0" y="410218"/>
                  </a:lnTo>
                  <a:lnTo>
                    <a:pt x="0" y="334686"/>
                  </a:lnTo>
                  <a:lnTo>
                    <a:pt x="11906" y="346075"/>
                  </a:lnTo>
                  <a:lnTo>
                    <a:pt x="24607" y="334962"/>
                  </a:lnTo>
                  <a:lnTo>
                    <a:pt x="11906" y="274637"/>
                  </a:lnTo>
                  <a:lnTo>
                    <a:pt x="11906" y="192087"/>
                  </a:lnTo>
                  <a:lnTo>
                    <a:pt x="11906" y="144462"/>
                  </a:lnTo>
                  <a:lnTo>
                    <a:pt x="24607" y="107950"/>
                  </a:lnTo>
                  <a:lnTo>
                    <a:pt x="35719" y="60325"/>
                  </a:lnTo>
                  <a:lnTo>
                    <a:pt x="72232" y="23812"/>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 name="Freeform 21"/>
            <p:cNvSpPr>
              <a:spLocks/>
            </p:cNvSpPr>
            <p:nvPr/>
          </p:nvSpPr>
          <p:spPr bwMode="auto">
            <a:xfrm>
              <a:off x="4243388" y="3463925"/>
              <a:ext cx="976313" cy="822325"/>
            </a:xfrm>
            <a:custGeom>
              <a:avLst/>
              <a:gdLst>
                <a:gd name="T0" fmla="*/ 0 w 615"/>
                <a:gd name="T1" fmla="*/ 518 h 518"/>
                <a:gd name="T2" fmla="*/ 67 w 615"/>
                <a:gd name="T3" fmla="*/ 368 h 518"/>
                <a:gd name="T4" fmla="*/ 150 w 615"/>
                <a:gd name="T5" fmla="*/ 233 h 518"/>
                <a:gd name="T6" fmla="*/ 262 w 615"/>
                <a:gd name="T7" fmla="*/ 112 h 518"/>
                <a:gd name="T8" fmla="*/ 338 w 615"/>
                <a:gd name="T9" fmla="*/ 60 h 518"/>
                <a:gd name="T10" fmla="*/ 465 w 615"/>
                <a:gd name="T11" fmla="*/ 7 h 518"/>
                <a:gd name="T12" fmla="*/ 563 w 615"/>
                <a:gd name="T13" fmla="*/ 0 h 518"/>
                <a:gd name="T14" fmla="*/ 615 w 615"/>
                <a:gd name="T15" fmla="*/ 15 h 518"/>
                <a:gd name="T16" fmla="*/ 570 w 615"/>
                <a:gd name="T17" fmla="*/ 15 h 518"/>
                <a:gd name="T18" fmla="*/ 488 w 615"/>
                <a:gd name="T19" fmla="*/ 52 h 518"/>
                <a:gd name="T20" fmla="*/ 458 w 615"/>
                <a:gd name="T21" fmla="*/ 82 h 518"/>
                <a:gd name="T22" fmla="*/ 420 w 615"/>
                <a:gd name="T23" fmla="*/ 150 h 518"/>
                <a:gd name="T24" fmla="*/ 413 w 615"/>
                <a:gd name="T25" fmla="*/ 142 h 518"/>
                <a:gd name="T26" fmla="*/ 368 w 615"/>
                <a:gd name="T27" fmla="*/ 120 h 518"/>
                <a:gd name="T28" fmla="*/ 315 w 615"/>
                <a:gd name="T29" fmla="*/ 127 h 518"/>
                <a:gd name="T30" fmla="*/ 285 w 615"/>
                <a:gd name="T31" fmla="*/ 142 h 518"/>
                <a:gd name="T32" fmla="*/ 202 w 615"/>
                <a:gd name="T33" fmla="*/ 210 h 518"/>
                <a:gd name="T34" fmla="*/ 217 w 615"/>
                <a:gd name="T35" fmla="*/ 218 h 518"/>
                <a:gd name="T36" fmla="*/ 247 w 615"/>
                <a:gd name="T37" fmla="*/ 203 h 518"/>
                <a:gd name="T38" fmla="*/ 330 w 615"/>
                <a:gd name="T39" fmla="*/ 188 h 518"/>
                <a:gd name="T40" fmla="*/ 383 w 615"/>
                <a:gd name="T41" fmla="*/ 195 h 518"/>
                <a:gd name="T42" fmla="*/ 413 w 615"/>
                <a:gd name="T43" fmla="*/ 203 h 518"/>
                <a:gd name="T44" fmla="*/ 435 w 615"/>
                <a:gd name="T45" fmla="*/ 248 h 518"/>
                <a:gd name="T46" fmla="*/ 450 w 615"/>
                <a:gd name="T47" fmla="*/ 300 h 518"/>
                <a:gd name="T48" fmla="*/ 443 w 615"/>
                <a:gd name="T49" fmla="*/ 360 h 518"/>
                <a:gd name="T50" fmla="*/ 405 w 615"/>
                <a:gd name="T51" fmla="*/ 360 h 518"/>
                <a:gd name="T52" fmla="*/ 330 w 615"/>
                <a:gd name="T53" fmla="*/ 338 h 518"/>
                <a:gd name="T54" fmla="*/ 323 w 615"/>
                <a:gd name="T55" fmla="*/ 323 h 518"/>
                <a:gd name="T56" fmla="*/ 308 w 615"/>
                <a:gd name="T57" fmla="*/ 278 h 518"/>
                <a:gd name="T58" fmla="*/ 292 w 615"/>
                <a:gd name="T59" fmla="*/ 263 h 518"/>
                <a:gd name="T60" fmla="*/ 240 w 615"/>
                <a:gd name="T61" fmla="*/ 248 h 518"/>
                <a:gd name="T62" fmla="*/ 180 w 615"/>
                <a:gd name="T63" fmla="*/ 270 h 518"/>
                <a:gd name="T64" fmla="*/ 157 w 615"/>
                <a:gd name="T65" fmla="*/ 293 h 518"/>
                <a:gd name="T66" fmla="*/ 67 w 615"/>
                <a:gd name="T67" fmla="*/ 413 h 518"/>
                <a:gd name="T68" fmla="*/ 0 w 615"/>
                <a:gd name="T69" fmla="*/ 51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518">
                  <a:moveTo>
                    <a:pt x="0" y="518"/>
                  </a:moveTo>
                  <a:lnTo>
                    <a:pt x="0" y="518"/>
                  </a:lnTo>
                  <a:lnTo>
                    <a:pt x="15" y="473"/>
                  </a:lnTo>
                  <a:lnTo>
                    <a:pt x="67" y="368"/>
                  </a:lnTo>
                  <a:lnTo>
                    <a:pt x="105" y="300"/>
                  </a:lnTo>
                  <a:lnTo>
                    <a:pt x="150" y="233"/>
                  </a:lnTo>
                  <a:lnTo>
                    <a:pt x="202" y="165"/>
                  </a:lnTo>
                  <a:lnTo>
                    <a:pt x="262" y="112"/>
                  </a:lnTo>
                  <a:lnTo>
                    <a:pt x="262" y="112"/>
                  </a:lnTo>
                  <a:lnTo>
                    <a:pt x="338" y="60"/>
                  </a:lnTo>
                  <a:lnTo>
                    <a:pt x="405" y="30"/>
                  </a:lnTo>
                  <a:lnTo>
                    <a:pt x="465" y="7"/>
                  </a:lnTo>
                  <a:lnTo>
                    <a:pt x="518" y="0"/>
                  </a:lnTo>
                  <a:lnTo>
                    <a:pt x="563" y="0"/>
                  </a:lnTo>
                  <a:lnTo>
                    <a:pt x="593" y="7"/>
                  </a:lnTo>
                  <a:lnTo>
                    <a:pt x="615" y="15"/>
                  </a:lnTo>
                  <a:lnTo>
                    <a:pt x="615" y="15"/>
                  </a:lnTo>
                  <a:lnTo>
                    <a:pt x="570" y="15"/>
                  </a:lnTo>
                  <a:lnTo>
                    <a:pt x="525" y="30"/>
                  </a:lnTo>
                  <a:lnTo>
                    <a:pt x="488" y="52"/>
                  </a:lnTo>
                  <a:lnTo>
                    <a:pt x="488" y="52"/>
                  </a:lnTo>
                  <a:lnTo>
                    <a:pt x="458" y="82"/>
                  </a:lnTo>
                  <a:lnTo>
                    <a:pt x="435" y="112"/>
                  </a:lnTo>
                  <a:lnTo>
                    <a:pt x="420" y="150"/>
                  </a:lnTo>
                  <a:lnTo>
                    <a:pt x="420" y="150"/>
                  </a:lnTo>
                  <a:lnTo>
                    <a:pt x="413" y="142"/>
                  </a:lnTo>
                  <a:lnTo>
                    <a:pt x="390" y="127"/>
                  </a:lnTo>
                  <a:lnTo>
                    <a:pt x="368" y="120"/>
                  </a:lnTo>
                  <a:lnTo>
                    <a:pt x="345" y="120"/>
                  </a:lnTo>
                  <a:lnTo>
                    <a:pt x="315" y="127"/>
                  </a:lnTo>
                  <a:lnTo>
                    <a:pt x="285" y="142"/>
                  </a:lnTo>
                  <a:lnTo>
                    <a:pt x="285" y="142"/>
                  </a:lnTo>
                  <a:lnTo>
                    <a:pt x="225" y="188"/>
                  </a:lnTo>
                  <a:lnTo>
                    <a:pt x="202" y="210"/>
                  </a:lnTo>
                  <a:lnTo>
                    <a:pt x="210" y="218"/>
                  </a:lnTo>
                  <a:lnTo>
                    <a:pt x="217" y="218"/>
                  </a:lnTo>
                  <a:lnTo>
                    <a:pt x="217" y="218"/>
                  </a:lnTo>
                  <a:lnTo>
                    <a:pt x="247" y="203"/>
                  </a:lnTo>
                  <a:lnTo>
                    <a:pt x="300" y="188"/>
                  </a:lnTo>
                  <a:lnTo>
                    <a:pt x="330" y="188"/>
                  </a:lnTo>
                  <a:lnTo>
                    <a:pt x="353" y="188"/>
                  </a:lnTo>
                  <a:lnTo>
                    <a:pt x="383" y="195"/>
                  </a:lnTo>
                  <a:lnTo>
                    <a:pt x="413" y="203"/>
                  </a:lnTo>
                  <a:lnTo>
                    <a:pt x="413" y="203"/>
                  </a:lnTo>
                  <a:lnTo>
                    <a:pt x="428" y="225"/>
                  </a:lnTo>
                  <a:lnTo>
                    <a:pt x="435" y="248"/>
                  </a:lnTo>
                  <a:lnTo>
                    <a:pt x="443" y="270"/>
                  </a:lnTo>
                  <a:lnTo>
                    <a:pt x="450" y="300"/>
                  </a:lnTo>
                  <a:lnTo>
                    <a:pt x="443" y="338"/>
                  </a:lnTo>
                  <a:lnTo>
                    <a:pt x="443" y="360"/>
                  </a:lnTo>
                  <a:lnTo>
                    <a:pt x="443" y="360"/>
                  </a:lnTo>
                  <a:lnTo>
                    <a:pt x="405" y="360"/>
                  </a:lnTo>
                  <a:lnTo>
                    <a:pt x="368" y="353"/>
                  </a:lnTo>
                  <a:lnTo>
                    <a:pt x="330" y="338"/>
                  </a:lnTo>
                  <a:lnTo>
                    <a:pt x="330" y="338"/>
                  </a:lnTo>
                  <a:lnTo>
                    <a:pt x="323" y="323"/>
                  </a:lnTo>
                  <a:lnTo>
                    <a:pt x="315" y="308"/>
                  </a:lnTo>
                  <a:lnTo>
                    <a:pt x="308" y="278"/>
                  </a:lnTo>
                  <a:lnTo>
                    <a:pt x="292" y="263"/>
                  </a:lnTo>
                  <a:lnTo>
                    <a:pt x="292" y="263"/>
                  </a:lnTo>
                  <a:lnTo>
                    <a:pt x="270" y="248"/>
                  </a:lnTo>
                  <a:lnTo>
                    <a:pt x="240" y="248"/>
                  </a:lnTo>
                  <a:lnTo>
                    <a:pt x="217" y="248"/>
                  </a:lnTo>
                  <a:lnTo>
                    <a:pt x="180" y="270"/>
                  </a:lnTo>
                  <a:lnTo>
                    <a:pt x="180" y="270"/>
                  </a:lnTo>
                  <a:lnTo>
                    <a:pt x="157" y="293"/>
                  </a:lnTo>
                  <a:lnTo>
                    <a:pt x="127" y="323"/>
                  </a:lnTo>
                  <a:lnTo>
                    <a:pt x="67" y="413"/>
                  </a:lnTo>
                  <a:lnTo>
                    <a:pt x="0" y="518"/>
                  </a:lnTo>
                  <a:lnTo>
                    <a:pt x="0" y="51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 name="Freeform 22"/>
            <p:cNvSpPr>
              <a:spLocks/>
            </p:cNvSpPr>
            <p:nvPr/>
          </p:nvSpPr>
          <p:spPr bwMode="auto">
            <a:xfrm>
              <a:off x="2216150" y="2533650"/>
              <a:ext cx="344488" cy="214313"/>
            </a:xfrm>
            <a:custGeom>
              <a:avLst/>
              <a:gdLst>
                <a:gd name="T0" fmla="*/ 30 w 217"/>
                <a:gd name="T1" fmla="*/ 0 h 135"/>
                <a:gd name="T2" fmla="*/ 30 w 217"/>
                <a:gd name="T3" fmla="*/ 0 h 135"/>
                <a:gd name="T4" fmla="*/ 45 w 217"/>
                <a:gd name="T5" fmla="*/ 0 h 135"/>
                <a:gd name="T6" fmla="*/ 60 w 217"/>
                <a:gd name="T7" fmla="*/ 15 h 135"/>
                <a:gd name="T8" fmla="*/ 67 w 217"/>
                <a:gd name="T9" fmla="*/ 30 h 135"/>
                <a:gd name="T10" fmla="*/ 75 w 217"/>
                <a:gd name="T11" fmla="*/ 67 h 135"/>
                <a:gd name="T12" fmla="*/ 75 w 217"/>
                <a:gd name="T13" fmla="*/ 67 h 135"/>
                <a:gd name="T14" fmla="*/ 75 w 217"/>
                <a:gd name="T15" fmla="*/ 83 h 135"/>
                <a:gd name="T16" fmla="*/ 75 w 217"/>
                <a:gd name="T17" fmla="*/ 83 h 135"/>
                <a:gd name="T18" fmla="*/ 112 w 217"/>
                <a:gd name="T19" fmla="*/ 90 h 135"/>
                <a:gd name="T20" fmla="*/ 150 w 217"/>
                <a:gd name="T21" fmla="*/ 75 h 135"/>
                <a:gd name="T22" fmla="*/ 187 w 217"/>
                <a:gd name="T23" fmla="*/ 52 h 135"/>
                <a:gd name="T24" fmla="*/ 217 w 217"/>
                <a:gd name="T25" fmla="*/ 22 h 135"/>
                <a:gd name="T26" fmla="*/ 217 w 217"/>
                <a:gd name="T27" fmla="*/ 22 h 135"/>
                <a:gd name="T28" fmla="*/ 202 w 217"/>
                <a:gd name="T29" fmla="*/ 52 h 135"/>
                <a:gd name="T30" fmla="*/ 187 w 217"/>
                <a:gd name="T31" fmla="*/ 83 h 135"/>
                <a:gd name="T32" fmla="*/ 165 w 217"/>
                <a:gd name="T33" fmla="*/ 105 h 135"/>
                <a:gd name="T34" fmla="*/ 135 w 217"/>
                <a:gd name="T35" fmla="*/ 128 h 135"/>
                <a:gd name="T36" fmla="*/ 105 w 217"/>
                <a:gd name="T37" fmla="*/ 135 h 135"/>
                <a:gd name="T38" fmla="*/ 82 w 217"/>
                <a:gd name="T39" fmla="*/ 135 h 135"/>
                <a:gd name="T40" fmla="*/ 52 w 217"/>
                <a:gd name="T41" fmla="*/ 128 h 135"/>
                <a:gd name="T42" fmla="*/ 37 w 217"/>
                <a:gd name="T43" fmla="*/ 113 h 135"/>
                <a:gd name="T44" fmla="*/ 37 w 217"/>
                <a:gd name="T45" fmla="*/ 113 h 135"/>
                <a:gd name="T46" fmla="*/ 30 w 217"/>
                <a:gd name="T47" fmla="*/ 113 h 135"/>
                <a:gd name="T48" fmla="*/ 30 w 217"/>
                <a:gd name="T49" fmla="*/ 113 h 135"/>
                <a:gd name="T50" fmla="*/ 22 w 217"/>
                <a:gd name="T51" fmla="*/ 105 h 135"/>
                <a:gd name="T52" fmla="*/ 7 w 217"/>
                <a:gd name="T53" fmla="*/ 83 h 135"/>
                <a:gd name="T54" fmla="*/ 7 w 217"/>
                <a:gd name="T55" fmla="*/ 83 h 135"/>
                <a:gd name="T56" fmla="*/ 0 w 217"/>
                <a:gd name="T57" fmla="*/ 45 h 135"/>
                <a:gd name="T58" fmla="*/ 7 w 217"/>
                <a:gd name="T59" fmla="*/ 22 h 135"/>
                <a:gd name="T60" fmla="*/ 15 w 217"/>
                <a:gd name="T61" fmla="*/ 7 h 135"/>
                <a:gd name="T62" fmla="*/ 30 w 217"/>
                <a:gd name="T63" fmla="*/ 0 h 135"/>
                <a:gd name="T64" fmla="*/ 30 w 217"/>
                <a:gd name="T6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135">
                  <a:moveTo>
                    <a:pt x="30" y="0"/>
                  </a:moveTo>
                  <a:lnTo>
                    <a:pt x="30" y="0"/>
                  </a:lnTo>
                  <a:lnTo>
                    <a:pt x="45" y="0"/>
                  </a:lnTo>
                  <a:lnTo>
                    <a:pt x="60" y="15"/>
                  </a:lnTo>
                  <a:lnTo>
                    <a:pt x="67" y="30"/>
                  </a:lnTo>
                  <a:lnTo>
                    <a:pt x="75" y="67"/>
                  </a:lnTo>
                  <a:lnTo>
                    <a:pt x="75" y="67"/>
                  </a:lnTo>
                  <a:lnTo>
                    <a:pt x="75" y="83"/>
                  </a:lnTo>
                  <a:lnTo>
                    <a:pt x="75" y="83"/>
                  </a:lnTo>
                  <a:lnTo>
                    <a:pt x="112" y="90"/>
                  </a:lnTo>
                  <a:lnTo>
                    <a:pt x="150" y="75"/>
                  </a:lnTo>
                  <a:lnTo>
                    <a:pt x="187" y="52"/>
                  </a:lnTo>
                  <a:lnTo>
                    <a:pt x="217" y="22"/>
                  </a:lnTo>
                  <a:lnTo>
                    <a:pt x="217" y="22"/>
                  </a:lnTo>
                  <a:lnTo>
                    <a:pt x="202" y="52"/>
                  </a:lnTo>
                  <a:lnTo>
                    <a:pt x="187" y="83"/>
                  </a:lnTo>
                  <a:lnTo>
                    <a:pt x="165" y="105"/>
                  </a:lnTo>
                  <a:lnTo>
                    <a:pt x="135" y="128"/>
                  </a:lnTo>
                  <a:lnTo>
                    <a:pt x="105" y="135"/>
                  </a:lnTo>
                  <a:lnTo>
                    <a:pt x="82" y="135"/>
                  </a:lnTo>
                  <a:lnTo>
                    <a:pt x="52" y="128"/>
                  </a:lnTo>
                  <a:lnTo>
                    <a:pt x="37" y="113"/>
                  </a:lnTo>
                  <a:lnTo>
                    <a:pt x="37" y="113"/>
                  </a:lnTo>
                  <a:lnTo>
                    <a:pt x="30" y="113"/>
                  </a:lnTo>
                  <a:lnTo>
                    <a:pt x="30" y="113"/>
                  </a:lnTo>
                  <a:lnTo>
                    <a:pt x="22" y="105"/>
                  </a:lnTo>
                  <a:lnTo>
                    <a:pt x="7" y="83"/>
                  </a:lnTo>
                  <a:lnTo>
                    <a:pt x="7" y="83"/>
                  </a:lnTo>
                  <a:lnTo>
                    <a:pt x="0" y="45"/>
                  </a:lnTo>
                  <a:lnTo>
                    <a:pt x="7" y="22"/>
                  </a:lnTo>
                  <a:lnTo>
                    <a:pt x="15" y="7"/>
                  </a:lnTo>
                  <a:lnTo>
                    <a:pt x="30" y="0"/>
                  </a:lnTo>
                  <a:lnTo>
                    <a:pt x="30" y="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5" name="Freeform 23"/>
            <p:cNvSpPr>
              <a:spLocks/>
            </p:cNvSpPr>
            <p:nvPr/>
          </p:nvSpPr>
          <p:spPr bwMode="auto">
            <a:xfrm>
              <a:off x="950913" y="2211388"/>
              <a:ext cx="1633538" cy="1216025"/>
            </a:xfrm>
            <a:custGeom>
              <a:avLst/>
              <a:gdLst>
                <a:gd name="T0" fmla="*/ 316 w 1029"/>
                <a:gd name="T1" fmla="*/ 278 h 766"/>
                <a:gd name="T2" fmla="*/ 316 w 1029"/>
                <a:gd name="T3" fmla="*/ 278 h 766"/>
                <a:gd name="T4" fmla="*/ 391 w 1029"/>
                <a:gd name="T5" fmla="*/ 210 h 766"/>
                <a:gd name="T6" fmla="*/ 466 w 1029"/>
                <a:gd name="T7" fmla="*/ 150 h 766"/>
                <a:gd name="T8" fmla="*/ 534 w 1029"/>
                <a:gd name="T9" fmla="*/ 98 h 766"/>
                <a:gd name="T10" fmla="*/ 601 w 1029"/>
                <a:gd name="T11" fmla="*/ 60 h 766"/>
                <a:gd name="T12" fmla="*/ 661 w 1029"/>
                <a:gd name="T13" fmla="*/ 38 h 766"/>
                <a:gd name="T14" fmla="*/ 722 w 1029"/>
                <a:gd name="T15" fmla="*/ 15 h 766"/>
                <a:gd name="T16" fmla="*/ 774 w 1029"/>
                <a:gd name="T17" fmla="*/ 0 h 766"/>
                <a:gd name="T18" fmla="*/ 827 w 1029"/>
                <a:gd name="T19" fmla="*/ 0 h 766"/>
                <a:gd name="T20" fmla="*/ 872 w 1029"/>
                <a:gd name="T21" fmla="*/ 0 h 766"/>
                <a:gd name="T22" fmla="*/ 909 w 1029"/>
                <a:gd name="T23" fmla="*/ 8 h 766"/>
                <a:gd name="T24" fmla="*/ 939 w 1029"/>
                <a:gd name="T25" fmla="*/ 23 h 766"/>
                <a:gd name="T26" fmla="*/ 969 w 1029"/>
                <a:gd name="T27" fmla="*/ 38 h 766"/>
                <a:gd name="T28" fmla="*/ 992 w 1029"/>
                <a:gd name="T29" fmla="*/ 60 h 766"/>
                <a:gd name="T30" fmla="*/ 1014 w 1029"/>
                <a:gd name="T31" fmla="*/ 83 h 766"/>
                <a:gd name="T32" fmla="*/ 1022 w 1029"/>
                <a:gd name="T33" fmla="*/ 113 h 766"/>
                <a:gd name="T34" fmla="*/ 1029 w 1029"/>
                <a:gd name="T35" fmla="*/ 135 h 766"/>
                <a:gd name="T36" fmla="*/ 1029 w 1029"/>
                <a:gd name="T37" fmla="*/ 135 h 766"/>
                <a:gd name="T38" fmla="*/ 1029 w 1029"/>
                <a:gd name="T39" fmla="*/ 188 h 766"/>
                <a:gd name="T40" fmla="*/ 1014 w 1029"/>
                <a:gd name="T41" fmla="*/ 225 h 766"/>
                <a:gd name="T42" fmla="*/ 1014 w 1029"/>
                <a:gd name="T43" fmla="*/ 225 h 766"/>
                <a:gd name="T44" fmla="*/ 1014 w 1029"/>
                <a:gd name="T45" fmla="*/ 188 h 766"/>
                <a:gd name="T46" fmla="*/ 1014 w 1029"/>
                <a:gd name="T47" fmla="*/ 188 h 766"/>
                <a:gd name="T48" fmla="*/ 1007 w 1029"/>
                <a:gd name="T49" fmla="*/ 158 h 766"/>
                <a:gd name="T50" fmla="*/ 992 w 1029"/>
                <a:gd name="T51" fmla="*/ 128 h 766"/>
                <a:gd name="T52" fmla="*/ 977 w 1029"/>
                <a:gd name="T53" fmla="*/ 105 h 766"/>
                <a:gd name="T54" fmla="*/ 954 w 1029"/>
                <a:gd name="T55" fmla="*/ 83 h 766"/>
                <a:gd name="T56" fmla="*/ 924 w 1029"/>
                <a:gd name="T57" fmla="*/ 68 h 766"/>
                <a:gd name="T58" fmla="*/ 887 w 1029"/>
                <a:gd name="T59" fmla="*/ 53 h 766"/>
                <a:gd name="T60" fmla="*/ 849 w 1029"/>
                <a:gd name="T61" fmla="*/ 45 h 766"/>
                <a:gd name="T62" fmla="*/ 804 w 1029"/>
                <a:gd name="T63" fmla="*/ 45 h 766"/>
                <a:gd name="T64" fmla="*/ 759 w 1029"/>
                <a:gd name="T65" fmla="*/ 53 h 766"/>
                <a:gd name="T66" fmla="*/ 699 w 1029"/>
                <a:gd name="T67" fmla="*/ 60 h 766"/>
                <a:gd name="T68" fmla="*/ 646 w 1029"/>
                <a:gd name="T69" fmla="*/ 83 h 766"/>
                <a:gd name="T70" fmla="*/ 586 w 1029"/>
                <a:gd name="T71" fmla="*/ 113 h 766"/>
                <a:gd name="T72" fmla="*/ 519 w 1029"/>
                <a:gd name="T73" fmla="*/ 150 h 766"/>
                <a:gd name="T74" fmla="*/ 451 w 1029"/>
                <a:gd name="T75" fmla="*/ 195 h 766"/>
                <a:gd name="T76" fmla="*/ 376 w 1029"/>
                <a:gd name="T77" fmla="*/ 255 h 766"/>
                <a:gd name="T78" fmla="*/ 301 w 1029"/>
                <a:gd name="T79" fmla="*/ 323 h 766"/>
                <a:gd name="T80" fmla="*/ 301 w 1029"/>
                <a:gd name="T81" fmla="*/ 323 h 766"/>
                <a:gd name="T82" fmla="*/ 203 w 1029"/>
                <a:gd name="T83" fmla="*/ 428 h 766"/>
                <a:gd name="T84" fmla="*/ 128 w 1029"/>
                <a:gd name="T85" fmla="*/ 533 h 766"/>
                <a:gd name="T86" fmla="*/ 61 w 1029"/>
                <a:gd name="T87" fmla="*/ 646 h 766"/>
                <a:gd name="T88" fmla="*/ 0 w 1029"/>
                <a:gd name="T89" fmla="*/ 766 h 766"/>
                <a:gd name="T90" fmla="*/ 23 w 1029"/>
                <a:gd name="T91" fmla="*/ 721 h 766"/>
                <a:gd name="T92" fmla="*/ 23 w 1029"/>
                <a:gd name="T93" fmla="*/ 721 h 766"/>
                <a:gd name="T94" fmla="*/ 76 w 1029"/>
                <a:gd name="T95" fmla="*/ 601 h 766"/>
                <a:gd name="T96" fmla="*/ 143 w 1029"/>
                <a:gd name="T97" fmla="*/ 488 h 766"/>
                <a:gd name="T98" fmla="*/ 226 w 1029"/>
                <a:gd name="T99" fmla="*/ 376 h 766"/>
                <a:gd name="T100" fmla="*/ 316 w 1029"/>
                <a:gd name="T101" fmla="*/ 278 h 766"/>
                <a:gd name="T102" fmla="*/ 316 w 1029"/>
                <a:gd name="T103" fmla="*/ 278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9" h="766">
                  <a:moveTo>
                    <a:pt x="316" y="278"/>
                  </a:moveTo>
                  <a:lnTo>
                    <a:pt x="316" y="278"/>
                  </a:lnTo>
                  <a:lnTo>
                    <a:pt x="391" y="210"/>
                  </a:lnTo>
                  <a:lnTo>
                    <a:pt x="466" y="150"/>
                  </a:lnTo>
                  <a:lnTo>
                    <a:pt x="534" y="98"/>
                  </a:lnTo>
                  <a:lnTo>
                    <a:pt x="601" y="60"/>
                  </a:lnTo>
                  <a:lnTo>
                    <a:pt x="661" y="38"/>
                  </a:lnTo>
                  <a:lnTo>
                    <a:pt x="722" y="15"/>
                  </a:lnTo>
                  <a:lnTo>
                    <a:pt x="774" y="0"/>
                  </a:lnTo>
                  <a:lnTo>
                    <a:pt x="827" y="0"/>
                  </a:lnTo>
                  <a:lnTo>
                    <a:pt x="872" y="0"/>
                  </a:lnTo>
                  <a:lnTo>
                    <a:pt x="909" y="8"/>
                  </a:lnTo>
                  <a:lnTo>
                    <a:pt x="939" y="23"/>
                  </a:lnTo>
                  <a:lnTo>
                    <a:pt x="969" y="38"/>
                  </a:lnTo>
                  <a:lnTo>
                    <a:pt x="992" y="60"/>
                  </a:lnTo>
                  <a:lnTo>
                    <a:pt x="1014" y="83"/>
                  </a:lnTo>
                  <a:lnTo>
                    <a:pt x="1022" y="113"/>
                  </a:lnTo>
                  <a:lnTo>
                    <a:pt x="1029" y="135"/>
                  </a:lnTo>
                  <a:lnTo>
                    <a:pt x="1029" y="135"/>
                  </a:lnTo>
                  <a:lnTo>
                    <a:pt x="1029" y="188"/>
                  </a:lnTo>
                  <a:lnTo>
                    <a:pt x="1014" y="225"/>
                  </a:lnTo>
                  <a:lnTo>
                    <a:pt x="1014" y="225"/>
                  </a:lnTo>
                  <a:lnTo>
                    <a:pt x="1014" y="188"/>
                  </a:lnTo>
                  <a:lnTo>
                    <a:pt x="1014" y="188"/>
                  </a:lnTo>
                  <a:lnTo>
                    <a:pt x="1007" y="158"/>
                  </a:lnTo>
                  <a:lnTo>
                    <a:pt x="992" y="128"/>
                  </a:lnTo>
                  <a:lnTo>
                    <a:pt x="977" y="105"/>
                  </a:lnTo>
                  <a:lnTo>
                    <a:pt x="954" y="83"/>
                  </a:lnTo>
                  <a:lnTo>
                    <a:pt x="924" y="68"/>
                  </a:lnTo>
                  <a:lnTo>
                    <a:pt x="887" y="53"/>
                  </a:lnTo>
                  <a:lnTo>
                    <a:pt x="849" y="45"/>
                  </a:lnTo>
                  <a:lnTo>
                    <a:pt x="804" y="45"/>
                  </a:lnTo>
                  <a:lnTo>
                    <a:pt x="759" y="53"/>
                  </a:lnTo>
                  <a:lnTo>
                    <a:pt x="699" y="60"/>
                  </a:lnTo>
                  <a:lnTo>
                    <a:pt x="646" y="83"/>
                  </a:lnTo>
                  <a:lnTo>
                    <a:pt x="586" y="113"/>
                  </a:lnTo>
                  <a:lnTo>
                    <a:pt x="519" y="150"/>
                  </a:lnTo>
                  <a:lnTo>
                    <a:pt x="451" y="195"/>
                  </a:lnTo>
                  <a:lnTo>
                    <a:pt x="376" y="255"/>
                  </a:lnTo>
                  <a:lnTo>
                    <a:pt x="301" y="323"/>
                  </a:lnTo>
                  <a:lnTo>
                    <a:pt x="301" y="323"/>
                  </a:lnTo>
                  <a:lnTo>
                    <a:pt x="203" y="428"/>
                  </a:lnTo>
                  <a:lnTo>
                    <a:pt x="128" y="533"/>
                  </a:lnTo>
                  <a:lnTo>
                    <a:pt x="61" y="646"/>
                  </a:lnTo>
                  <a:lnTo>
                    <a:pt x="0" y="766"/>
                  </a:lnTo>
                  <a:lnTo>
                    <a:pt x="23" y="721"/>
                  </a:lnTo>
                  <a:lnTo>
                    <a:pt x="23" y="721"/>
                  </a:lnTo>
                  <a:lnTo>
                    <a:pt x="76" y="601"/>
                  </a:lnTo>
                  <a:lnTo>
                    <a:pt x="143" y="488"/>
                  </a:lnTo>
                  <a:lnTo>
                    <a:pt x="226" y="376"/>
                  </a:lnTo>
                  <a:lnTo>
                    <a:pt x="316" y="278"/>
                  </a:lnTo>
                  <a:lnTo>
                    <a:pt x="316" y="27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6" name="Freeform 24"/>
            <p:cNvSpPr>
              <a:spLocks/>
            </p:cNvSpPr>
            <p:nvPr/>
          </p:nvSpPr>
          <p:spPr bwMode="auto">
            <a:xfrm>
              <a:off x="808038" y="1484313"/>
              <a:ext cx="488950" cy="763588"/>
            </a:xfrm>
            <a:custGeom>
              <a:avLst/>
              <a:gdLst>
                <a:gd name="T0" fmla="*/ 211 w 308"/>
                <a:gd name="T1" fmla="*/ 421 h 481"/>
                <a:gd name="T2" fmla="*/ 211 w 308"/>
                <a:gd name="T3" fmla="*/ 421 h 481"/>
                <a:gd name="T4" fmla="*/ 241 w 308"/>
                <a:gd name="T5" fmla="*/ 383 h 481"/>
                <a:gd name="T6" fmla="*/ 271 w 308"/>
                <a:gd name="T7" fmla="*/ 345 h 481"/>
                <a:gd name="T8" fmla="*/ 293 w 308"/>
                <a:gd name="T9" fmla="*/ 308 h 481"/>
                <a:gd name="T10" fmla="*/ 301 w 308"/>
                <a:gd name="T11" fmla="*/ 263 h 481"/>
                <a:gd name="T12" fmla="*/ 308 w 308"/>
                <a:gd name="T13" fmla="*/ 218 h 481"/>
                <a:gd name="T14" fmla="*/ 301 w 308"/>
                <a:gd name="T15" fmla="*/ 165 h 481"/>
                <a:gd name="T16" fmla="*/ 286 w 308"/>
                <a:gd name="T17" fmla="*/ 120 h 481"/>
                <a:gd name="T18" fmla="*/ 263 w 308"/>
                <a:gd name="T19" fmla="*/ 75 h 481"/>
                <a:gd name="T20" fmla="*/ 263 w 308"/>
                <a:gd name="T21" fmla="*/ 75 h 481"/>
                <a:gd name="T22" fmla="*/ 226 w 308"/>
                <a:gd name="T23" fmla="*/ 45 h 481"/>
                <a:gd name="T24" fmla="*/ 181 w 308"/>
                <a:gd name="T25" fmla="*/ 15 h 481"/>
                <a:gd name="T26" fmla="*/ 128 w 308"/>
                <a:gd name="T27" fmla="*/ 0 h 481"/>
                <a:gd name="T28" fmla="*/ 83 w 308"/>
                <a:gd name="T29" fmla="*/ 0 h 481"/>
                <a:gd name="T30" fmla="*/ 83 w 308"/>
                <a:gd name="T31" fmla="*/ 0 h 481"/>
                <a:gd name="T32" fmla="*/ 113 w 308"/>
                <a:gd name="T33" fmla="*/ 15 h 481"/>
                <a:gd name="T34" fmla="*/ 143 w 308"/>
                <a:gd name="T35" fmla="*/ 30 h 481"/>
                <a:gd name="T36" fmla="*/ 173 w 308"/>
                <a:gd name="T37" fmla="*/ 52 h 481"/>
                <a:gd name="T38" fmla="*/ 196 w 308"/>
                <a:gd name="T39" fmla="*/ 75 h 481"/>
                <a:gd name="T40" fmla="*/ 196 w 308"/>
                <a:gd name="T41" fmla="*/ 75 h 481"/>
                <a:gd name="T42" fmla="*/ 226 w 308"/>
                <a:gd name="T43" fmla="*/ 120 h 481"/>
                <a:gd name="T44" fmla="*/ 241 w 308"/>
                <a:gd name="T45" fmla="*/ 165 h 481"/>
                <a:gd name="T46" fmla="*/ 248 w 308"/>
                <a:gd name="T47" fmla="*/ 210 h 481"/>
                <a:gd name="T48" fmla="*/ 241 w 308"/>
                <a:gd name="T49" fmla="*/ 255 h 481"/>
                <a:gd name="T50" fmla="*/ 233 w 308"/>
                <a:gd name="T51" fmla="*/ 300 h 481"/>
                <a:gd name="T52" fmla="*/ 211 w 308"/>
                <a:gd name="T53" fmla="*/ 345 h 481"/>
                <a:gd name="T54" fmla="*/ 181 w 308"/>
                <a:gd name="T55" fmla="*/ 383 h 481"/>
                <a:gd name="T56" fmla="*/ 151 w 308"/>
                <a:gd name="T57" fmla="*/ 421 h 481"/>
                <a:gd name="T58" fmla="*/ 151 w 308"/>
                <a:gd name="T59" fmla="*/ 421 h 481"/>
                <a:gd name="T60" fmla="*/ 113 w 308"/>
                <a:gd name="T61" fmla="*/ 443 h 481"/>
                <a:gd name="T62" fmla="*/ 83 w 308"/>
                <a:gd name="T63" fmla="*/ 458 h 481"/>
                <a:gd name="T64" fmla="*/ 38 w 308"/>
                <a:gd name="T65" fmla="*/ 473 h 481"/>
                <a:gd name="T66" fmla="*/ 0 w 308"/>
                <a:gd name="T67" fmla="*/ 481 h 481"/>
                <a:gd name="T68" fmla="*/ 0 w 308"/>
                <a:gd name="T69" fmla="*/ 481 h 481"/>
                <a:gd name="T70" fmla="*/ 53 w 308"/>
                <a:gd name="T71" fmla="*/ 481 h 481"/>
                <a:gd name="T72" fmla="*/ 113 w 308"/>
                <a:gd name="T73" fmla="*/ 473 h 481"/>
                <a:gd name="T74" fmla="*/ 166 w 308"/>
                <a:gd name="T75" fmla="*/ 451 h 481"/>
                <a:gd name="T76" fmla="*/ 211 w 308"/>
                <a:gd name="T77" fmla="*/ 421 h 481"/>
                <a:gd name="T78" fmla="*/ 211 w 308"/>
                <a:gd name="T79" fmla="*/ 4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8" h="481">
                  <a:moveTo>
                    <a:pt x="211" y="421"/>
                  </a:moveTo>
                  <a:lnTo>
                    <a:pt x="211" y="421"/>
                  </a:lnTo>
                  <a:lnTo>
                    <a:pt x="241" y="383"/>
                  </a:lnTo>
                  <a:lnTo>
                    <a:pt x="271" y="345"/>
                  </a:lnTo>
                  <a:lnTo>
                    <a:pt x="293" y="308"/>
                  </a:lnTo>
                  <a:lnTo>
                    <a:pt x="301" y="263"/>
                  </a:lnTo>
                  <a:lnTo>
                    <a:pt x="308" y="218"/>
                  </a:lnTo>
                  <a:lnTo>
                    <a:pt x="301" y="165"/>
                  </a:lnTo>
                  <a:lnTo>
                    <a:pt x="286" y="120"/>
                  </a:lnTo>
                  <a:lnTo>
                    <a:pt x="263" y="75"/>
                  </a:lnTo>
                  <a:lnTo>
                    <a:pt x="263" y="75"/>
                  </a:lnTo>
                  <a:lnTo>
                    <a:pt x="226" y="45"/>
                  </a:lnTo>
                  <a:lnTo>
                    <a:pt x="181" y="15"/>
                  </a:lnTo>
                  <a:lnTo>
                    <a:pt x="128" y="0"/>
                  </a:lnTo>
                  <a:lnTo>
                    <a:pt x="83" y="0"/>
                  </a:lnTo>
                  <a:lnTo>
                    <a:pt x="83" y="0"/>
                  </a:lnTo>
                  <a:lnTo>
                    <a:pt x="113" y="15"/>
                  </a:lnTo>
                  <a:lnTo>
                    <a:pt x="143" y="30"/>
                  </a:lnTo>
                  <a:lnTo>
                    <a:pt x="173" y="52"/>
                  </a:lnTo>
                  <a:lnTo>
                    <a:pt x="196" y="75"/>
                  </a:lnTo>
                  <a:lnTo>
                    <a:pt x="196" y="75"/>
                  </a:lnTo>
                  <a:lnTo>
                    <a:pt x="226" y="120"/>
                  </a:lnTo>
                  <a:lnTo>
                    <a:pt x="241" y="165"/>
                  </a:lnTo>
                  <a:lnTo>
                    <a:pt x="248" y="210"/>
                  </a:lnTo>
                  <a:lnTo>
                    <a:pt x="241" y="255"/>
                  </a:lnTo>
                  <a:lnTo>
                    <a:pt x="233" y="300"/>
                  </a:lnTo>
                  <a:lnTo>
                    <a:pt x="211" y="345"/>
                  </a:lnTo>
                  <a:lnTo>
                    <a:pt x="181" y="383"/>
                  </a:lnTo>
                  <a:lnTo>
                    <a:pt x="151" y="421"/>
                  </a:lnTo>
                  <a:lnTo>
                    <a:pt x="151" y="421"/>
                  </a:lnTo>
                  <a:lnTo>
                    <a:pt x="113" y="443"/>
                  </a:lnTo>
                  <a:lnTo>
                    <a:pt x="83" y="458"/>
                  </a:lnTo>
                  <a:lnTo>
                    <a:pt x="38" y="473"/>
                  </a:lnTo>
                  <a:lnTo>
                    <a:pt x="0" y="481"/>
                  </a:lnTo>
                  <a:lnTo>
                    <a:pt x="0" y="481"/>
                  </a:lnTo>
                  <a:lnTo>
                    <a:pt x="53" y="481"/>
                  </a:lnTo>
                  <a:lnTo>
                    <a:pt x="113" y="473"/>
                  </a:lnTo>
                  <a:lnTo>
                    <a:pt x="166" y="451"/>
                  </a:lnTo>
                  <a:lnTo>
                    <a:pt x="211" y="421"/>
                  </a:lnTo>
                  <a:lnTo>
                    <a:pt x="211" y="42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7" name="Freeform 25"/>
            <p:cNvSpPr>
              <a:spLocks/>
            </p:cNvSpPr>
            <p:nvPr/>
          </p:nvSpPr>
          <p:spPr bwMode="auto">
            <a:xfrm>
              <a:off x="630238" y="1484313"/>
              <a:ext cx="309563" cy="452438"/>
            </a:xfrm>
            <a:custGeom>
              <a:avLst/>
              <a:gdLst>
                <a:gd name="T0" fmla="*/ 165 w 195"/>
                <a:gd name="T1" fmla="*/ 255 h 285"/>
                <a:gd name="T2" fmla="*/ 165 w 195"/>
                <a:gd name="T3" fmla="*/ 255 h 285"/>
                <a:gd name="T4" fmla="*/ 165 w 195"/>
                <a:gd name="T5" fmla="*/ 240 h 285"/>
                <a:gd name="T6" fmla="*/ 150 w 195"/>
                <a:gd name="T7" fmla="*/ 225 h 285"/>
                <a:gd name="T8" fmla="*/ 127 w 195"/>
                <a:gd name="T9" fmla="*/ 218 h 285"/>
                <a:gd name="T10" fmla="*/ 105 w 195"/>
                <a:gd name="T11" fmla="*/ 218 h 285"/>
                <a:gd name="T12" fmla="*/ 105 w 195"/>
                <a:gd name="T13" fmla="*/ 218 h 285"/>
                <a:gd name="T14" fmla="*/ 67 w 195"/>
                <a:gd name="T15" fmla="*/ 210 h 285"/>
                <a:gd name="T16" fmla="*/ 45 w 195"/>
                <a:gd name="T17" fmla="*/ 195 h 285"/>
                <a:gd name="T18" fmla="*/ 45 w 195"/>
                <a:gd name="T19" fmla="*/ 195 h 285"/>
                <a:gd name="T20" fmla="*/ 45 w 195"/>
                <a:gd name="T21" fmla="*/ 150 h 285"/>
                <a:gd name="T22" fmla="*/ 52 w 195"/>
                <a:gd name="T23" fmla="*/ 113 h 285"/>
                <a:gd name="T24" fmla="*/ 75 w 195"/>
                <a:gd name="T25" fmla="*/ 67 h 285"/>
                <a:gd name="T26" fmla="*/ 105 w 195"/>
                <a:gd name="T27" fmla="*/ 37 h 285"/>
                <a:gd name="T28" fmla="*/ 105 w 195"/>
                <a:gd name="T29" fmla="*/ 37 h 285"/>
                <a:gd name="T30" fmla="*/ 150 w 195"/>
                <a:gd name="T31" fmla="*/ 15 h 285"/>
                <a:gd name="T32" fmla="*/ 195 w 195"/>
                <a:gd name="T33" fmla="*/ 0 h 285"/>
                <a:gd name="T34" fmla="*/ 195 w 195"/>
                <a:gd name="T35" fmla="*/ 0 h 285"/>
                <a:gd name="T36" fmla="*/ 150 w 195"/>
                <a:gd name="T37" fmla="*/ 0 h 285"/>
                <a:gd name="T38" fmla="*/ 112 w 195"/>
                <a:gd name="T39" fmla="*/ 0 h 285"/>
                <a:gd name="T40" fmla="*/ 82 w 195"/>
                <a:gd name="T41" fmla="*/ 15 h 285"/>
                <a:gd name="T42" fmla="*/ 45 w 195"/>
                <a:gd name="T43" fmla="*/ 37 h 285"/>
                <a:gd name="T44" fmla="*/ 45 w 195"/>
                <a:gd name="T45" fmla="*/ 37 h 285"/>
                <a:gd name="T46" fmla="*/ 22 w 195"/>
                <a:gd name="T47" fmla="*/ 67 h 285"/>
                <a:gd name="T48" fmla="*/ 7 w 195"/>
                <a:gd name="T49" fmla="*/ 98 h 285"/>
                <a:gd name="T50" fmla="*/ 0 w 195"/>
                <a:gd name="T51" fmla="*/ 128 h 285"/>
                <a:gd name="T52" fmla="*/ 0 w 195"/>
                <a:gd name="T53" fmla="*/ 150 h 285"/>
                <a:gd name="T54" fmla="*/ 7 w 195"/>
                <a:gd name="T55" fmla="*/ 180 h 285"/>
                <a:gd name="T56" fmla="*/ 22 w 195"/>
                <a:gd name="T57" fmla="*/ 203 h 285"/>
                <a:gd name="T58" fmla="*/ 45 w 195"/>
                <a:gd name="T59" fmla="*/ 240 h 285"/>
                <a:gd name="T60" fmla="*/ 45 w 195"/>
                <a:gd name="T61" fmla="*/ 240 h 285"/>
                <a:gd name="T62" fmla="*/ 67 w 195"/>
                <a:gd name="T63" fmla="*/ 263 h 285"/>
                <a:gd name="T64" fmla="*/ 97 w 195"/>
                <a:gd name="T65" fmla="*/ 278 h 285"/>
                <a:gd name="T66" fmla="*/ 97 w 195"/>
                <a:gd name="T67" fmla="*/ 278 h 285"/>
                <a:gd name="T68" fmla="*/ 127 w 195"/>
                <a:gd name="T69" fmla="*/ 285 h 285"/>
                <a:gd name="T70" fmla="*/ 150 w 195"/>
                <a:gd name="T71" fmla="*/ 278 h 285"/>
                <a:gd name="T72" fmla="*/ 157 w 195"/>
                <a:gd name="T73" fmla="*/ 270 h 285"/>
                <a:gd name="T74" fmla="*/ 165 w 195"/>
                <a:gd name="T75" fmla="*/ 255 h 285"/>
                <a:gd name="T76" fmla="*/ 165 w 195"/>
                <a:gd name="T77" fmla="*/ 25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5" h="285">
                  <a:moveTo>
                    <a:pt x="165" y="255"/>
                  </a:moveTo>
                  <a:lnTo>
                    <a:pt x="165" y="255"/>
                  </a:lnTo>
                  <a:lnTo>
                    <a:pt x="165" y="240"/>
                  </a:lnTo>
                  <a:lnTo>
                    <a:pt x="150" y="225"/>
                  </a:lnTo>
                  <a:lnTo>
                    <a:pt x="127" y="218"/>
                  </a:lnTo>
                  <a:lnTo>
                    <a:pt x="105" y="218"/>
                  </a:lnTo>
                  <a:lnTo>
                    <a:pt x="105" y="218"/>
                  </a:lnTo>
                  <a:lnTo>
                    <a:pt x="67" y="210"/>
                  </a:lnTo>
                  <a:lnTo>
                    <a:pt x="45" y="195"/>
                  </a:lnTo>
                  <a:lnTo>
                    <a:pt x="45" y="195"/>
                  </a:lnTo>
                  <a:lnTo>
                    <a:pt x="45" y="150"/>
                  </a:lnTo>
                  <a:lnTo>
                    <a:pt x="52" y="113"/>
                  </a:lnTo>
                  <a:lnTo>
                    <a:pt x="75" y="67"/>
                  </a:lnTo>
                  <a:lnTo>
                    <a:pt x="105" y="37"/>
                  </a:lnTo>
                  <a:lnTo>
                    <a:pt x="105" y="37"/>
                  </a:lnTo>
                  <a:lnTo>
                    <a:pt x="150" y="15"/>
                  </a:lnTo>
                  <a:lnTo>
                    <a:pt x="195" y="0"/>
                  </a:lnTo>
                  <a:lnTo>
                    <a:pt x="195" y="0"/>
                  </a:lnTo>
                  <a:lnTo>
                    <a:pt x="150" y="0"/>
                  </a:lnTo>
                  <a:lnTo>
                    <a:pt x="112" y="0"/>
                  </a:lnTo>
                  <a:lnTo>
                    <a:pt x="82" y="15"/>
                  </a:lnTo>
                  <a:lnTo>
                    <a:pt x="45" y="37"/>
                  </a:lnTo>
                  <a:lnTo>
                    <a:pt x="45" y="37"/>
                  </a:lnTo>
                  <a:lnTo>
                    <a:pt x="22" y="67"/>
                  </a:lnTo>
                  <a:lnTo>
                    <a:pt x="7" y="98"/>
                  </a:lnTo>
                  <a:lnTo>
                    <a:pt x="0" y="128"/>
                  </a:lnTo>
                  <a:lnTo>
                    <a:pt x="0" y="150"/>
                  </a:lnTo>
                  <a:lnTo>
                    <a:pt x="7" y="180"/>
                  </a:lnTo>
                  <a:lnTo>
                    <a:pt x="22" y="203"/>
                  </a:lnTo>
                  <a:lnTo>
                    <a:pt x="45" y="240"/>
                  </a:lnTo>
                  <a:lnTo>
                    <a:pt x="45" y="240"/>
                  </a:lnTo>
                  <a:lnTo>
                    <a:pt x="67" y="263"/>
                  </a:lnTo>
                  <a:lnTo>
                    <a:pt x="97" y="278"/>
                  </a:lnTo>
                  <a:lnTo>
                    <a:pt x="97" y="278"/>
                  </a:lnTo>
                  <a:lnTo>
                    <a:pt x="127" y="285"/>
                  </a:lnTo>
                  <a:lnTo>
                    <a:pt x="150" y="278"/>
                  </a:lnTo>
                  <a:lnTo>
                    <a:pt x="157" y="270"/>
                  </a:lnTo>
                  <a:lnTo>
                    <a:pt x="165" y="255"/>
                  </a:lnTo>
                  <a:lnTo>
                    <a:pt x="165" y="25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8" name="Freeform 26"/>
            <p:cNvSpPr>
              <a:spLocks/>
            </p:cNvSpPr>
            <p:nvPr/>
          </p:nvSpPr>
          <p:spPr bwMode="auto">
            <a:xfrm>
              <a:off x="260350" y="1066800"/>
              <a:ext cx="738188" cy="1181100"/>
            </a:xfrm>
            <a:custGeom>
              <a:avLst/>
              <a:gdLst>
                <a:gd name="T0" fmla="*/ 142 w 465"/>
                <a:gd name="T1" fmla="*/ 90 h 744"/>
                <a:gd name="T2" fmla="*/ 142 w 465"/>
                <a:gd name="T3" fmla="*/ 90 h 744"/>
                <a:gd name="T4" fmla="*/ 82 w 465"/>
                <a:gd name="T5" fmla="*/ 143 h 744"/>
                <a:gd name="T6" fmla="*/ 45 w 465"/>
                <a:gd name="T7" fmla="*/ 203 h 744"/>
                <a:gd name="T8" fmla="*/ 15 w 465"/>
                <a:gd name="T9" fmla="*/ 270 h 744"/>
                <a:gd name="T10" fmla="*/ 0 w 465"/>
                <a:gd name="T11" fmla="*/ 346 h 744"/>
                <a:gd name="T12" fmla="*/ 0 w 465"/>
                <a:gd name="T13" fmla="*/ 413 h 744"/>
                <a:gd name="T14" fmla="*/ 7 w 465"/>
                <a:gd name="T15" fmla="*/ 481 h 744"/>
                <a:gd name="T16" fmla="*/ 37 w 465"/>
                <a:gd name="T17" fmla="*/ 548 h 744"/>
                <a:gd name="T18" fmla="*/ 75 w 465"/>
                <a:gd name="T19" fmla="*/ 608 h 744"/>
                <a:gd name="T20" fmla="*/ 75 w 465"/>
                <a:gd name="T21" fmla="*/ 608 h 744"/>
                <a:gd name="T22" fmla="*/ 97 w 465"/>
                <a:gd name="T23" fmla="*/ 638 h 744"/>
                <a:gd name="T24" fmla="*/ 127 w 465"/>
                <a:gd name="T25" fmla="*/ 668 h 744"/>
                <a:gd name="T26" fmla="*/ 195 w 465"/>
                <a:gd name="T27" fmla="*/ 706 h 744"/>
                <a:gd name="T28" fmla="*/ 233 w 465"/>
                <a:gd name="T29" fmla="*/ 721 h 744"/>
                <a:gd name="T30" fmla="*/ 270 w 465"/>
                <a:gd name="T31" fmla="*/ 736 h 744"/>
                <a:gd name="T32" fmla="*/ 308 w 465"/>
                <a:gd name="T33" fmla="*/ 744 h 744"/>
                <a:gd name="T34" fmla="*/ 345 w 465"/>
                <a:gd name="T35" fmla="*/ 744 h 744"/>
                <a:gd name="T36" fmla="*/ 345 w 465"/>
                <a:gd name="T37" fmla="*/ 744 h 744"/>
                <a:gd name="T38" fmla="*/ 293 w 465"/>
                <a:gd name="T39" fmla="*/ 729 h 744"/>
                <a:gd name="T40" fmla="*/ 240 w 465"/>
                <a:gd name="T41" fmla="*/ 706 h 744"/>
                <a:gd name="T42" fmla="*/ 195 w 465"/>
                <a:gd name="T43" fmla="*/ 676 h 744"/>
                <a:gd name="T44" fmla="*/ 158 w 465"/>
                <a:gd name="T45" fmla="*/ 631 h 744"/>
                <a:gd name="T46" fmla="*/ 158 w 465"/>
                <a:gd name="T47" fmla="*/ 631 h 744"/>
                <a:gd name="T48" fmla="*/ 120 w 465"/>
                <a:gd name="T49" fmla="*/ 571 h 744"/>
                <a:gd name="T50" fmla="*/ 90 w 465"/>
                <a:gd name="T51" fmla="*/ 503 h 744"/>
                <a:gd name="T52" fmla="*/ 82 w 465"/>
                <a:gd name="T53" fmla="*/ 436 h 744"/>
                <a:gd name="T54" fmla="*/ 82 w 465"/>
                <a:gd name="T55" fmla="*/ 361 h 744"/>
                <a:gd name="T56" fmla="*/ 97 w 465"/>
                <a:gd name="T57" fmla="*/ 293 h 744"/>
                <a:gd name="T58" fmla="*/ 127 w 465"/>
                <a:gd name="T59" fmla="*/ 225 h 744"/>
                <a:gd name="T60" fmla="*/ 165 w 465"/>
                <a:gd name="T61" fmla="*/ 165 h 744"/>
                <a:gd name="T62" fmla="*/ 225 w 465"/>
                <a:gd name="T63" fmla="*/ 113 h 744"/>
                <a:gd name="T64" fmla="*/ 225 w 465"/>
                <a:gd name="T65" fmla="*/ 113 h 744"/>
                <a:gd name="T66" fmla="*/ 285 w 465"/>
                <a:gd name="T67" fmla="*/ 68 h 744"/>
                <a:gd name="T68" fmla="*/ 345 w 465"/>
                <a:gd name="T69" fmla="*/ 38 h 744"/>
                <a:gd name="T70" fmla="*/ 405 w 465"/>
                <a:gd name="T71" fmla="*/ 15 h 744"/>
                <a:gd name="T72" fmla="*/ 465 w 465"/>
                <a:gd name="T73" fmla="*/ 8 h 744"/>
                <a:gd name="T74" fmla="*/ 465 w 465"/>
                <a:gd name="T75" fmla="*/ 8 h 744"/>
                <a:gd name="T76" fmla="*/ 383 w 465"/>
                <a:gd name="T77" fmla="*/ 0 h 744"/>
                <a:gd name="T78" fmla="*/ 300 w 465"/>
                <a:gd name="T79" fmla="*/ 15 h 744"/>
                <a:gd name="T80" fmla="*/ 263 w 465"/>
                <a:gd name="T81" fmla="*/ 23 h 744"/>
                <a:gd name="T82" fmla="*/ 218 w 465"/>
                <a:gd name="T83" fmla="*/ 38 h 744"/>
                <a:gd name="T84" fmla="*/ 180 w 465"/>
                <a:gd name="T85" fmla="*/ 60 h 744"/>
                <a:gd name="T86" fmla="*/ 142 w 465"/>
                <a:gd name="T87" fmla="*/ 90 h 744"/>
                <a:gd name="T88" fmla="*/ 142 w 465"/>
                <a:gd name="T89" fmla="*/ 9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744">
                  <a:moveTo>
                    <a:pt x="142" y="90"/>
                  </a:moveTo>
                  <a:lnTo>
                    <a:pt x="142" y="90"/>
                  </a:lnTo>
                  <a:lnTo>
                    <a:pt x="82" y="143"/>
                  </a:lnTo>
                  <a:lnTo>
                    <a:pt x="45" y="203"/>
                  </a:lnTo>
                  <a:lnTo>
                    <a:pt x="15" y="270"/>
                  </a:lnTo>
                  <a:lnTo>
                    <a:pt x="0" y="346"/>
                  </a:lnTo>
                  <a:lnTo>
                    <a:pt x="0" y="413"/>
                  </a:lnTo>
                  <a:lnTo>
                    <a:pt x="7" y="481"/>
                  </a:lnTo>
                  <a:lnTo>
                    <a:pt x="37" y="548"/>
                  </a:lnTo>
                  <a:lnTo>
                    <a:pt x="75" y="608"/>
                  </a:lnTo>
                  <a:lnTo>
                    <a:pt x="75" y="608"/>
                  </a:lnTo>
                  <a:lnTo>
                    <a:pt x="97" y="638"/>
                  </a:lnTo>
                  <a:lnTo>
                    <a:pt x="127" y="668"/>
                  </a:lnTo>
                  <a:lnTo>
                    <a:pt x="195" y="706"/>
                  </a:lnTo>
                  <a:lnTo>
                    <a:pt x="233" y="721"/>
                  </a:lnTo>
                  <a:lnTo>
                    <a:pt x="270" y="736"/>
                  </a:lnTo>
                  <a:lnTo>
                    <a:pt x="308" y="744"/>
                  </a:lnTo>
                  <a:lnTo>
                    <a:pt x="345" y="744"/>
                  </a:lnTo>
                  <a:lnTo>
                    <a:pt x="345" y="744"/>
                  </a:lnTo>
                  <a:lnTo>
                    <a:pt x="293" y="729"/>
                  </a:lnTo>
                  <a:lnTo>
                    <a:pt x="240" y="706"/>
                  </a:lnTo>
                  <a:lnTo>
                    <a:pt x="195" y="676"/>
                  </a:lnTo>
                  <a:lnTo>
                    <a:pt x="158" y="631"/>
                  </a:lnTo>
                  <a:lnTo>
                    <a:pt x="158" y="631"/>
                  </a:lnTo>
                  <a:lnTo>
                    <a:pt x="120" y="571"/>
                  </a:lnTo>
                  <a:lnTo>
                    <a:pt x="90" y="503"/>
                  </a:lnTo>
                  <a:lnTo>
                    <a:pt x="82" y="436"/>
                  </a:lnTo>
                  <a:lnTo>
                    <a:pt x="82" y="361"/>
                  </a:lnTo>
                  <a:lnTo>
                    <a:pt x="97" y="293"/>
                  </a:lnTo>
                  <a:lnTo>
                    <a:pt x="127" y="225"/>
                  </a:lnTo>
                  <a:lnTo>
                    <a:pt x="165" y="165"/>
                  </a:lnTo>
                  <a:lnTo>
                    <a:pt x="225" y="113"/>
                  </a:lnTo>
                  <a:lnTo>
                    <a:pt x="225" y="113"/>
                  </a:lnTo>
                  <a:lnTo>
                    <a:pt x="285" y="68"/>
                  </a:lnTo>
                  <a:lnTo>
                    <a:pt x="345" y="38"/>
                  </a:lnTo>
                  <a:lnTo>
                    <a:pt x="405" y="15"/>
                  </a:lnTo>
                  <a:lnTo>
                    <a:pt x="465" y="8"/>
                  </a:lnTo>
                  <a:lnTo>
                    <a:pt x="465" y="8"/>
                  </a:lnTo>
                  <a:lnTo>
                    <a:pt x="383" y="0"/>
                  </a:lnTo>
                  <a:lnTo>
                    <a:pt x="300" y="15"/>
                  </a:lnTo>
                  <a:lnTo>
                    <a:pt x="263" y="23"/>
                  </a:lnTo>
                  <a:lnTo>
                    <a:pt x="218" y="38"/>
                  </a:lnTo>
                  <a:lnTo>
                    <a:pt x="180" y="60"/>
                  </a:lnTo>
                  <a:lnTo>
                    <a:pt x="142" y="90"/>
                  </a:lnTo>
                  <a:lnTo>
                    <a:pt x="142" y="9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9" name="Freeform 27"/>
            <p:cNvSpPr>
              <a:spLocks/>
            </p:cNvSpPr>
            <p:nvPr/>
          </p:nvSpPr>
          <p:spPr bwMode="auto">
            <a:xfrm>
              <a:off x="665163" y="1079500"/>
              <a:ext cx="1073150" cy="3756025"/>
            </a:xfrm>
            <a:custGeom>
              <a:avLst/>
              <a:gdLst>
                <a:gd name="T0" fmla="*/ 676 w 676"/>
                <a:gd name="T1" fmla="*/ 413 h 2366"/>
                <a:gd name="T2" fmla="*/ 669 w 676"/>
                <a:gd name="T3" fmla="*/ 525 h 2366"/>
                <a:gd name="T4" fmla="*/ 646 w 676"/>
                <a:gd name="T5" fmla="*/ 630 h 2366"/>
                <a:gd name="T6" fmla="*/ 548 w 676"/>
                <a:gd name="T7" fmla="*/ 841 h 2366"/>
                <a:gd name="T8" fmla="*/ 421 w 676"/>
                <a:gd name="T9" fmla="*/ 1051 h 2366"/>
                <a:gd name="T10" fmla="*/ 271 w 676"/>
                <a:gd name="T11" fmla="*/ 1291 h 2366"/>
                <a:gd name="T12" fmla="*/ 218 w 676"/>
                <a:gd name="T13" fmla="*/ 1389 h 2366"/>
                <a:gd name="T14" fmla="*/ 135 w 676"/>
                <a:gd name="T15" fmla="*/ 1584 h 2366"/>
                <a:gd name="T16" fmla="*/ 90 w 676"/>
                <a:gd name="T17" fmla="*/ 1772 h 2366"/>
                <a:gd name="T18" fmla="*/ 68 w 676"/>
                <a:gd name="T19" fmla="*/ 1945 h 2366"/>
                <a:gd name="T20" fmla="*/ 83 w 676"/>
                <a:gd name="T21" fmla="*/ 2163 h 2366"/>
                <a:gd name="T22" fmla="*/ 120 w 676"/>
                <a:gd name="T23" fmla="*/ 2366 h 2366"/>
                <a:gd name="T24" fmla="*/ 83 w 676"/>
                <a:gd name="T25" fmla="*/ 2290 h 2366"/>
                <a:gd name="T26" fmla="*/ 23 w 676"/>
                <a:gd name="T27" fmla="*/ 2095 h 2366"/>
                <a:gd name="T28" fmla="*/ 8 w 676"/>
                <a:gd name="T29" fmla="*/ 1960 h 2366"/>
                <a:gd name="T30" fmla="*/ 8 w 676"/>
                <a:gd name="T31" fmla="*/ 1802 h 2366"/>
                <a:gd name="T32" fmla="*/ 38 w 676"/>
                <a:gd name="T33" fmla="*/ 1637 h 2366"/>
                <a:gd name="T34" fmla="*/ 105 w 676"/>
                <a:gd name="T35" fmla="*/ 1457 h 2366"/>
                <a:gd name="T36" fmla="*/ 210 w 676"/>
                <a:gd name="T37" fmla="*/ 1276 h 2366"/>
                <a:gd name="T38" fmla="*/ 413 w 676"/>
                <a:gd name="T39" fmla="*/ 923 h 2366"/>
                <a:gd name="T40" fmla="*/ 533 w 676"/>
                <a:gd name="T41" fmla="*/ 676 h 2366"/>
                <a:gd name="T42" fmla="*/ 579 w 676"/>
                <a:gd name="T43" fmla="*/ 525 h 2366"/>
                <a:gd name="T44" fmla="*/ 579 w 676"/>
                <a:gd name="T45" fmla="*/ 383 h 2366"/>
                <a:gd name="T46" fmla="*/ 533 w 676"/>
                <a:gd name="T47" fmla="*/ 247 h 2366"/>
                <a:gd name="T48" fmla="*/ 488 w 676"/>
                <a:gd name="T49" fmla="*/ 180 h 2366"/>
                <a:gd name="T50" fmla="*/ 353 w 676"/>
                <a:gd name="T51" fmla="*/ 52 h 2366"/>
                <a:gd name="T52" fmla="*/ 286 w 676"/>
                <a:gd name="T53" fmla="*/ 15 h 2366"/>
                <a:gd name="T54" fmla="*/ 210 w 676"/>
                <a:gd name="T55" fmla="*/ 0 h 2366"/>
                <a:gd name="T56" fmla="*/ 256 w 676"/>
                <a:gd name="T57" fmla="*/ 0 h 2366"/>
                <a:gd name="T58" fmla="*/ 353 w 676"/>
                <a:gd name="T59" fmla="*/ 15 h 2366"/>
                <a:gd name="T60" fmla="*/ 458 w 676"/>
                <a:gd name="T61" fmla="*/ 60 h 2366"/>
                <a:gd name="T62" fmla="*/ 548 w 676"/>
                <a:gd name="T63" fmla="*/ 135 h 2366"/>
                <a:gd name="T64" fmla="*/ 586 w 676"/>
                <a:gd name="T65" fmla="*/ 180 h 2366"/>
                <a:gd name="T66" fmla="*/ 646 w 676"/>
                <a:gd name="T67" fmla="*/ 277 h 2366"/>
                <a:gd name="T68" fmla="*/ 676 w 676"/>
                <a:gd name="T69" fmla="*/ 413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6" h="2366">
                  <a:moveTo>
                    <a:pt x="676" y="413"/>
                  </a:moveTo>
                  <a:lnTo>
                    <a:pt x="676" y="413"/>
                  </a:lnTo>
                  <a:lnTo>
                    <a:pt x="676" y="473"/>
                  </a:lnTo>
                  <a:lnTo>
                    <a:pt x="669" y="525"/>
                  </a:lnTo>
                  <a:lnTo>
                    <a:pt x="661" y="578"/>
                  </a:lnTo>
                  <a:lnTo>
                    <a:pt x="646" y="630"/>
                  </a:lnTo>
                  <a:lnTo>
                    <a:pt x="601" y="736"/>
                  </a:lnTo>
                  <a:lnTo>
                    <a:pt x="548" y="841"/>
                  </a:lnTo>
                  <a:lnTo>
                    <a:pt x="488" y="946"/>
                  </a:lnTo>
                  <a:lnTo>
                    <a:pt x="421" y="1051"/>
                  </a:lnTo>
                  <a:lnTo>
                    <a:pt x="346" y="1164"/>
                  </a:lnTo>
                  <a:lnTo>
                    <a:pt x="271" y="1291"/>
                  </a:lnTo>
                  <a:lnTo>
                    <a:pt x="271" y="1291"/>
                  </a:lnTo>
                  <a:lnTo>
                    <a:pt x="218" y="1389"/>
                  </a:lnTo>
                  <a:lnTo>
                    <a:pt x="165" y="1487"/>
                  </a:lnTo>
                  <a:lnTo>
                    <a:pt x="135" y="1584"/>
                  </a:lnTo>
                  <a:lnTo>
                    <a:pt x="105" y="1682"/>
                  </a:lnTo>
                  <a:lnTo>
                    <a:pt x="90" y="1772"/>
                  </a:lnTo>
                  <a:lnTo>
                    <a:pt x="75" y="1862"/>
                  </a:lnTo>
                  <a:lnTo>
                    <a:pt x="68" y="1945"/>
                  </a:lnTo>
                  <a:lnTo>
                    <a:pt x="68" y="2028"/>
                  </a:lnTo>
                  <a:lnTo>
                    <a:pt x="83" y="2163"/>
                  </a:lnTo>
                  <a:lnTo>
                    <a:pt x="98" y="2268"/>
                  </a:lnTo>
                  <a:lnTo>
                    <a:pt x="120" y="2366"/>
                  </a:lnTo>
                  <a:lnTo>
                    <a:pt x="120" y="2366"/>
                  </a:lnTo>
                  <a:lnTo>
                    <a:pt x="83" y="2290"/>
                  </a:lnTo>
                  <a:lnTo>
                    <a:pt x="53" y="2208"/>
                  </a:lnTo>
                  <a:lnTo>
                    <a:pt x="23" y="2095"/>
                  </a:lnTo>
                  <a:lnTo>
                    <a:pt x="15" y="2028"/>
                  </a:lnTo>
                  <a:lnTo>
                    <a:pt x="8" y="1960"/>
                  </a:lnTo>
                  <a:lnTo>
                    <a:pt x="0" y="1885"/>
                  </a:lnTo>
                  <a:lnTo>
                    <a:pt x="8" y="1802"/>
                  </a:lnTo>
                  <a:lnTo>
                    <a:pt x="15" y="1720"/>
                  </a:lnTo>
                  <a:lnTo>
                    <a:pt x="38" y="1637"/>
                  </a:lnTo>
                  <a:lnTo>
                    <a:pt x="68" y="1547"/>
                  </a:lnTo>
                  <a:lnTo>
                    <a:pt x="105" y="1457"/>
                  </a:lnTo>
                  <a:lnTo>
                    <a:pt x="105" y="1457"/>
                  </a:lnTo>
                  <a:lnTo>
                    <a:pt x="210" y="1276"/>
                  </a:lnTo>
                  <a:lnTo>
                    <a:pt x="308" y="1096"/>
                  </a:lnTo>
                  <a:lnTo>
                    <a:pt x="413" y="923"/>
                  </a:lnTo>
                  <a:lnTo>
                    <a:pt x="496" y="758"/>
                  </a:lnTo>
                  <a:lnTo>
                    <a:pt x="533" y="676"/>
                  </a:lnTo>
                  <a:lnTo>
                    <a:pt x="556" y="600"/>
                  </a:lnTo>
                  <a:lnTo>
                    <a:pt x="579" y="525"/>
                  </a:lnTo>
                  <a:lnTo>
                    <a:pt x="586" y="450"/>
                  </a:lnTo>
                  <a:lnTo>
                    <a:pt x="579" y="383"/>
                  </a:lnTo>
                  <a:lnTo>
                    <a:pt x="563" y="307"/>
                  </a:lnTo>
                  <a:lnTo>
                    <a:pt x="533" y="247"/>
                  </a:lnTo>
                  <a:lnTo>
                    <a:pt x="488" y="180"/>
                  </a:lnTo>
                  <a:lnTo>
                    <a:pt x="488" y="180"/>
                  </a:lnTo>
                  <a:lnTo>
                    <a:pt x="428" y="112"/>
                  </a:lnTo>
                  <a:lnTo>
                    <a:pt x="353" y="52"/>
                  </a:lnTo>
                  <a:lnTo>
                    <a:pt x="323" y="30"/>
                  </a:lnTo>
                  <a:lnTo>
                    <a:pt x="286" y="15"/>
                  </a:lnTo>
                  <a:lnTo>
                    <a:pt x="248" y="7"/>
                  </a:lnTo>
                  <a:lnTo>
                    <a:pt x="210" y="0"/>
                  </a:lnTo>
                  <a:lnTo>
                    <a:pt x="210" y="0"/>
                  </a:lnTo>
                  <a:lnTo>
                    <a:pt x="256" y="0"/>
                  </a:lnTo>
                  <a:lnTo>
                    <a:pt x="308" y="0"/>
                  </a:lnTo>
                  <a:lnTo>
                    <a:pt x="353" y="15"/>
                  </a:lnTo>
                  <a:lnTo>
                    <a:pt x="406" y="37"/>
                  </a:lnTo>
                  <a:lnTo>
                    <a:pt x="458" y="60"/>
                  </a:lnTo>
                  <a:lnTo>
                    <a:pt x="503" y="90"/>
                  </a:lnTo>
                  <a:lnTo>
                    <a:pt x="548" y="135"/>
                  </a:lnTo>
                  <a:lnTo>
                    <a:pt x="586" y="180"/>
                  </a:lnTo>
                  <a:lnTo>
                    <a:pt x="586" y="180"/>
                  </a:lnTo>
                  <a:lnTo>
                    <a:pt x="616" y="225"/>
                  </a:lnTo>
                  <a:lnTo>
                    <a:pt x="646" y="277"/>
                  </a:lnTo>
                  <a:lnTo>
                    <a:pt x="669" y="345"/>
                  </a:lnTo>
                  <a:lnTo>
                    <a:pt x="676" y="413"/>
                  </a:lnTo>
                  <a:lnTo>
                    <a:pt x="676" y="41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0" name="Freeform 28"/>
            <p:cNvSpPr>
              <a:spLocks/>
            </p:cNvSpPr>
            <p:nvPr/>
          </p:nvSpPr>
          <p:spPr bwMode="auto">
            <a:xfrm>
              <a:off x="1022350" y="2998788"/>
              <a:ext cx="1955800" cy="1490663"/>
            </a:xfrm>
            <a:custGeom>
              <a:avLst/>
              <a:gdLst>
                <a:gd name="T0" fmla="*/ 0 w 1232"/>
                <a:gd name="T1" fmla="*/ 698 h 939"/>
                <a:gd name="T2" fmla="*/ 0 w 1232"/>
                <a:gd name="T3" fmla="*/ 698 h 939"/>
                <a:gd name="T4" fmla="*/ 8 w 1232"/>
                <a:gd name="T5" fmla="*/ 623 h 939"/>
                <a:gd name="T6" fmla="*/ 16 w 1232"/>
                <a:gd name="T7" fmla="*/ 556 h 939"/>
                <a:gd name="T8" fmla="*/ 38 w 1232"/>
                <a:gd name="T9" fmla="*/ 488 h 939"/>
                <a:gd name="T10" fmla="*/ 61 w 1232"/>
                <a:gd name="T11" fmla="*/ 428 h 939"/>
                <a:gd name="T12" fmla="*/ 91 w 1232"/>
                <a:gd name="T13" fmla="*/ 360 h 939"/>
                <a:gd name="T14" fmla="*/ 128 w 1232"/>
                <a:gd name="T15" fmla="*/ 300 h 939"/>
                <a:gd name="T16" fmla="*/ 166 w 1232"/>
                <a:gd name="T17" fmla="*/ 248 h 939"/>
                <a:gd name="T18" fmla="*/ 211 w 1232"/>
                <a:gd name="T19" fmla="*/ 195 h 939"/>
                <a:gd name="T20" fmla="*/ 256 w 1232"/>
                <a:gd name="T21" fmla="*/ 150 h 939"/>
                <a:gd name="T22" fmla="*/ 308 w 1232"/>
                <a:gd name="T23" fmla="*/ 112 h 939"/>
                <a:gd name="T24" fmla="*/ 369 w 1232"/>
                <a:gd name="T25" fmla="*/ 75 h 939"/>
                <a:gd name="T26" fmla="*/ 429 w 1232"/>
                <a:gd name="T27" fmla="*/ 45 h 939"/>
                <a:gd name="T28" fmla="*/ 489 w 1232"/>
                <a:gd name="T29" fmla="*/ 22 h 939"/>
                <a:gd name="T30" fmla="*/ 556 w 1232"/>
                <a:gd name="T31" fmla="*/ 7 h 939"/>
                <a:gd name="T32" fmla="*/ 624 w 1232"/>
                <a:gd name="T33" fmla="*/ 0 h 939"/>
                <a:gd name="T34" fmla="*/ 692 w 1232"/>
                <a:gd name="T35" fmla="*/ 0 h 939"/>
                <a:gd name="T36" fmla="*/ 692 w 1232"/>
                <a:gd name="T37" fmla="*/ 0 h 939"/>
                <a:gd name="T38" fmla="*/ 744 w 1232"/>
                <a:gd name="T39" fmla="*/ 7 h 939"/>
                <a:gd name="T40" fmla="*/ 789 w 1232"/>
                <a:gd name="T41" fmla="*/ 15 h 939"/>
                <a:gd name="T42" fmla="*/ 834 w 1232"/>
                <a:gd name="T43" fmla="*/ 30 h 939"/>
                <a:gd name="T44" fmla="*/ 879 w 1232"/>
                <a:gd name="T45" fmla="*/ 52 h 939"/>
                <a:gd name="T46" fmla="*/ 969 w 1232"/>
                <a:gd name="T47" fmla="*/ 105 h 939"/>
                <a:gd name="T48" fmla="*/ 1045 w 1232"/>
                <a:gd name="T49" fmla="*/ 165 h 939"/>
                <a:gd name="T50" fmla="*/ 1112 w 1232"/>
                <a:gd name="T51" fmla="*/ 240 h 939"/>
                <a:gd name="T52" fmla="*/ 1165 w 1232"/>
                <a:gd name="T53" fmla="*/ 330 h 939"/>
                <a:gd name="T54" fmla="*/ 1210 w 1232"/>
                <a:gd name="T55" fmla="*/ 420 h 939"/>
                <a:gd name="T56" fmla="*/ 1232 w 1232"/>
                <a:gd name="T57" fmla="*/ 511 h 939"/>
                <a:gd name="T58" fmla="*/ 1232 w 1232"/>
                <a:gd name="T59" fmla="*/ 511 h 939"/>
                <a:gd name="T60" fmla="*/ 1202 w 1232"/>
                <a:gd name="T61" fmla="*/ 428 h 939"/>
                <a:gd name="T62" fmla="*/ 1165 w 1232"/>
                <a:gd name="T63" fmla="*/ 353 h 939"/>
                <a:gd name="T64" fmla="*/ 1112 w 1232"/>
                <a:gd name="T65" fmla="*/ 285 h 939"/>
                <a:gd name="T66" fmla="*/ 1052 w 1232"/>
                <a:gd name="T67" fmla="*/ 225 h 939"/>
                <a:gd name="T68" fmla="*/ 977 w 1232"/>
                <a:gd name="T69" fmla="*/ 180 h 939"/>
                <a:gd name="T70" fmla="*/ 902 w 1232"/>
                <a:gd name="T71" fmla="*/ 143 h 939"/>
                <a:gd name="T72" fmla="*/ 819 w 1232"/>
                <a:gd name="T73" fmla="*/ 112 h 939"/>
                <a:gd name="T74" fmla="*/ 729 w 1232"/>
                <a:gd name="T75" fmla="*/ 105 h 939"/>
                <a:gd name="T76" fmla="*/ 729 w 1232"/>
                <a:gd name="T77" fmla="*/ 105 h 939"/>
                <a:gd name="T78" fmla="*/ 661 w 1232"/>
                <a:gd name="T79" fmla="*/ 97 h 939"/>
                <a:gd name="T80" fmla="*/ 594 w 1232"/>
                <a:gd name="T81" fmla="*/ 105 h 939"/>
                <a:gd name="T82" fmla="*/ 526 w 1232"/>
                <a:gd name="T83" fmla="*/ 120 h 939"/>
                <a:gd name="T84" fmla="*/ 459 w 1232"/>
                <a:gd name="T85" fmla="*/ 143 h 939"/>
                <a:gd name="T86" fmla="*/ 399 w 1232"/>
                <a:gd name="T87" fmla="*/ 165 h 939"/>
                <a:gd name="T88" fmla="*/ 338 w 1232"/>
                <a:gd name="T89" fmla="*/ 195 h 939"/>
                <a:gd name="T90" fmla="*/ 286 w 1232"/>
                <a:gd name="T91" fmla="*/ 233 h 939"/>
                <a:gd name="T92" fmla="*/ 233 w 1232"/>
                <a:gd name="T93" fmla="*/ 270 h 939"/>
                <a:gd name="T94" fmla="*/ 188 w 1232"/>
                <a:gd name="T95" fmla="*/ 315 h 939"/>
                <a:gd name="T96" fmla="*/ 143 w 1232"/>
                <a:gd name="T97" fmla="*/ 368 h 939"/>
                <a:gd name="T98" fmla="*/ 106 w 1232"/>
                <a:gd name="T99" fmla="*/ 420 h 939"/>
                <a:gd name="T100" fmla="*/ 76 w 1232"/>
                <a:gd name="T101" fmla="*/ 481 h 939"/>
                <a:gd name="T102" fmla="*/ 53 w 1232"/>
                <a:gd name="T103" fmla="*/ 541 h 939"/>
                <a:gd name="T104" fmla="*/ 31 w 1232"/>
                <a:gd name="T105" fmla="*/ 608 h 939"/>
                <a:gd name="T106" fmla="*/ 16 w 1232"/>
                <a:gd name="T107" fmla="*/ 676 h 939"/>
                <a:gd name="T108" fmla="*/ 8 w 1232"/>
                <a:gd name="T109" fmla="*/ 743 h 939"/>
                <a:gd name="T110" fmla="*/ 8 w 1232"/>
                <a:gd name="T111" fmla="*/ 743 h 939"/>
                <a:gd name="T112" fmla="*/ 8 w 1232"/>
                <a:gd name="T113" fmla="*/ 841 h 939"/>
                <a:gd name="T114" fmla="*/ 23 w 1232"/>
                <a:gd name="T115" fmla="*/ 939 h 939"/>
                <a:gd name="T116" fmla="*/ 23 w 1232"/>
                <a:gd name="T117" fmla="*/ 939 h 939"/>
                <a:gd name="T118" fmla="*/ 0 w 1232"/>
                <a:gd name="T119" fmla="*/ 819 h 939"/>
                <a:gd name="T120" fmla="*/ 0 w 1232"/>
                <a:gd name="T121" fmla="*/ 758 h 939"/>
                <a:gd name="T122" fmla="*/ 0 w 1232"/>
                <a:gd name="T123" fmla="*/ 698 h 939"/>
                <a:gd name="T124" fmla="*/ 0 w 1232"/>
                <a:gd name="T125" fmla="*/ 698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2" h="939">
                  <a:moveTo>
                    <a:pt x="0" y="698"/>
                  </a:moveTo>
                  <a:lnTo>
                    <a:pt x="0" y="698"/>
                  </a:lnTo>
                  <a:lnTo>
                    <a:pt x="8" y="623"/>
                  </a:lnTo>
                  <a:lnTo>
                    <a:pt x="16" y="556"/>
                  </a:lnTo>
                  <a:lnTo>
                    <a:pt x="38" y="488"/>
                  </a:lnTo>
                  <a:lnTo>
                    <a:pt x="61" y="428"/>
                  </a:lnTo>
                  <a:lnTo>
                    <a:pt x="91" y="360"/>
                  </a:lnTo>
                  <a:lnTo>
                    <a:pt x="128" y="300"/>
                  </a:lnTo>
                  <a:lnTo>
                    <a:pt x="166" y="248"/>
                  </a:lnTo>
                  <a:lnTo>
                    <a:pt x="211" y="195"/>
                  </a:lnTo>
                  <a:lnTo>
                    <a:pt x="256" y="150"/>
                  </a:lnTo>
                  <a:lnTo>
                    <a:pt x="308" y="112"/>
                  </a:lnTo>
                  <a:lnTo>
                    <a:pt x="369" y="75"/>
                  </a:lnTo>
                  <a:lnTo>
                    <a:pt x="429" y="45"/>
                  </a:lnTo>
                  <a:lnTo>
                    <a:pt x="489" y="22"/>
                  </a:lnTo>
                  <a:lnTo>
                    <a:pt x="556" y="7"/>
                  </a:lnTo>
                  <a:lnTo>
                    <a:pt x="624" y="0"/>
                  </a:lnTo>
                  <a:lnTo>
                    <a:pt x="692" y="0"/>
                  </a:lnTo>
                  <a:lnTo>
                    <a:pt x="692" y="0"/>
                  </a:lnTo>
                  <a:lnTo>
                    <a:pt x="744" y="7"/>
                  </a:lnTo>
                  <a:lnTo>
                    <a:pt x="789" y="15"/>
                  </a:lnTo>
                  <a:lnTo>
                    <a:pt x="834" y="30"/>
                  </a:lnTo>
                  <a:lnTo>
                    <a:pt x="879" y="52"/>
                  </a:lnTo>
                  <a:lnTo>
                    <a:pt x="969" y="105"/>
                  </a:lnTo>
                  <a:lnTo>
                    <a:pt x="1045" y="165"/>
                  </a:lnTo>
                  <a:lnTo>
                    <a:pt x="1112" y="240"/>
                  </a:lnTo>
                  <a:lnTo>
                    <a:pt x="1165" y="330"/>
                  </a:lnTo>
                  <a:lnTo>
                    <a:pt x="1210" y="420"/>
                  </a:lnTo>
                  <a:lnTo>
                    <a:pt x="1232" y="511"/>
                  </a:lnTo>
                  <a:lnTo>
                    <a:pt x="1232" y="511"/>
                  </a:lnTo>
                  <a:lnTo>
                    <a:pt x="1202" y="428"/>
                  </a:lnTo>
                  <a:lnTo>
                    <a:pt x="1165" y="353"/>
                  </a:lnTo>
                  <a:lnTo>
                    <a:pt x="1112" y="285"/>
                  </a:lnTo>
                  <a:lnTo>
                    <a:pt x="1052" y="225"/>
                  </a:lnTo>
                  <a:lnTo>
                    <a:pt x="977" y="180"/>
                  </a:lnTo>
                  <a:lnTo>
                    <a:pt x="902" y="143"/>
                  </a:lnTo>
                  <a:lnTo>
                    <a:pt x="819" y="112"/>
                  </a:lnTo>
                  <a:lnTo>
                    <a:pt x="729" y="105"/>
                  </a:lnTo>
                  <a:lnTo>
                    <a:pt x="729" y="105"/>
                  </a:lnTo>
                  <a:lnTo>
                    <a:pt x="661" y="97"/>
                  </a:lnTo>
                  <a:lnTo>
                    <a:pt x="594" y="105"/>
                  </a:lnTo>
                  <a:lnTo>
                    <a:pt x="526" y="120"/>
                  </a:lnTo>
                  <a:lnTo>
                    <a:pt x="459" y="143"/>
                  </a:lnTo>
                  <a:lnTo>
                    <a:pt x="399" y="165"/>
                  </a:lnTo>
                  <a:lnTo>
                    <a:pt x="338" y="195"/>
                  </a:lnTo>
                  <a:lnTo>
                    <a:pt x="286" y="233"/>
                  </a:lnTo>
                  <a:lnTo>
                    <a:pt x="233" y="270"/>
                  </a:lnTo>
                  <a:lnTo>
                    <a:pt x="188" y="315"/>
                  </a:lnTo>
                  <a:lnTo>
                    <a:pt x="143" y="368"/>
                  </a:lnTo>
                  <a:lnTo>
                    <a:pt x="106" y="420"/>
                  </a:lnTo>
                  <a:lnTo>
                    <a:pt x="76" y="481"/>
                  </a:lnTo>
                  <a:lnTo>
                    <a:pt x="53" y="541"/>
                  </a:lnTo>
                  <a:lnTo>
                    <a:pt x="31" y="608"/>
                  </a:lnTo>
                  <a:lnTo>
                    <a:pt x="16" y="676"/>
                  </a:lnTo>
                  <a:lnTo>
                    <a:pt x="8" y="743"/>
                  </a:lnTo>
                  <a:lnTo>
                    <a:pt x="8" y="743"/>
                  </a:lnTo>
                  <a:lnTo>
                    <a:pt x="8" y="841"/>
                  </a:lnTo>
                  <a:lnTo>
                    <a:pt x="23" y="939"/>
                  </a:lnTo>
                  <a:lnTo>
                    <a:pt x="23" y="939"/>
                  </a:lnTo>
                  <a:lnTo>
                    <a:pt x="0" y="819"/>
                  </a:lnTo>
                  <a:lnTo>
                    <a:pt x="0" y="758"/>
                  </a:lnTo>
                  <a:lnTo>
                    <a:pt x="0" y="698"/>
                  </a:lnTo>
                  <a:lnTo>
                    <a:pt x="0" y="69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1" name="Freeform 29"/>
            <p:cNvSpPr>
              <a:spLocks/>
            </p:cNvSpPr>
            <p:nvPr/>
          </p:nvSpPr>
          <p:spPr bwMode="auto">
            <a:xfrm>
              <a:off x="1751013" y="3810000"/>
              <a:ext cx="1263650" cy="1001713"/>
            </a:xfrm>
            <a:custGeom>
              <a:avLst/>
              <a:gdLst>
                <a:gd name="T0" fmla="*/ 360 w 796"/>
                <a:gd name="T1" fmla="*/ 631 h 631"/>
                <a:gd name="T2" fmla="*/ 225 w 796"/>
                <a:gd name="T3" fmla="*/ 585 h 631"/>
                <a:gd name="T4" fmla="*/ 97 w 796"/>
                <a:gd name="T5" fmla="*/ 495 h 631"/>
                <a:gd name="T6" fmla="*/ 37 w 796"/>
                <a:gd name="T7" fmla="*/ 398 h 631"/>
                <a:gd name="T8" fmla="*/ 7 w 796"/>
                <a:gd name="T9" fmla="*/ 323 h 631"/>
                <a:gd name="T10" fmla="*/ 0 w 796"/>
                <a:gd name="T11" fmla="*/ 240 h 631"/>
                <a:gd name="T12" fmla="*/ 7 w 796"/>
                <a:gd name="T13" fmla="*/ 195 h 631"/>
                <a:gd name="T14" fmla="*/ 37 w 796"/>
                <a:gd name="T15" fmla="*/ 105 h 631"/>
                <a:gd name="T16" fmla="*/ 82 w 796"/>
                <a:gd name="T17" fmla="*/ 67 h 631"/>
                <a:gd name="T18" fmla="*/ 127 w 796"/>
                <a:gd name="T19" fmla="*/ 67 h 631"/>
                <a:gd name="T20" fmla="*/ 165 w 796"/>
                <a:gd name="T21" fmla="*/ 82 h 631"/>
                <a:gd name="T22" fmla="*/ 187 w 796"/>
                <a:gd name="T23" fmla="*/ 112 h 631"/>
                <a:gd name="T24" fmla="*/ 202 w 796"/>
                <a:gd name="T25" fmla="*/ 157 h 631"/>
                <a:gd name="T26" fmla="*/ 187 w 796"/>
                <a:gd name="T27" fmla="*/ 202 h 631"/>
                <a:gd name="T28" fmla="*/ 150 w 796"/>
                <a:gd name="T29" fmla="*/ 255 h 631"/>
                <a:gd name="T30" fmla="*/ 127 w 796"/>
                <a:gd name="T31" fmla="*/ 285 h 631"/>
                <a:gd name="T32" fmla="*/ 90 w 796"/>
                <a:gd name="T33" fmla="*/ 360 h 631"/>
                <a:gd name="T34" fmla="*/ 90 w 796"/>
                <a:gd name="T35" fmla="*/ 420 h 631"/>
                <a:gd name="T36" fmla="*/ 97 w 796"/>
                <a:gd name="T37" fmla="*/ 435 h 631"/>
                <a:gd name="T38" fmla="*/ 195 w 796"/>
                <a:gd name="T39" fmla="*/ 510 h 631"/>
                <a:gd name="T40" fmla="*/ 323 w 796"/>
                <a:gd name="T41" fmla="*/ 533 h 631"/>
                <a:gd name="T42" fmla="*/ 368 w 796"/>
                <a:gd name="T43" fmla="*/ 540 h 631"/>
                <a:gd name="T44" fmla="*/ 495 w 796"/>
                <a:gd name="T45" fmla="*/ 510 h 631"/>
                <a:gd name="T46" fmla="*/ 638 w 796"/>
                <a:gd name="T47" fmla="*/ 428 h 631"/>
                <a:gd name="T48" fmla="*/ 736 w 796"/>
                <a:gd name="T49" fmla="*/ 293 h 631"/>
                <a:gd name="T50" fmla="*/ 781 w 796"/>
                <a:gd name="T51" fmla="*/ 172 h 631"/>
                <a:gd name="T52" fmla="*/ 781 w 796"/>
                <a:gd name="T53" fmla="*/ 127 h 631"/>
                <a:gd name="T54" fmla="*/ 773 w 796"/>
                <a:gd name="T55" fmla="*/ 0 h 631"/>
                <a:gd name="T56" fmla="*/ 788 w 796"/>
                <a:gd name="T57" fmla="*/ 82 h 631"/>
                <a:gd name="T58" fmla="*/ 796 w 796"/>
                <a:gd name="T59" fmla="*/ 172 h 631"/>
                <a:gd name="T60" fmla="*/ 751 w 796"/>
                <a:gd name="T61" fmla="*/ 353 h 631"/>
                <a:gd name="T62" fmla="*/ 661 w 796"/>
                <a:gd name="T63" fmla="*/ 495 h 631"/>
                <a:gd name="T64" fmla="*/ 563 w 796"/>
                <a:gd name="T65" fmla="*/ 578 h 631"/>
                <a:gd name="T66" fmla="*/ 488 w 796"/>
                <a:gd name="T67" fmla="*/ 615 h 631"/>
                <a:gd name="T68" fmla="*/ 405 w 796"/>
                <a:gd name="T69" fmla="*/ 631 h 631"/>
                <a:gd name="T70" fmla="*/ 360 w 796"/>
                <a:gd name="T71"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631">
                  <a:moveTo>
                    <a:pt x="360" y="631"/>
                  </a:moveTo>
                  <a:lnTo>
                    <a:pt x="360" y="631"/>
                  </a:lnTo>
                  <a:lnTo>
                    <a:pt x="293" y="615"/>
                  </a:lnTo>
                  <a:lnTo>
                    <a:pt x="225" y="585"/>
                  </a:lnTo>
                  <a:lnTo>
                    <a:pt x="157" y="548"/>
                  </a:lnTo>
                  <a:lnTo>
                    <a:pt x="97" y="495"/>
                  </a:lnTo>
                  <a:lnTo>
                    <a:pt x="52" y="435"/>
                  </a:lnTo>
                  <a:lnTo>
                    <a:pt x="37" y="398"/>
                  </a:lnTo>
                  <a:lnTo>
                    <a:pt x="22" y="360"/>
                  </a:lnTo>
                  <a:lnTo>
                    <a:pt x="7" y="323"/>
                  </a:lnTo>
                  <a:lnTo>
                    <a:pt x="0" y="277"/>
                  </a:lnTo>
                  <a:lnTo>
                    <a:pt x="0" y="240"/>
                  </a:lnTo>
                  <a:lnTo>
                    <a:pt x="7" y="195"/>
                  </a:lnTo>
                  <a:lnTo>
                    <a:pt x="7" y="195"/>
                  </a:lnTo>
                  <a:lnTo>
                    <a:pt x="22" y="142"/>
                  </a:lnTo>
                  <a:lnTo>
                    <a:pt x="37" y="105"/>
                  </a:lnTo>
                  <a:lnTo>
                    <a:pt x="60" y="82"/>
                  </a:lnTo>
                  <a:lnTo>
                    <a:pt x="82" y="67"/>
                  </a:lnTo>
                  <a:lnTo>
                    <a:pt x="105" y="67"/>
                  </a:lnTo>
                  <a:lnTo>
                    <a:pt x="127" y="67"/>
                  </a:lnTo>
                  <a:lnTo>
                    <a:pt x="142" y="75"/>
                  </a:lnTo>
                  <a:lnTo>
                    <a:pt x="165" y="82"/>
                  </a:lnTo>
                  <a:lnTo>
                    <a:pt x="165" y="82"/>
                  </a:lnTo>
                  <a:lnTo>
                    <a:pt x="187" y="112"/>
                  </a:lnTo>
                  <a:lnTo>
                    <a:pt x="195" y="135"/>
                  </a:lnTo>
                  <a:lnTo>
                    <a:pt x="202" y="157"/>
                  </a:lnTo>
                  <a:lnTo>
                    <a:pt x="195" y="180"/>
                  </a:lnTo>
                  <a:lnTo>
                    <a:pt x="187" y="202"/>
                  </a:lnTo>
                  <a:lnTo>
                    <a:pt x="172" y="225"/>
                  </a:lnTo>
                  <a:lnTo>
                    <a:pt x="150" y="255"/>
                  </a:lnTo>
                  <a:lnTo>
                    <a:pt x="150" y="255"/>
                  </a:lnTo>
                  <a:lnTo>
                    <a:pt x="127" y="285"/>
                  </a:lnTo>
                  <a:lnTo>
                    <a:pt x="105" y="308"/>
                  </a:lnTo>
                  <a:lnTo>
                    <a:pt x="90" y="360"/>
                  </a:lnTo>
                  <a:lnTo>
                    <a:pt x="82" y="405"/>
                  </a:lnTo>
                  <a:lnTo>
                    <a:pt x="90" y="420"/>
                  </a:lnTo>
                  <a:lnTo>
                    <a:pt x="97" y="435"/>
                  </a:lnTo>
                  <a:lnTo>
                    <a:pt x="97" y="435"/>
                  </a:lnTo>
                  <a:lnTo>
                    <a:pt x="142" y="480"/>
                  </a:lnTo>
                  <a:lnTo>
                    <a:pt x="195" y="510"/>
                  </a:lnTo>
                  <a:lnTo>
                    <a:pt x="255" y="525"/>
                  </a:lnTo>
                  <a:lnTo>
                    <a:pt x="323" y="533"/>
                  </a:lnTo>
                  <a:lnTo>
                    <a:pt x="323" y="533"/>
                  </a:lnTo>
                  <a:lnTo>
                    <a:pt x="368" y="540"/>
                  </a:lnTo>
                  <a:lnTo>
                    <a:pt x="413" y="533"/>
                  </a:lnTo>
                  <a:lnTo>
                    <a:pt x="495" y="510"/>
                  </a:lnTo>
                  <a:lnTo>
                    <a:pt x="571" y="480"/>
                  </a:lnTo>
                  <a:lnTo>
                    <a:pt x="638" y="428"/>
                  </a:lnTo>
                  <a:lnTo>
                    <a:pt x="698" y="368"/>
                  </a:lnTo>
                  <a:lnTo>
                    <a:pt x="736" y="293"/>
                  </a:lnTo>
                  <a:lnTo>
                    <a:pt x="766" y="210"/>
                  </a:lnTo>
                  <a:lnTo>
                    <a:pt x="781" y="172"/>
                  </a:lnTo>
                  <a:lnTo>
                    <a:pt x="781" y="127"/>
                  </a:lnTo>
                  <a:lnTo>
                    <a:pt x="781" y="127"/>
                  </a:lnTo>
                  <a:lnTo>
                    <a:pt x="781" y="60"/>
                  </a:lnTo>
                  <a:lnTo>
                    <a:pt x="773" y="0"/>
                  </a:lnTo>
                  <a:lnTo>
                    <a:pt x="773" y="0"/>
                  </a:lnTo>
                  <a:lnTo>
                    <a:pt x="788" y="82"/>
                  </a:lnTo>
                  <a:lnTo>
                    <a:pt x="796" y="172"/>
                  </a:lnTo>
                  <a:lnTo>
                    <a:pt x="796" y="172"/>
                  </a:lnTo>
                  <a:lnTo>
                    <a:pt x="781" y="262"/>
                  </a:lnTo>
                  <a:lnTo>
                    <a:pt x="751" y="353"/>
                  </a:lnTo>
                  <a:lnTo>
                    <a:pt x="713" y="428"/>
                  </a:lnTo>
                  <a:lnTo>
                    <a:pt x="661" y="495"/>
                  </a:lnTo>
                  <a:lnTo>
                    <a:pt x="601" y="555"/>
                  </a:lnTo>
                  <a:lnTo>
                    <a:pt x="563" y="578"/>
                  </a:lnTo>
                  <a:lnTo>
                    <a:pt x="533" y="600"/>
                  </a:lnTo>
                  <a:lnTo>
                    <a:pt x="488" y="615"/>
                  </a:lnTo>
                  <a:lnTo>
                    <a:pt x="450" y="623"/>
                  </a:lnTo>
                  <a:lnTo>
                    <a:pt x="405" y="631"/>
                  </a:lnTo>
                  <a:lnTo>
                    <a:pt x="360" y="631"/>
                  </a:lnTo>
                  <a:lnTo>
                    <a:pt x="360" y="63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4" name="Freeform 30"/>
            <p:cNvSpPr>
              <a:spLocks/>
            </p:cNvSpPr>
            <p:nvPr/>
          </p:nvSpPr>
          <p:spPr bwMode="auto">
            <a:xfrm>
              <a:off x="1058863" y="3440113"/>
              <a:ext cx="3063875" cy="2276475"/>
            </a:xfrm>
            <a:custGeom>
              <a:avLst/>
              <a:gdLst>
                <a:gd name="T0" fmla="*/ 819 w 1930"/>
                <a:gd name="T1" fmla="*/ 1434 h 1434"/>
                <a:gd name="T2" fmla="*/ 669 w 1930"/>
                <a:gd name="T3" fmla="*/ 1412 h 1434"/>
                <a:gd name="T4" fmla="*/ 526 w 1930"/>
                <a:gd name="T5" fmla="*/ 1359 h 1434"/>
                <a:gd name="T6" fmla="*/ 398 w 1930"/>
                <a:gd name="T7" fmla="*/ 1284 h 1434"/>
                <a:gd name="T8" fmla="*/ 285 w 1930"/>
                <a:gd name="T9" fmla="*/ 1186 h 1434"/>
                <a:gd name="T10" fmla="*/ 180 w 1930"/>
                <a:gd name="T11" fmla="*/ 1074 h 1434"/>
                <a:gd name="T12" fmla="*/ 98 w 1930"/>
                <a:gd name="T13" fmla="*/ 946 h 1434"/>
                <a:gd name="T14" fmla="*/ 38 w 1930"/>
                <a:gd name="T15" fmla="*/ 803 h 1434"/>
                <a:gd name="T16" fmla="*/ 0 w 1930"/>
                <a:gd name="T17" fmla="*/ 661 h 1434"/>
                <a:gd name="T18" fmla="*/ 15 w 1930"/>
                <a:gd name="T19" fmla="*/ 728 h 1434"/>
                <a:gd name="T20" fmla="*/ 68 w 1930"/>
                <a:gd name="T21" fmla="*/ 856 h 1434"/>
                <a:gd name="T22" fmla="*/ 143 w 1930"/>
                <a:gd name="T23" fmla="*/ 969 h 1434"/>
                <a:gd name="T24" fmla="*/ 233 w 1930"/>
                <a:gd name="T25" fmla="*/ 1074 h 1434"/>
                <a:gd name="T26" fmla="*/ 338 w 1930"/>
                <a:gd name="T27" fmla="*/ 1164 h 1434"/>
                <a:gd name="T28" fmla="*/ 451 w 1930"/>
                <a:gd name="T29" fmla="*/ 1239 h 1434"/>
                <a:gd name="T30" fmla="*/ 578 w 1930"/>
                <a:gd name="T31" fmla="*/ 1292 h 1434"/>
                <a:gd name="T32" fmla="*/ 721 w 1930"/>
                <a:gd name="T33" fmla="*/ 1322 h 1434"/>
                <a:gd name="T34" fmla="*/ 789 w 1930"/>
                <a:gd name="T35" fmla="*/ 1329 h 1434"/>
                <a:gd name="T36" fmla="*/ 1007 w 1930"/>
                <a:gd name="T37" fmla="*/ 1322 h 1434"/>
                <a:gd name="T38" fmla="*/ 1217 w 1930"/>
                <a:gd name="T39" fmla="*/ 1269 h 1434"/>
                <a:gd name="T40" fmla="*/ 1397 w 1930"/>
                <a:gd name="T41" fmla="*/ 1179 h 1434"/>
                <a:gd name="T42" fmla="*/ 1562 w 1930"/>
                <a:gd name="T43" fmla="*/ 1059 h 1434"/>
                <a:gd name="T44" fmla="*/ 1705 w 1930"/>
                <a:gd name="T45" fmla="*/ 909 h 1434"/>
                <a:gd name="T46" fmla="*/ 1810 w 1930"/>
                <a:gd name="T47" fmla="*/ 736 h 1434"/>
                <a:gd name="T48" fmla="*/ 1885 w 1930"/>
                <a:gd name="T49" fmla="*/ 541 h 1434"/>
                <a:gd name="T50" fmla="*/ 1915 w 1930"/>
                <a:gd name="T51" fmla="*/ 323 h 1434"/>
                <a:gd name="T52" fmla="*/ 1915 w 1930"/>
                <a:gd name="T53" fmla="*/ 240 h 1434"/>
                <a:gd name="T54" fmla="*/ 1908 w 1930"/>
                <a:gd name="T55" fmla="*/ 82 h 1434"/>
                <a:gd name="T56" fmla="*/ 1893 w 1930"/>
                <a:gd name="T57" fmla="*/ 0 h 1434"/>
                <a:gd name="T58" fmla="*/ 1923 w 1930"/>
                <a:gd name="T59" fmla="*/ 180 h 1434"/>
                <a:gd name="T60" fmla="*/ 1930 w 1930"/>
                <a:gd name="T61" fmla="*/ 375 h 1434"/>
                <a:gd name="T62" fmla="*/ 1915 w 1930"/>
                <a:gd name="T63" fmla="*/ 480 h 1434"/>
                <a:gd name="T64" fmla="*/ 1863 w 1930"/>
                <a:gd name="T65" fmla="*/ 691 h 1434"/>
                <a:gd name="T66" fmla="*/ 1773 w 1930"/>
                <a:gd name="T67" fmla="*/ 886 h 1434"/>
                <a:gd name="T68" fmla="*/ 1653 w 1930"/>
                <a:gd name="T69" fmla="*/ 1059 h 1434"/>
                <a:gd name="T70" fmla="*/ 1502 w 1930"/>
                <a:gd name="T71" fmla="*/ 1209 h 1434"/>
                <a:gd name="T72" fmla="*/ 1330 w 1930"/>
                <a:gd name="T73" fmla="*/ 1322 h 1434"/>
                <a:gd name="T74" fmla="*/ 1142 w 1930"/>
                <a:gd name="T75" fmla="*/ 1397 h 1434"/>
                <a:gd name="T76" fmla="*/ 931 w 1930"/>
                <a:gd name="T77" fmla="*/ 1434 h 1434"/>
                <a:gd name="T78" fmla="*/ 819 w 1930"/>
                <a:gd name="T79" fmla="*/ 1434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0" h="1434">
                  <a:moveTo>
                    <a:pt x="819" y="1434"/>
                  </a:moveTo>
                  <a:lnTo>
                    <a:pt x="819" y="1434"/>
                  </a:lnTo>
                  <a:lnTo>
                    <a:pt x="744" y="1427"/>
                  </a:lnTo>
                  <a:lnTo>
                    <a:pt x="669" y="1412"/>
                  </a:lnTo>
                  <a:lnTo>
                    <a:pt x="601" y="1389"/>
                  </a:lnTo>
                  <a:lnTo>
                    <a:pt x="526" y="1359"/>
                  </a:lnTo>
                  <a:lnTo>
                    <a:pt x="466" y="1322"/>
                  </a:lnTo>
                  <a:lnTo>
                    <a:pt x="398" y="1284"/>
                  </a:lnTo>
                  <a:lnTo>
                    <a:pt x="338" y="1239"/>
                  </a:lnTo>
                  <a:lnTo>
                    <a:pt x="285" y="1186"/>
                  </a:lnTo>
                  <a:lnTo>
                    <a:pt x="233" y="1134"/>
                  </a:lnTo>
                  <a:lnTo>
                    <a:pt x="180" y="1074"/>
                  </a:lnTo>
                  <a:lnTo>
                    <a:pt x="135" y="1006"/>
                  </a:lnTo>
                  <a:lnTo>
                    <a:pt x="98" y="946"/>
                  </a:lnTo>
                  <a:lnTo>
                    <a:pt x="68" y="879"/>
                  </a:lnTo>
                  <a:lnTo>
                    <a:pt x="38" y="803"/>
                  </a:lnTo>
                  <a:lnTo>
                    <a:pt x="15" y="736"/>
                  </a:lnTo>
                  <a:lnTo>
                    <a:pt x="0" y="661"/>
                  </a:lnTo>
                  <a:lnTo>
                    <a:pt x="0" y="661"/>
                  </a:lnTo>
                  <a:lnTo>
                    <a:pt x="15" y="728"/>
                  </a:lnTo>
                  <a:lnTo>
                    <a:pt x="45" y="796"/>
                  </a:lnTo>
                  <a:lnTo>
                    <a:pt x="68" y="856"/>
                  </a:lnTo>
                  <a:lnTo>
                    <a:pt x="105" y="916"/>
                  </a:lnTo>
                  <a:lnTo>
                    <a:pt x="143" y="969"/>
                  </a:lnTo>
                  <a:lnTo>
                    <a:pt x="188" y="1029"/>
                  </a:lnTo>
                  <a:lnTo>
                    <a:pt x="233" y="1074"/>
                  </a:lnTo>
                  <a:lnTo>
                    <a:pt x="278" y="1119"/>
                  </a:lnTo>
                  <a:lnTo>
                    <a:pt x="338" y="1164"/>
                  </a:lnTo>
                  <a:lnTo>
                    <a:pt x="391" y="1202"/>
                  </a:lnTo>
                  <a:lnTo>
                    <a:pt x="451" y="1239"/>
                  </a:lnTo>
                  <a:lnTo>
                    <a:pt x="518" y="1262"/>
                  </a:lnTo>
                  <a:lnTo>
                    <a:pt x="578" y="1292"/>
                  </a:lnTo>
                  <a:lnTo>
                    <a:pt x="646" y="1307"/>
                  </a:lnTo>
                  <a:lnTo>
                    <a:pt x="721" y="1322"/>
                  </a:lnTo>
                  <a:lnTo>
                    <a:pt x="789" y="1329"/>
                  </a:lnTo>
                  <a:lnTo>
                    <a:pt x="789" y="1329"/>
                  </a:lnTo>
                  <a:lnTo>
                    <a:pt x="901" y="1329"/>
                  </a:lnTo>
                  <a:lnTo>
                    <a:pt x="1007" y="1322"/>
                  </a:lnTo>
                  <a:lnTo>
                    <a:pt x="1112" y="1299"/>
                  </a:lnTo>
                  <a:lnTo>
                    <a:pt x="1217" y="1269"/>
                  </a:lnTo>
                  <a:lnTo>
                    <a:pt x="1307" y="1232"/>
                  </a:lnTo>
                  <a:lnTo>
                    <a:pt x="1397" y="1179"/>
                  </a:lnTo>
                  <a:lnTo>
                    <a:pt x="1487" y="1126"/>
                  </a:lnTo>
                  <a:lnTo>
                    <a:pt x="1562" y="1059"/>
                  </a:lnTo>
                  <a:lnTo>
                    <a:pt x="1637" y="991"/>
                  </a:lnTo>
                  <a:lnTo>
                    <a:pt x="1705" y="909"/>
                  </a:lnTo>
                  <a:lnTo>
                    <a:pt x="1765" y="826"/>
                  </a:lnTo>
                  <a:lnTo>
                    <a:pt x="1810" y="736"/>
                  </a:lnTo>
                  <a:lnTo>
                    <a:pt x="1855" y="638"/>
                  </a:lnTo>
                  <a:lnTo>
                    <a:pt x="1885" y="541"/>
                  </a:lnTo>
                  <a:lnTo>
                    <a:pt x="1908" y="435"/>
                  </a:lnTo>
                  <a:lnTo>
                    <a:pt x="1915" y="323"/>
                  </a:lnTo>
                  <a:lnTo>
                    <a:pt x="1915" y="323"/>
                  </a:lnTo>
                  <a:lnTo>
                    <a:pt x="1915" y="240"/>
                  </a:lnTo>
                  <a:lnTo>
                    <a:pt x="1915" y="157"/>
                  </a:lnTo>
                  <a:lnTo>
                    <a:pt x="1908" y="82"/>
                  </a:lnTo>
                  <a:lnTo>
                    <a:pt x="1893" y="0"/>
                  </a:lnTo>
                  <a:lnTo>
                    <a:pt x="1893" y="0"/>
                  </a:lnTo>
                  <a:lnTo>
                    <a:pt x="1915" y="90"/>
                  </a:lnTo>
                  <a:lnTo>
                    <a:pt x="1923" y="180"/>
                  </a:lnTo>
                  <a:lnTo>
                    <a:pt x="1930" y="278"/>
                  </a:lnTo>
                  <a:lnTo>
                    <a:pt x="1930" y="375"/>
                  </a:lnTo>
                  <a:lnTo>
                    <a:pt x="1930" y="375"/>
                  </a:lnTo>
                  <a:lnTo>
                    <a:pt x="1915" y="480"/>
                  </a:lnTo>
                  <a:lnTo>
                    <a:pt x="1893" y="586"/>
                  </a:lnTo>
                  <a:lnTo>
                    <a:pt x="1863" y="691"/>
                  </a:lnTo>
                  <a:lnTo>
                    <a:pt x="1818" y="796"/>
                  </a:lnTo>
                  <a:lnTo>
                    <a:pt x="1773" y="886"/>
                  </a:lnTo>
                  <a:lnTo>
                    <a:pt x="1713" y="976"/>
                  </a:lnTo>
                  <a:lnTo>
                    <a:pt x="1653" y="1059"/>
                  </a:lnTo>
                  <a:lnTo>
                    <a:pt x="1577" y="1141"/>
                  </a:lnTo>
                  <a:lnTo>
                    <a:pt x="1502" y="1209"/>
                  </a:lnTo>
                  <a:lnTo>
                    <a:pt x="1420" y="1269"/>
                  </a:lnTo>
                  <a:lnTo>
                    <a:pt x="1330" y="1322"/>
                  </a:lnTo>
                  <a:lnTo>
                    <a:pt x="1239" y="1367"/>
                  </a:lnTo>
                  <a:lnTo>
                    <a:pt x="1142" y="1397"/>
                  </a:lnTo>
                  <a:lnTo>
                    <a:pt x="1037" y="1419"/>
                  </a:lnTo>
                  <a:lnTo>
                    <a:pt x="931" y="1434"/>
                  </a:lnTo>
                  <a:lnTo>
                    <a:pt x="819" y="1434"/>
                  </a:lnTo>
                  <a:lnTo>
                    <a:pt x="819" y="1434"/>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5" name="Freeform 31"/>
            <p:cNvSpPr>
              <a:spLocks/>
            </p:cNvSpPr>
            <p:nvPr/>
          </p:nvSpPr>
          <p:spPr bwMode="auto">
            <a:xfrm>
              <a:off x="2000250" y="3749675"/>
              <a:ext cx="311150" cy="298450"/>
            </a:xfrm>
            <a:custGeom>
              <a:avLst/>
              <a:gdLst>
                <a:gd name="T0" fmla="*/ 166 w 196"/>
                <a:gd name="T1" fmla="*/ 38 h 188"/>
                <a:gd name="T2" fmla="*/ 166 w 196"/>
                <a:gd name="T3" fmla="*/ 38 h 188"/>
                <a:gd name="T4" fmla="*/ 188 w 196"/>
                <a:gd name="T5" fmla="*/ 60 h 188"/>
                <a:gd name="T6" fmla="*/ 196 w 196"/>
                <a:gd name="T7" fmla="*/ 90 h 188"/>
                <a:gd name="T8" fmla="*/ 188 w 196"/>
                <a:gd name="T9" fmla="*/ 113 h 188"/>
                <a:gd name="T10" fmla="*/ 181 w 196"/>
                <a:gd name="T11" fmla="*/ 143 h 188"/>
                <a:gd name="T12" fmla="*/ 166 w 196"/>
                <a:gd name="T13" fmla="*/ 165 h 188"/>
                <a:gd name="T14" fmla="*/ 151 w 196"/>
                <a:gd name="T15" fmla="*/ 180 h 188"/>
                <a:gd name="T16" fmla="*/ 128 w 196"/>
                <a:gd name="T17" fmla="*/ 188 h 188"/>
                <a:gd name="T18" fmla="*/ 98 w 196"/>
                <a:gd name="T19" fmla="*/ 188 h 188"/>
                <a:gd name="T20" fmla="*/ 98 w 196"/>
                <a:gd name="T21" fmla="*/ 188 h 188"/>
                <a:gd name="T22" fmla="*/ 128 w 196"/>
                <a:gd name="T23" fmla="*/ 165 h 188"/>
                <a:gd name="T24" fmla="*/ 143 w 196"/>
                <a:gd name="T25" fmla="*/ 128 h 188"/>
                <a:gd name="T26" fmla="*/ 143 w 196"/>
                <a:gd name="T27" fmla="*/ 105 h 188"/>
                <a:gd name="T28" fmla="*/ 143 w 196"/>
                <a:gd name="T29" fmla="*/ 90 h 188"/>
                <a:gd name="T30" fmla="*/ 136 w 196"/>
                <a:gd name="T31" fmla="*/ 68 h 188"/>
                <a:gd name="T32" fmla="*/ 121 w 196"/>
                <a:gd name="T33" fmla="*/ 45 h 188"/>
                <a:gd name="T34" fmla="*/ 121 w 196"/>
                <a:gd name="T35" fmla="*/ 45 h 188"/>
                <a:gd name="T36" fmla="*/ 98 w 196"/>
                <a:gd name="T37" fmla="*/ 30 h 188"/>
                <a:gd name="T38" fmla="*/ 68 w 196"/>
                <a:gd name="T39" fmla="*/ 23 h 188"/>
                <a:gd name="T40" fmla="*/ 38 w 196"/>
                <a:gd name="T41" fmla="*/ 15 h 188"/>
                <a:gd name="T42" fmla="*/ 0 w 196"/>
                <a:gd name="T43" fmla="*/ 15 h 188"/>
                <a:gd name="T44" fmla="*/ 0 w 196"/>
                <a:gd name="T45" fmla="*/ 15 h 188"/>
                <a:gd name="T46" fmla="*/ 53 w 196"/>
                <a:gd name="T47" fmla="*/ 0 h 188"/>
                <a:gd name="T48" fmla="*/ 98 w 196"/>
                <a:gd name="T49" fmla="*/ 0 h 188"/>
                <a:gd name="T50" fmla="*/ 136 w 196"/>
                <a:gd name="T51" fmla="*/ 15 h 188"/>
                <a:gd name="T52" fmla="*/ 166 w 196"/>
                <a:gd name="T53" fmla="*/ 38 h 188"/>
                <a:gd name="T54" fmla="*/ 166 w 196"/>
                <a:gd name="T55" fmla="*/ 3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6" h="188">
                  <a:moveTo>
                    <a:pt x="166" y="38"/>
                  </a:moveTo>
                  <a:lnTo>
                    <a:pt x="166" y="38"/>
                  </a:lnTo>
                  <a:lnTo>
                    <a:pt x="188" y="60"/>
                  </a:lnTo>
                  <a:lnTo>
                    <a:pt x="196" y="90"/>
                  </a:lnTo>
                  <a:lnTo>
                    <a:pt x="188" y="113"/>
                  </a:lnTo>
                  <a:lnTo>
                    <a:pt x="181" y="143"/>
                  </a:lnTo>
                  <a:lnTo>
                    <a:pt x="166" y="165"/>
                  </a:lnTo>
                  <a:lnTo>
                    <a:pt x="151" y="180"/>
                  </a:lnTo>
                  <a:lnTo>
                    <a:pt x="128" y="188"/>
                  </a:lnTo>
                  <a:lnTo>
                    <a:pt x="98" y="188"/>
                  </a:lnTo>
                  <a:lnTo>
                    <a:pt x="98" y="188"/>
                  </a:lnTo>
                  <a:lnTo>
                    <a:pt x="128" y="165"/>
                  </a:lnTo>
                  <a:lnTo>
                    <a:pt x="143" y="128"/>
                  </a:lnTo>
                  <a:lnTo>
                    <a:pt x="143" y="105"/>
                  </a:lnTo>
                  <a:lnTo>
                    <a:pt x="143" y="90"/>
                  </a:lnTo>
                  <a:lnTo>
                    <a:pt x="136" y="68"/>
                  </a:lnTo>
                  <a:lnTo>
                    <a:pt x="121" y="45"/>
                  </a:lnTo>
                  <a:lnTo>
                    <a:pt x="121" y="45"/>
                  </a:lnTo>
                  <a:lnTo>
                    <a:pt x="98" y="30"/>
                  </a:lnTo>
                  <a:lnTo>
                    <a:pt x="68" y="23"/>
                  </a:lnTo>
                  <a:lnTo>
                    <a:pt x="38" y="15"/>
                  </a:lnTo>
                  <a:lnTo>
                    <a:pt x="0" y="15"/>
                  </a:lnTo>
                  <a:lnTo>
                    <a:pt x="0" y="15"/>
                  </a:lnTo>
                  <a:lnTo>
                    <a:pt x="53" y="0"/>
                  </a:lnTo>
                  <a:lnTo>
                    <a:pt x="98" y="0"/>
                  </a:lnTo>
                  <a:lnTo>
                    <a:pt x="136" y="15"/>
                  </a:lnTo>
                  <a:lnTo>
                    <a:pt x="166" y="38"/>
                  </a:lnTo>
                  <a:lnTo>
                    <a:pt x="166" y="3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6" name="Freeform 32"/>
            <p:cNvSpPr>
              <a:spLocks/>
            </p:cNvSpPr>
            <p:nvPr/>
          </p:nvSpPr>
          <p:spPr bwMode="auto">
            <a:xfrm>
              <a:off x="3194050" y="5848350"/>
              <a:ext cx="249238" cy="238125"/>
            </a:xfrm>
            <a:custGeom>
              <a:avLst/>
              <a:gdLst>
                <a:gd name="T0" fmla="*/ 22 w 157"/>
                <a:gd name="T1" fmla="*/ 23 h 150"/>
                <a:gd name="T2" fmla="*/ 22 w 157"/>
                <a:gd name="T3" fmla="*/ 23 h 150"/>
                <a:gd name="T4" fmla="*/ 7 w 157"/>
                <a:gd name="T5" fmla="*/ 45 h 150"/>
                <a:gd name="T6" fmla="*/ 0 w 157"/>
                <a:gd name="T7" fmla="*/ 68 h 150"/>
                <a:gd name="T8" fmla="*/ 0 w 157"/>
                <a:gd name="T9" fmla="*/ 90 h 150"/>
                <a:gd name="T10" fmla="*/ 7 w 157"/>
                <a:gd name="T11" fmla="*/ 113 h 150"/>
                <a:gd name="T12" fmla="*/ 15 w 157"/>
                <a:gd name="T13" fmla="*/ 128 h 150"/>
                <a:gd name="T14" fmla="*/ 30 w 157"/>
                <a:gd name="T15" fmla="*/ 143 h 150"/>
                <a:gd name="T16" fmla="*/ 52 w 157"/>
                <a:gd name="T17" fmla="*/ 150 h 150"/>
                <a:gd name="T18" fmla="*/ 67 w 157"/>
                <a:gd name="T19" fmla="*/ 150 h 150"/>
                <a:gd name="T20" fmla="*/ 67 w 157"/>
                <a:gd name="T21" fmla="*/ 150 h 150"/>
                <a:gd name="T22" fmla="*/ 45 w 157"/>
                <a:gd name="T23" fmla="*/ 128 h 150"/>
                <a:gd name="T24" fmla="*/ 37 w 157"/>
                <a:gd name="T25" fmla="*/ 98 h 150"/>
                <a:gd name="T26" fmla="*/ 45 w 157"/>
                <a:gd name="T27" fmla="*/ 68 h 150"/>
                <a:gd name="T28" fmla="*/ 52 w 157"/>
                <a:gd name="T29" fmla="*/ 53 h 150"/>
                <a:gd name="T30" fmla="*/ 60 w 157"/>
                <a:gd name="T31" fmla="*/ 38 h 150"/>
                <a:gd name="T32" fmla="*/ 60 w 157"/>
                <a:gd name="T33" fmla="*/ 38 h 150"/>
                <a:gd name="T34" fmla="*/ 82 w 157"/>
                <a:gd name="T35" fmla="*/ 23 h 150"/>
                <a:gd name="T36" fmla="*/ 105 w 157"/>
                <a:gd name="T37" fmla="*/ 15 h 150"/>
                <a:gd name="T38" fmla="*/ 127 w 157"/>
                <a:gd name="T39" fmla="*/ 8 h 150"/>
                <a:gd name="T40" fmla="*/ 157 w 157"/>
                <a:gd name="T41" fmla="*/ 15 h 150"/>
                <a:gd name="T42" fmla="*/ 157 w 157"/>
                <a:gd name="T43" fmla="*/ 15 h 150"/>
                <a:gd name="T44" fmla="*/ 120 w 157"/>
                <a:gd name="T45" fmla="*/ 0 h 150"/>
                <a:gd name="T46" fmla="*/ 82 w 157"/>
                <a:gd name="T47" fmla="*/ 0 h 150"/>
                <a:gd name="T48" fmla="*/ 45 w 157"/>
                <a:gd name="T49" fmla="*/ 8 h 150"/>
                <a:gd name="T50" fmla="*/ 22 w 157"/>
                <a:gd name="T51" fmla="*/ 23 h 150"/>
                <a:gd name="T52" fmla="*/ 22 w 157"/>
                <a:gd name="T53"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 h="150">
                  <a:moveTo>
                    <a:pt x="22" y="23"/>
                  </a:moveTo>
                  <a:lnTo>
                    <a:pt x="22" y="23"/>
                  </a:lnTo>
                  <a:lnTo>
                    <a:pt x="7" y="45"/>
                  </a:lnTo>
                  <a:lnTo>
                    <a:pt x="0" y="68"/>
                  </a:lnTo>
                  <a:lnTo>
                    <a:pt x="0" y="90"/>
                  </a:lnTo>
                  <a:lnTo>
                    <a:pt x="7" y="113"/>
                  </a:lnTo>
                  <a:lnTo>
                    <a:pt x="15" y="128"/>
                  </a:lnTo>
                  <a:lnTo>
                    <a:pt x="30" y="143"/>
                  </a:lnTo>
                  <a:lnTo>
                    <a:pt x="52" y="150"/>
                  </a:lnTo>
                  <a:lnTo>
                    <a:pt x="67" y="150"/>
                  </a:lnTo>
                  <a:lnTo>
                    <a:pt x="67" y="150"/>
                  </a:lnTo>
                  <a:lnTo>
                    <a:pt x="45" y="128"/>
                  </a:lnTo>
                  <a:lnTo>
                    <a:pt x="37" y="98"/>
                  </a:lnTo>
                  <a:lnTo>
                    <a:pt x="45" y="68"/>
                  </a:lnTo>
                  <a:lnTo>
                    <a:pt x="52" y="53"/>
                  </a:lnTo>
                  <a:lnTo>
                    <a:pt x="60" y="38"/>
                  </a:lnTo>
                  <a:lnTo>
                    <a:pt x="60" y="38"/>
                  </a:lnTo>
                  <a:lnTo>
                    <a:pt x="82" y="23"/>
                  </a:lnTo>
                  <a:lnTo>
                    <a:pt x="105" y="15"/>
                  </a:lnTo>
                  <a:lnTo>
                    <a:pt x="127" y="8"/>
                  </a:lnTo>
                  <a:lnTo>
                    <a:pt x="157" y="15"/>
                  </a:lnTo>
                  <a:lnTo>
                    <a:pt x="157" y="15"/>
                  </a:lnTo>
                  <a:lnTo>
                    <a:pt x="120" y="0"/>
                  </a:lnTo>
                  <a:lnTo>
                    <a:pt x="82" y="0"/>
                  </a:lnTo>
                  <a:lnTo>
                    <a:pt x="45" y="8"/>
                  </a:lnTo>
                  <a:lnTo>
                    <a:pt x="22" y="23"/>
                  </a:lnTo>
                  <a:lnTo>
                    <a:pt x="22" y="2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7" name="Freeform 33"/>
            <p:cNvSpPr>
              <a:spLocks/>
            </p:cNvSpPr>
            <p:nvPr/>
          </p:nvSpPr>
          <p:spPr bwMode="auto">
            <a:xfrm>
              <a:off x="2859088" y="4762500"/>
              <a:ext cx="238125" cy="274638"/>
            </a:xfrm>
            <a:custGeom>
              <a:avLst/>
              <a:gdLst>
                <a:gd name="T0" fmla="*/ 8 w 150"/>
                <a:gd name="T1" fmla="*/ 128 h 173"/>
                <a:gd name="T2" fmla="*/ 8 w 150"/>
                <a:gd name="T3" fmla="*/ 128 h 173"/>
                <a:gd name="T4" fmla="*/ 23 w 150"/>
                <a:gd name="T5" fmla="*/ 151 h 173"/>
                <a:gd name="T6" fmla="*/ 38 w 150"/>
                <a:gd name="T7" fmla="*/ 166 h 173"/>
                <a:gd name="T8" fmla="*/ 60 w 150"/>
                <a:gd name="T9" fmla="*/ 173 h 173"/>
                <a:gd name="T10" fmla="*/ 83 w 150"/>
                <a:gd name="T11" fmla="*/ 173 h 173"/>
                <a:gd name="T12" fmla="*/ 105 w 150"/>
                <a:gd name="T13" fmla="*/ 173 h 173"/>
                <a:gd name="T14" fmla="*/ 128 w 150"/>
                <a:gd name="T15" fmla="*/ 166 h 173"/>
                <a:gd name="T16" fmla="*/ 143 w 150"/>
                <a:gd name="T17" fmla="*/ 151 h 173"/>
                <a:gd name="T18" fmla="*/ 150 w 150"/>
                <a:gd name="T19" fmla="*/ 128 h 173"/>
                <a:gd name="T20" fmla="*/ 150 w 150"/>
                <a:gd name="T21" fmla="*/ 128 h 173"/>
                <a:gd name="T22" fmla="*/ 120 w 150"/>
                <a:gd name="T23" fmla="*/ 143 h 173"/>
                <a:gd name="T24" fmla="*/ 83 w 150"/>
                <a:gd name="T25" fmla="*/ 143 h 173"/>
                <a:gd name="T26" fmla="*/ 53 w 150"/>
                <a:gd name="T27" fmla="*/ 128 h 173"/>
                <a:gd name="T28" fmla="*/ 45 w 150"/>
                <a:gd name="T29" fmla="*/ 113 h 173"/>
                <a:gd name="T30" fmla="*/ 38 w 150"/>
                <a:gd name="T31" fmla="*/ 98 h 173"/>
                <a:gd name="T32" fmla="*/ 38 w 150"/>
                <a:gd name="T33" fmla="*/ 98 h 173"/>
                <a:gd name="T34" fmla="*/ 30 w 150"/>
                <a:gd name="T35" fmla="*/ 76 h 173"/>
                <a:gd name="T36" fmla="*/ 30 w 150"/>
                <a:gd name="T37" fmla="*/ 53 h 173"/>
                <a:gd name="T38" fmla="*/ 38 w 150"/>
                <a:gd name="T39" fmla="*/ 23 h 173"/>
                <a:gd name="T40" fmla="*/ 45 w 150"/>
                <a:gd name="T41" fmla="*/ 0 h 173"/>
                <a:gd name="T42" fmla="*/ 45 w 150"/>
                <a:gd name="T43" fmla="*/ 0 h 173"/>
                <a:gd name="T44" fmla="*/ 23 w 150"/>
                <a:gd name="T45" fmla="*/ 31 h 173"/>
                <a:gd name="T46" fmla="*/ 8 w 150"/>
                <a:gd name="T47" fmla="*/ 68 h 173"/>
                <a:gd name="T48" fmla="*/ 0 w 150"/>
                <a:gd name="T49" fmla="*/ 98 h 173"/>
                <a:gd name="T50" fmla="*/ 8 w 150"/>
                <a:gd name="T51" fmla="*/ 128 h 173"/>
                <a:gd name="T52" fmla="*/ 8 w 150"/>
                <a:gd name="T53" fmla="*/ 12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73">
                  <a:moveTo>
                    <a:pt x="8" y="128"/>
                  </a:moveTo>
                  <a:lnTo>
                    <a:pt x="8" y="128"/>
                  </a:lnTo>
                  <a:lnTo>
                    <a:pt x="23" y="151"/>
                  </a:lnTo>
                  <a:lnTo>
                    <a:pt x="38" y="166"/>
                  </a:lnTo>
                  <a:lnTo>
                    <a:pt x="60" y="173"/>
                  </a:lnTo>
                  <a:lnTo>
                    <a:pt x="83" y="173"/>
                  </a:lnTo>
                  <a:lnTo>
                    <a:pt x="105" y="173"/>
                  </a:lnTo>
                  <a:lnTo>
                    <a:pt x="128" y="166"/>
                  </a:lnTo>
                  <a:lnTo>
                    <a:pt x="143" y="151"/>
                  </a:lnTo>
                  <a:lnTo>
                    <a:pt x="150" y="128"/>
                  </a:lnTo>
                  <a:lnTo>
                    <a:pt x="150" y="128"/>
                  </a:lnTo>
                  <a:lnTo>
                    <a:pt x="120" y="143"/>
                  </a:lnTo>
                  <a:lnTo>
                    <a:pt x="83" y="143"/>
                  </a:lnTo>
                  <a:lnTo>
                    <a:pt x="53" y="128"/>
                  </a:lnTo>
                  <a:lnTo>
                    <a:pt x="45" y="113"/>
                  </a:lnTo>
                  <a:lnTo>
                    <a:pt x="38" y="98"/>
                  </a:lnTo>
                  <a:lnTo>
                    <a:pt x="38" y="98"/>
                  </a:lnTo>
                  <a:lnTo>
                    <a:pt x="30" y="76"/>
                  </a:lnTo>
                  <a:lnTo>
                    <a:pt x="30" y="53"/>
                  </a:lnTo>
                  <a:lnTo>
                    <a:pt x="38" y="23"/>
                  </a:lnTo>
                  <a:lnTo>
                    <a:pt x="45" y="0"/>
                  </a:lnTo>
                  <a:lnTo>
                    <a:pt x="45" y="0"/>
                  </a:lnTo>
                  <a:lnTo>
                    <a:pt x="23" y="31"/>
                  </a:lnTo>
                  <a:lnTo>
                    <a:pt x="8" y="68"/>
                  </a:lnTo>
                  <a:lnTo>
                    <a:pt x="0" y="98"/>
                  </a:lnTo>
                  <a:lnTo>
                    <a:pt x="8" y="128"/>
                  </a:lnTo>
                  <a:lnTo>
                    <a:pt x="8" y="12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8" name="Freeform 34"/>
            <p:cNvSpPr>
              <a:spLocks/>
            </p:cNvSpPr>
            <p:nvPr/>
          </p:nvSpPr>
          <p:spPr bwMode="auto">
            <a:xfrm>
              <a:off x="3038475" y="4703763"/>
              <a:ext cx="119063" cy="166688"/>
            </a:xfrm>
            <a:custGeom>
              <a:avLst/>
              <a:gdLst>
                <a:gd name="T0" fmla="*/ 75 w 75"/>
                <a:gd name="T1" fmla="*/ 83 h 105"/>
                <a:gd name="T2" fmla="*/ 75 w 75"/>
                <a:gd name="T3" fmla="*/ 83 h 105"/>
                <a:gd name="T4" fmla="*/ 67 w 75"/>
                <a:gd name="T5" fmla="*/ 75 h 105"/>
                <a:gd name="T6" fmla="*/ 60 w 75"/>
                <a:gd name="T7" fmla="*/ 68 h 105"/>
                <a:gd name="T8" fmla="*/ 37 w 75"/>
                <a:gd name="T9" fmla="*/ 68 h 105"/>
                <a:gd name="T10" fmla="*/ 37 w 75"/>
                <a:gd name="T11" fmla="*/ 68 h 105"/>
                <a:gd name="T12" fmla="*/ 30 w 75"/>
                <a:gd name="T13" fmla="*/ 75 h 105"/>
                <a:gd name="T14" fmla="*/ 30 w 75"/>
                <a:gd name="T15" fmla="*/ 75 h 105"/>
                <a:gd name="T16" fmla="*/ 22 w 75"/>
                <a:gd name="T17" fmla="*/ 60 h 105"/>
                <a:gd name="T18" fmla="*/ 22 w 75"/>
                <a:gd name="T19" fmla="*/ 37 h 105"/>
                <a:gd name="T20" fmla="*/ 30 w 75"/>
                <a:gd name="T21" fmla="*/ 15 h 105"/>
                <a:gd name="T22" fmla="*/ 45 w 75"/>
                <a:gd name="T23" fmla="*/ 0 h 105"/>
                <a:gd name="T24" fmla="*/ 45 w 75"/>
                <a:gd name="T25" fmla="*/ 0 h 105"/>
                <a:gd name="T26" fmla="*/ 15 w 75"/>
                <a:gd name="T27" fmla="*/ 22 h 105"/>
                <a:gd name="T28" fmla="*/ 0 w 75"/>
                <a:gd name="T29" fmla="*/ 52 h 105"/>
                <a:gd name="T30" fmla="*/ 7 w 75"/>
                <a:gd name="T31" fmla="*/ 75 h 105"/>
                <a:gd name="T32" fmla="*/ 7 w 75"/>
                <a:gd name="T33" fmla="*/ 90 h 105"/>
                <a:gd name="T34" fmla="*/ 15 w 75"/>
                <a:gd name="T35" fmla="*/ 98 h 105"/>
                <a:gd name="T36" fmla="*/ 15 w 75"/>
                <a:gd name="T37" fmla="*/ 98 h 105"/>
                <a:gd name="T38" fmla="*/ 22 w 75"/>
                <a:gd name="T39" fmla="*/ 98 h 105"/>
                <a:gd name="T40" fmla="*/ 22 w 75"/>
                <a:gd name="T41" fmla="*/ 98 h 105"/>
                <a:gd name="T42" fmla="*/ 37 w 75"/>
                <a:gd name="T43" fmla="*/ 105 h 105"/>
                <a:gd name="T44" fmla="*/ 37 w 75"/>
                <a:gd name="T45" fmla="*/ 105 h 105"/>
                <a:gd name="T46" fmla="*/ 52 w 75"/>
                <a:gd name="T47" fmla="*/ 105 h 105"/>
                <a:gd name="T48" fmla="*/ 67 w 75"/>
                <a:gd name="T49" fmla="*/ 98 h 105"/>
                <a:gd name="T50" fmla="*/ 75 w 75"/>
                <a:gd name="T51" fmla="*/ 83 h 105"/>
                <a:gd name="T52" fmla="*/ 75 w 75"/>
                <a:gd name="T5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5" h="105">
                  <a:moveTo>
                    <a:pt x="75" y="83"/>
                  </a:moveTo>
                  <a:lnTo>
                    <a:pt x="75" y="83"/>
                  </a:lnTo>
                  <a:lnTo>
                    <a:pt x="67" y="75"/>
                  </a:lnTo>
                  <a:lnTo>
                    <a:pt x="60" y="68"/>
                  </a:lnTo>
                  <a:lnTo>
                    <a:pt x="37" y="68"/>
                  </a:lnTo>
                  <a:lnTo>
                    <a:pt x="37" y="68"/>
                  </a:lnTo>
                  <a:lnTo>
                    <a:pt x="30" y="75"/>
                  </a:lnTo>
                  <a:lnTo>
                    <a:pt x="30" y="75"/>
                  </a:lnTo>
                  <a:lnTo>
                    <a:pt x="22" y="60"/>
                  </a:lnTo>
                  <a:lnTo>
                    <a:pt x="22" y="37"/>
                  </a:lnTo>
                  <a:lnTo>
                    <a:pt x="30" y="15"/>
                  </a:lnTo>
                  <a:lnTo>
                    <a:pt x="45" y="0"/>
                  </a:lnTo>
                  <a:lnTo>
                    <a:pt x="45" y="0"/>
                  </a:lnTo>
                  <a:lnTo>
                    <a:pt x="15" y="22"/>
                  </a:lnTo>
                  <a:lnTo>
                    <a:pt x="0" y="52"/>
                  </a:lnTo>
                  <a:lnTo>
                    <a:pt x="7" y="75"/>
                  </a:lnTo>
                  <a:lnTo>
                    <a:pt x="7" y="90"/>
                  </a:lnTo>
                  <a:lnTo>
                    <a:pt x="15" y="98"/>
                  </a:lnTo>
                  <a:lnTo>
                    <a:pt x="15" y="98"/>
                  </a:lnTo>
                  <a:lnTo>
                    <a:pt x="22" y="98"/>
                  </a:lnTo>
                  <a:lnTo>
                    <a:pt x="22" y="98"/>
                  </a:lnTo>
                  <a:lnTo>
                    <a:pt x="37" y="105"/>
                  </a:lnTo>
                  <a:lnTo>
                    <a:pt x="37" y="105"/>
                  </a:lnTo>
                  <a:lnTo>
                    <a:pt x="52" y="105"/>
                  </a:lnTo>
                  <a:lnTo>
                    <a:pt x="67" y="98"/>
                  </a:lnTo>
                  <a:lnTo>
                    <a:pt x="75" y="83"/>
                  </a:lnTo>
                  <a:lnTo>
                    <a:pt x="75" y="8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9" name="Freeform 35"/>
            <p:cNvSpPr>
              <a:spLocks/>
            </p:cNvSpPr>
            <p:nvPr/>
          </p:nvSpPr>
          <p:spPr bwMode="auto">
            <a:xfrm>
              <a:off x="2895600" y="4679950"/>
              <a:ext cx="417513" cy="858838"/>
            </a:xfrm>
            <a:custGeom>
              <a:avLst/>
              <a:gdLst>
                <a:gd name="T0" fmla="*/ 188 w 263"/>
                <a:gd name="T1" fmla="*/ 345 h 541"/>
                <a:gd name="T2" fmla="*/ 188 w 263"/>
                <a:gd name="T3" fmla="*/ 345 h 541"/>
                <a:gd name="T4" fmla="*/ 233 w 263"/>
                <a:gd name="T5" fmla="*/ 255 h 541"/>
                <a:gd name="T6" fmla="*/ 255 w 263"/>
                <a:gd name="T7" fmla="*/ 188 h 541"/>
                <a:gd name="T8" fmla="*/ 263 w 263"/>
                <a:gd name="T9" fmla="*/ 128 h 541"/>
                <a:gd name="T10" fmla="*/ 255 w 263"/>
                <a:gd name="T11" fmla="*/ 75 h 541"/>
                <a:gd name="T12" fmla="*/ 240 w 263"/>
                <a:gd name="T13" fmla="*/ 37 h 541"/>
                <a:gd name="T14" fmla="*/ 225 w 263"/>
                <a:gd name="T15" fmla="*/ 15 h 541"/>
                <a:gd name="T16" fmla="*/ 195 w 263"/>
                <a:gd name="T17" fmla="*/ 0 h 541"/>
                <a:gd name="T18" fmla="*/ 173 w 263"/>
                <a:gd name="T19" fmla="*/ 0 h 541"/>
                <a:gd name="T20" fmla="*/ 173 w 263"/>
                <a:gd name="T21" fmla="*/ 0 h 541"/>
                <a:gd name="T22" fmla="*/ 150 w 263"/>
                <a:gd name="T23" fmla="*/ 0 h 541"/>
                <a:gd name="T24" fmla="*/ 135 w 263"/>
                <a:gd name="T25" fmla="*/ 15 h 541"/>
                <a:gd name="T26" fmla="*/ 135 w 263"/>
                <a:gd name="T27" fmla="*/ 15 h 541"/>
                <a:gd name="T28" fmla="*/ 150 w 263"/>
                <a:gd name="T29" fmla="*/ 7 h 541"/>
                <a:gd name="T30" fmla="*/ 150 w 263"/>
                <a:gd name="T31" fmla="*/ 7 h 541"/>
                <a:gd name="T32" fmla="*/ 180 w 263"/>
                <a:gd name="T33" fmla="*/ 15 h 541"/>
                <a:gd name="T34" fmla="*/ 203 w 263"/>
                <a:gd name="T35" fmla="*/ 30 h 541"/>
                <a:gd name="T36" fmla="*/ 225 w 263"/>
                <a:gd name="T37" fmla="*/ 52 h 541"/>
                <a:gd name="T38" fmla="*/ 240 w 263"/>
                <a:gd name="T39" fmla="*/ 90 h 541"/>
                <a:gd name="T40" fmla="*/ 240 w 263"/>
                <a:gd name="T41" fmla="*/ 143 h 541"/>
                <a:gd name="T42" fmla="*/ 233 w 263"/>
                <a:gd name="T43" fmla="*/ 203 h 541"/>
                <a:gd name="T44" fmla="*/ 210 w 263"/>
                <a:gd name="T45" fmla="*/ 270 h 541"/>
                <a:gd name="T46" fmla="*/ 165 w 263"/>
                <a:gd name="T47" fmla="*/ 353 h 541"/>
                <a:gd name="T48" fmla="*/ 165 w 263"/>
                <a:gd name="T49" fmla="*/ 353 h 541"/>
                <a:gd name="T50" fmla="*/ 127 w 263"/>
                <a:gd name="T51" fmla="*/ 413 h 541"/>
                <a:gd name="T52" fmla="*/ 90 w 263"/>
                <a:gd name="T53" fmla="*/ 458 h 541"/>
                <a:gd name="T54" fmla="*/ 45 w 263"/>
                <a:gd name="T55" fmla="*/ 503 h 541"/>
                <a:gd name="T56" fmla="*/ 0 w 263"/>
                <a:gd name="T57" fmla="*/ 541 h 541"/>
                <a:gd name="T58" fmla="*/ 15 w 263"/>
                <a:gd name="T59" fmla="*/ 526 h 541"/>
                <a:gd name="T60" fmla="*/ 15 w 263"/>
                <a:gd name="T61" fmla="*/ 526 h 541"/>
                <a:gd name="T62" fmla="*/ 67 w 263"/>
                <a:gd name="T63" fmla="*/ 488 h 541"/>
                <a:gd name="T64" fmla="*/ 112 w 263"/>
                <a:gd name="T65" fmla="*/ 443 h 541"/>
                <a:gd name="T66" fmla="*/ 150 w 263"/>
                <a:gd name="T67" fmla="*/ 398 h 541"/>
                <a:gd name="T68" fmla="*/ 188 w 263"/>
                <a:gd name="T69" fmla="*/ 345 h 541"/>
                <a:gd name="T70" fmla="*/ 188 w 263"/>
                <a:gd name="T71" fmla="*/ 345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3" h="541">
                  <a:moveTo>
                    <a:pt x="188" y="345"/>
                  </a:moveTo>
                  <a:lnTo>
                    <a:pt x="188" y="345"/>
                  </a:lnTo>
                  <a:lnTo>
                    <a:pt x="233" y="255"/>
                  </a:lnTo>
                  <a:lnTo>
                    <a:pt x="255" y="188"/>
                  </a:lnTo>
                  <a:lnTo>
                    <a:pt x="263" y="128"/>
                  </a:lnTo>
                  <a:lnTo>
                    <a:pt x="255" y="75"/>
                  </a:lnTo>
                  <a:lnTo>
                    <a:pt x="240" y="37"/>
                  </a:lnTo>
                  <a:lnTo>
                    <a:pt x="225" y="15"/>
                  </a:lnTo>
                  <a:lnTo>
                    <a:pt x="195" y="0"/>
                  </a:lnTo>
                  <a:lnTo>
                    <a:pt x="173" y="0"/>
                  </a:lnTo>
                  <a:lnTo>
                    <a:pt x="173" y="0"/>
                  </a:lnTo>
                  <a:lnTo>
                    <a:pt x="150" y="0"/>
                  </a:lnTo>
                  <a:lnTo>
                    <a:pt x="135" y="15"/>
                  </a:lnTo>
                  <a:lnTo>
                    <a:pt x="135" y="15"/>
                  </a:lnTo>
                  <a:lnTo>
                    <a:pt x="150" y="7"/>
                  </a:lnTo>
                  <a:lnTo>
                    <a:pt x="150" y="7"/>
                  </a:lnTo>
                  <a:lnTo>
                    <a:pt x="180" y="15"/>
                  </a:lnTo>
                  <a:lnTo>
                    <a:pt x="203" y="30"/>
                  </a:lnTo>
                  <a:lnTo>
                    <a:pt x="225" y="52"/>
                  </a:lnTo>
                  <a:lnTo>
                    <a:pt x="240" y="90"/>
                  </a:lnTo>
                  <a:lnTo>
                    <a:pt x="240" y="143"/>
                  </a:lnTo>
                  <a:lnTo>
                    <a:pt x="233" y="203"/>
                  </a:lnTo>
                  <a:lnTo>
                    <a:pt x="210" y="270"/>
                  </a:lnTo>
                  <a:lnTo>
                    <a:pt x="165" y="353"/>
                  </a:lnTo>
                  <a:lnTo>
                    <a:pt x="165" y="353"/>
                  </a:lnTo>
                  <a:lnTo>
                    <a:pt x="127" y="413"/>
                  </a:lnTo>
                  <a:lnTo>
                    <a:pt x="90" y="458"/>
                  </a:lnTo>
                  <a:lnTo>
                    <a:pt x="45" y="503"/>
                  </a:lnTo>
                  <a:lnTo>
                    <a:pt x="0" y="541"/>
                  </a:lnTo>
                  <a:lnTo>
                    <a:pt x="15" y="526"/>
                  </a:lnTo>
                  <a:lnTo>
                    <a:pt x="15" y="526"/>
                  </a:lnTo>
                  <a:lnTo>
                    <a:pt x="67" y="488"/>
                  </a:lnTo>
                  <a:lnTo>
                    <a:pt x="112" y="443"/>
                  </a:lnTo>
                  <a:lnTo>
                    <a:pt x="150" y="398"/>
                  </a:lnTo>
                  <a:lnTo>
                    <a:pt x="188" y="345"/>
                  </a:lnTo>
                  <a:lnTo>
                    <a:pt x="188" y="34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0" name="Freeform 36"/>
            <p:cNvSpPr>
              <a:spLocks/>
            </p:cNvSpPr>
            <p:nvPr/>
          </p:nvSpPr>
          <p:spPr bwMode="auto">
            <a:xfrm>
              <a:off x="3348038" y="4178300"/>
              <a:ext cx="155575" cy="239713"/>
            </a:xfrm>
            <a:custGeom>
              <a:avLst/>
              <a:gdLst>
                <a:gd name="T0" fmla="*/ 98 w 98"/>
                <a:gd name="T1" fmla="*/ 121 h 151"/>
                <a:gd name="T2" fmla="*/ 98 w 98"/>
                <a:gd name="T3" fmla="*/ 121 h 151"/>
                <a:gd name="T4" fmla="*/ 98 w 98"/>
                <a:gd name="T5" fmla="*/ 113 h 151"/>
                <a:gd name="T6" fmla="*/ 90 w 98"/>
                <a:gd name="T7" fmla="*/ 106 h 151"/>
                <a:gd name="T8" fmla="*/ 75 w 98"/>
                <a:gd name="T9" fmla="*/ 106 h 151"/>
                <a:gd name="T10" fmla="*/ 53 w 98"/>
                <a:gd name="T11" fmla="*/ 106 h 151"/>
                <a:gd name="T12" fmla="*/ 53 w 98"/>
                <a:gd name="T13" fmla="*/ 106 h 151"/>
                <a:gd name="T14" fmla="*/ 38 w 98"/>
                <a:gd name="T15" fmla="*/ 106 h 151"/>
                <a:gd name="T16" fmla="*/ 38 w 98"/>
                <a:gd name="T17" fmla="*/ 106 h 151"/>
                <a:gd name="T18" fmla="*/ 30 w 98"/>
                <a:gd name="T19" fmla="*/ 83 h 151"/>
                <a:gd name="T20" fmla="*/ 30 w 98"/>
                <a:gd name="T21" fmla="*/ 61 h 151"/>
                <a:gd name="T22" fmla="*/ 38 w 98"/>
                <a:gd name="T23" fmla="*/ 30 h 151"/>
                <a:gd name="T24" fmla="*/ 53 w 98"/>
                <a:gd name="T25" fmla="*/ 0 h 151"/>
                <a:gd name="T26" fmla="*/ 53 w 98"/>
                <a:gd name="T27" fmla="*/ 0 h 151"/>
                <a:gd name="T28" fmla="*/ 38 w 98"/>
                <a:gd name="T29" fmla="*/ 15 h 151"/>
                <a:gd name="T30" fmla="*/ 15 w 98"/>
                <a:gd name="T31" fmla="*/ 30 h 151"/>
                <a:gd name="T32" fmla="*/ 8 w 98"/>
                <a:gd name="T33" fmla="*/ 53 h 151"/>
                <a:gd name="T34" fmla="*/ 0 w 98"/>
                <a:gd name="T35" fmla="*/ 76 h 151"/>
                <a:gd name="T36" fmla="*/ 0 w 98"/>
                <a:gd name="T37" fmla="*/ 98 h 151"/>
                <a:gd name="T38" fmla="*/ 0 w 98"/>
                <a:gd name="T39" fmla="*/ 113 h 151"/>
                <a:gd name="T40" fmla="*/ 8 w 98"/>
                <a:gd name="T41" fmla="*/ 128 h 151"/>
                <a:gd name="T42" fmla="*/ 23 w 98"/>
                <a:gd name="T43" fmla="*/ 143 h 151"/>
                <a:gd name="T44" fmla="*/ 23 w 98"/>
                <a:gd name="T45" fmla="*/ 143 h 151"/>
                <a:gd name="T46" fmla="*/ 23 w 98"/>
                <a:gd name="T47" fmla="*/ 143 h 151"/>
                <a:gd name="T48" fmla="*/ 23 w 98"/>
                <a:gd name="T49" fmla="*/ 143 h 151"/>
                <a:gd name="T50" fmla="*/ 45 w 98"/>
                <a:gd name="T51" fmla="*/ 151 h 151"/>
                <a:gd name="T52" fmla="*/ 45 w 98"/>
                <a:gd name="T53" fmla="*/ 151 h 151"/>
                <a:gd name="T54" fmla="*/ 75 w 98"/>
                <a:gd name="T55" fmla="*/ 151 h 151"/>
                <a:gd name="T56" fmla="*/ 90 w 98"/>
                <a:gd name="T57" fmla="*/ 143 h 151"/>
                <a:gd name="T58" fmla="*/ 98 w 98"/>
                <a:gd name="T59" fmla="*/ 136 h 151"/>
                <a:gd name="T60" fmla="*/ 98 w 98"/>
                <a:gd name="T61" fmla="*/ 121 h 151"/>
                <a:gd name="T62" fmla="*/ 98 w 98"/>
                <a:gd name="T63"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151">
                  <a:moveTo>
                    <a:pt x="98" y="121"/>
                  </a:moveTo>
                  <a:lnTo>
                    <a:pt x="98" y="121"/>
                  </a:lnTo>
                  <a:lnTo>
                    <a:pt x="98" y="113"/>
                  </a:lnTo>
                  <a:lnTo>
                    <a:pt x="90" y="106"/>
                  </a:lnTo>
                  <a:lnTo>
                    <a:pt x="75" y="106"/>
                  </a:lnTo>
                  <a:lnTo>
                    <a:pt x="53" y="106"/>
                  </a:lnTo>
                  <a:lnTo>
                    <a:pt x="53" y="106"/>
                  </a:lnTo>
                  <a:lnTo>
                    <a:pt x="38" y="106"/>
                  </a:lnTo>
                  <a:lnTo>
                    <a:pt x="38" y="106"/>
                  </a:lnTo>
                  <a:lnTo>
                    <a:pt x="30" y="83"/>
                  </a:lnTo>
                  <a:lnTo>
                    <a:pt x="30" y="61"/>
                  </a:lnTo>
                  <a:lnTo>
                    <a:pt x="38" y="30"/>
                  </a:lnTo>
                  <a:lnTo>
                    <a:pt x="53" y="0"/>
                  </a:lnTo>
                  <a:lnTo>
                    <a:pt x="53" y="0"/>
                  </a:lnTo>
                  <a:lnTo>
                    <a:pt x="38" y="15"/>
                  </a:lnTo>
                  <a:lnTo>
                    <a:pt x="15" y="30"/>
                  </a:lnTo>
                  <a:lnTo>
                    <a:pt x="8" y="53"/>
                  </a:lnTo>
                  <a:lnTo>
                    <a:pt x="0" y="76"/>
                  </a:lnTo>
                  <a:lnTo>
                    <a:pt x="0" y="98"/>
                  </a:lnTo>
                  <a:lnTo>
                    <a:pt x="0" y="113"/>
                  </a:lnTo>
                  <a:lnTo>
                    <a:pt x="8" y="128"/>
                  </a:lnTo>
                  <a:lnTo>
                    <a:pt x="23" y="143"/>
                  </a:lnTo>
                  <a:lnTo>
                    <a:pt x="23" y="143"/>
                  </a:lnTo>
                  <a:lnTo>
                    <a:pt x="23" y="143"/>
                  </a:lnTo>
                  <a:lnTo>
                    <a:pt x="23" y="143"/>
                  </a:lnTo>
                  <a:lnTo>
                    <a:pt x="45" y="151"/>
                  </a:lnTo>
                  <a:lnTo>
                    <a:pt x="45" y="151"/>
                  </a:lnTo>
                  <a:lnTo>
                    <a:pt x="75" y="151"/>
                  </a:lnTo>
                  <a:lnTo>
                    <a:pt x="90" y="143"/>
                  </a:lnTo>
                  <a:lnTo>
                    <a:pt x="98" y="136"/>
                  </a:lnTo>
                  <a:lnTo>
                    <a:pt x="98" y="121"/>
                  </a:lnTo>
                  <a:lnTo>
                    <a:pt x="98" y="12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1" name="Freeform 37"/>
            <p:cNvSpPr>
              <a:spLocks/>
            </p:cNvSpPr>
            <p:nvPr/>
          </p:nvSpPr>
          <p:spPr bwMode="auto">
            <a:xfrm>
              <a:off x="3144838" y="4130675"/>
              <a:ext cx="596900" cy="1289050"/>
            </a:xfrm>
            <a:custGeom>
              <a:avLst/>
              <a:gdLst>
                <a:gd name="T0" fmla="*/ 271 w 376"/>
                <a:gd name="T1" fmla="*/ 511 h 812"/>
                <a:gd name="T2" fmla="*/ 271 w 376"/>
                <a:gd name="T3" fmla="*/ 511 h 812"/>
                <a:gd name="T4" fmla="*/ 308 w 376"/>
                <a:gd name="T5" fmla="*/ 444 h 812"/>
                <a:gd name="T6" fmla="*/ 331 w 376"/>
                <a:gd name="T7" fmla="*/ 383 h 812"/>
                <a:gd name="T8" fmla="*/ 354 w 376"/>
                <a:gd name="T9" fmla="*/ 331 h 812"/>
                <a:gd name="T10" fmla="*/ 369 w 376"/>
                <a:gd name="T11" fmla="*/ 278 h 812"/>
                <a:gd name="T12" fmla="*/ 376 w 376"/>
                <a:gd name="T13" fmla="*/ 233 h 812"/>
                <a:gd name="T14" fmla="*/ 376 w 376"/>
                <a:gd name="T15" fmla="*/ 188 h 812"/>
                <a:gd name="T16" fmla="*/ 376 w 376"/>
                <a:gd name="T17" fmla="*/ 151 h 812"/>
                <a:gd name="T18" fmla="*/ 369 w 376"/>
                <a:gd name="T19" fmla="*/ 121 h 812"/>
                <a:gd name="T20" fmla="*/ 361 w 376"/>
                <a:gd name="T21" fmla="*/ 91 h 812"/>
                <a:gd name="T22" fmla="*/ 346 w 376"/>
                <a:gd name="T23" fmla="*/ 60 h 812"/>
                <a:gd name="T24" fmla="*/ 331 w 376"/>
                <a:gd name="T25" fmla="*/ 45 h 812"/>
                <a:gd name="T26" fmla="*/ 316 w 376"/>
                <a:gd name="T27" fmla="*/ 23 h 812"/>
                <a:gd name="T28" fmla="*/ 278 w 376"/>
                <a:gd name="T29" fmla="*/ 8 h 812"/>
                <a:gd name="T30" fmla="*/ 241 w 376"/>
                <a:gd name="T31" fmla="*/ 0 h 812"/>
                <a:gd name="T32" fmla="*/ 241 w 376"/>
                <a:gd name="T33" fmla="*/ 0 h 812"/>
                <a:gd name="T34" fmla="*/ 203 w 376"/>
                <a:gd name="T35" fmla="*/ 15 h 812"/>
                <a:gd name="T36" fmla="*/ 181 w 376"/>
                <a:gd name="T37" fmla="*/ 30 h 812"/>
                <a:gd name="T38" fmla="*/ 181 w 376"/>
                <a:gd name="T39" fmla="*/ 30 h 812"/>
                <a:gd name="T40" fmla="*/ 211 w 376"/>
                <a:gd name="T41" fmla="*/ 23 h 812"/>
                <a:gd name="T42" fmla="*/ 211 w 376"/>
                <a:gd name="T43" fmla="*/ 23 h 812"/>
                <a:gd name="T44" fmla="*/ 248 w 376"/>
                <a:gd name="T45" fmla="*/ 30 h 812"/>
                <a:gd name="T46" fmla="*/ 286 w 376"/>
                <a:gd name="T47" fmla="*/ 45 h 812"/>
                <a:gd name="T48" fmla="*/ 301 w 376"/>
                <a:gd name="T49" fmla="*/ 60 h 812"/>
                <a:gd name="T50" fmla="*/ 316 w 376"/>
                <a:gd name="T51" fmla="*/ 83 h 812"/>
                <a:gd name="T52" fmla="*/ 331 w 376"/>
                <a:gd name="T53" fmla="*/ 113 h 812"/>
                <a:gd name="T54" fmla="*/ 339 w 376"/>
                <a:gd name="T55" fmla="*/ 136 h 812"/>
                <a:gd name="T56" fmla="*/ 346 w 376"/>
                <a:gd name="T57" fmla="*/ 173 h 812"/>
                <a:gd name="T58" fmla="*/ 346 w 376"/>
                <a:gd name="T59" fmla="*/ 211 h 812"/>
                <a:gd name="T60" fmla="*/ 346 w 376"/>
                <a:gd name="T61" fmla="*/ 256 h 812"/>
                <a:gd name="T62" fmla="*/ 339 w 376"/>
                <a:gd name="T63" fmla="*/ 301 h 812"/>
                <a:gd name="T64" fmla="*/ 323 w 376"/>
                <a:gd name="T65" fmla="*/ 353 h 812"/>
                <a:gd name="T66" fmla="*/ 301 w 376"/>
                <a:gd name="T67" fmla="*/ 406 h 812"/>
                <a:gd name="T68" fmla="*/ 278 w 376"/>
                <a:gd name="T69" fmla="*/ 466 h 812"/>
                <a:gd name="T70" fmla="*/ 241 w 376"/>
                <a:gd name="T71" fmla="*/ 534 h 812"/>
                <a:gd name="T72" fmla="*/ 241 w 376"/>
                <a:gd name="T73" fmla="*/ 534 h 812"/>
                <a:gd name="T74" fmla="*/ 188 w 376"/>
                <a:gd name="T75" fmla="*/ 609 h 812"/>
                <a:gd name="T76" fmla="*/ 136 w 376"/>
                <a:gd name="T77" fmla="*/ 684 h 812"/>
                <a:gd name="T78" fmla="*/ 68 w 376"/>
                <a:gd name="T79" fmla="*/ 751 h 812"/>
                <a:gd name="T80" fmla="*/ 0 w 376"/>
                <a:gd name="T81" fmla="*/ 812 h 812"/>
                <a:gd name="T82" fmla="*/ 31 w 376"/>
                <a:gd name="T83" fmla="*/ 789 h 812"/>
                <a:gd name="T84" fmla="*/ 31 w 376"/>
                <a:gd name="T85" fmla="*/ 789 h 812"/>
                <a:gd name="T86" fmla="*/ 98 w 376"/>
                <a:gd name="T87" fmla="*/ 729 h 812"/>
                <a:gd name="T88" fmla="*/ 158 w 376"/>
                <a:gd name="T89" fmla="*/ 661 h 812"/>
                <a:gd name="T90" fmla="*/ 218 w 376"/>
                <a:gd name="T91" fmla="*/ 594 h 812"/>
                <a:gd name="T92" fmla="*/ 271 w 376"/>
                <a:gd name="T93" fmla="*/ 511 h 812"/>
                <a:gd name="T94" fmla="*/ 271 w 376"/>
                <a:gd name="T95" fmla="*/ 511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 h="812">
                  <a:moveTo>
                    <a:pt x="271" y="511"/>
                  </a:moveTo>
                  <a:lnTo>
                    <a:pt x="271" y="511"/>
                  </a:lnTo>
                  <a:lnTo>
                    <a:pt x="308" y="444"/>
                  </a:lnTo>
                  <a:lnTo>
                    <a:pt x="331" y="383"/>
                  </a:lnTo>
                  <a:lnTo>
                    <a:pt x="354" y="331"/>
                  </a:lnTo>
                  <a:lnTo>
                    <a:pt x="369" y="278"/>
                  </a:lnTo>
                  <a:lnTo>
                    <a:pt x="376" y="233"/>
                  </a:lnTo>
                  <a:lnTo>
                    <a:pt x="376" y="188"/>
                  </a:lnTo>
                  <a:lnTo>
                    <a:pt x="376" y="151"/>
                  </a:lnTo>
                  <a:lnTo>
                    <a:pt x="369" y="121"/>
                  </a:lnTo>
                  <a:lnTo>
                    <a:pt x="361" y="91"/>
                  </a:lnTo>
                  <a:lnTo>
                    <a:pt x="346" y="60"/>
                  </a:lnTo>
                  <a:lnTo>
                    <a:pt x="331" y="45"/>
                  </a:lnTo>
                  <a:lnTo>
                    <a:pt x="316" y="23"/>
                  </a:lnTo>
                  <a:lnTo>
                    <a:pt x="278" y="8"/>
                  </a:lnTo>
                  <a:lnTo>
                    <a:pt x="241" y="0"/>
                  </a:lnTo>
                  <a:lnTo>
                    <a:pt x="241" y="0"/>
                  </a:lnTo>
                  <a:lnTo>
                    <a:pt x="203" y="15"/>
                  </a:lnTo>
                  <a:lnTo>
                    <a:pt x="181" y="30"/>
                  </a:lnTo>
                  <a:lnTo>
                    <a:pt x="181" y="30"/>
                  </a:lnTo>
                  <a:lnTo>
                    <a:pt x="211" y="23"/>
                  </a:lnTo>
                  <a:lnTo>
                    <a:pt x="211" y="23"/>
                  </a:lnTo>
                  <a:lnTo>
                    <a:pt x="248" y="30"/>
                  </a:lnTo>
                  <a:lnTo>
                    <a:pt x="286" y="45"/>
                  </a:lnTo>
                  <a:lnTo>
                    <a:pt x="301" y="60"/>
                  </a:lnTo>
                  <a:lnTo>
                    <a:pt x="316" y="83"/>
                  </a:lnTo>
                  <a:lnTo>
                    <a:pt x="331" y="113"/>
                  </a:lnTo>
                  <a:lnTo>
                    <a:pt x="339" y="136"/>
                  </a:lnTo>
                  <a:lnTo>
                    <a:pt x="346" y="173"/>
                  </a:lnTo>
                  <a:lnTo>
                    <a:pt x="346" y="211"/>
                  </a:lnTo>
                  <a:lnTo>
                    <a:pt x="346" y="256"/>
                  </a:lnTo>
                  <a:lnTo>
                    <a:pt x="339" y="301"/>
                  </a:lnTo>
                  <a:lnTo>
                    <a:pt x="323" y="353"/>
                  </a:lnTo>
                  <a:lnTo>
                    <a:pt x="301" y="406"/>
                  </a:lnTo>
                  <a:lnTo>
                    <a:pt x="278" y="466"/>
                  </a:lnTo>
                  <a:lnTo>
                    <a:pt x="241" y="534"/>
                  </a:lnTo>
                  <a:lnTo>
                    <a:pt x="241" y="534"/>
                  </a:lnTo>
                  <a:lnTo>
                    <a:pt x="188" y="609"/>
                  </a:lnTo>
                  <a:lnTo>
                    <a:pt x="136" y="684"/>
                  </a:lnTo>
                  <a:lnTo>
                    <a:pt x="68" y="751"/>
                  </a:lnTo>
                  <a:lnTo>
                    <a:pt x="0" y="812"/>
                  </a:lnTo>
                  <a:lnTo>
                    <a:pt x="31" y="789"/>
                  </a:lnTo>
                  <a:lnTo>
                    <a:pt x="31" y="789"/>
                  </a:lnTo>
                  <a:lnTo>
                    <a:pt x="98" y="729"/>
                  </a:lnTo>
                  <a:lnTo>
                    <a:pt x="158" y="661"/>
                  </a:lnTo>
                  <a:lnTo>
                    <a:pt x="218" y="594"/>
                  </a:lnTo>
                  <a:lnTo>
                    <a:pt x="271" y="511"/>
                  </a:lnTo>
                  <a:lnTo>
                    <a:pt x="271" y="51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2" name="Freeform 38"/>
            <p:cNvSpPr>
              <a:spLocks/>
            </p:cNvSpPr>
            <p:nvPr/>
          </p:nvSpPr>
          <p:spPr bwMode="auto">
            <a:xfrm>
              <a:off x="3265488" y="3321050"/>
              <a:ext cx="201613" cy="190500"/>
            </a:xfrm>
            <a:custGeom>
              <a:avLst/>
              <a:gdLst>
                <a:gd name="T0" fmla="*/ 120 w 127"/>
                <a:gd name="T1" fmla="*/ 60 h 120"/>
                <a:gd name="T2" fmla="*/ 120 w 127"/>
                <a:gd name="T3" fmla="*/ 60 h 120"/>
                <a:gd name="T4" fmla="*/ 112 w 127"/>
                <a:gd name="T5" fmla="*/ 52 h 120"/>
                <a:gd name="T6" fmla="*/ 97 w 127"/>
                <a:gd name="T7" fmla="*/ 52 h 120"/>
                <a:gd name="T8" fmla="*/ 90 w 127"/>
                <a:gd name="T9" fmla="*/ 60 h 120"/>
                <a:gd name="T10" fmla="*/ 75 w 127"/>
                <a:gd name="T11" fmla="*/ 75 h 120"/>
                <a:gd name="T12" fmla="*/ 75 w 127"/>
                <a:gd name="T13" fmla="*/ 75 h 120"/>
                <a:gd name="T14" fmla="*/ 67 w 127"/>
                <a:gd name="T15" fmla="*/ 90 h 120"/>
                <a:gd name="T16" fmla="*/ 67 w 127"/>
                <a:gd name="T17" fmla="*/ 90 h 120"/>
                <a:gd name="T18" fmla="*/ 45 w 127"/>
                <a:gd name="T19" fmla="*/ 75 h 120"/>
                <a:gd name="T20" fmla="*/ 22 w 127"/>
                <a:gd name="T21" fmla="*/ 60 h 120"/>
                <a:gd name="T22" fmla="*/ 7 w 127"/>
                <a:gd name="T23" fmla="*/ 30 h 120"/>
                <a:gd name="T24" fmla="*/ 7 w 127"/>
                <a:gd name="T25" fmla="*/ 0 h 120"/>
                <a:gd name="T26" fmla="*/ 7 w 127"/>
                <a:gd name="T27" fmla="*/ 0 h 120"/>
                <a:gd name="T28" fmla="*/ 0 w 127"/>
                <a:gd name="T29" fmla="*/ 22 h 120"/>
                <a:gd name="T30" fmla="*/ 0 w 127"/>
                <a:gd name="T31" fmla="*/ 45 h 120"/>
                <a:gd name="T32" fmla="*/ 7 w 127"/>
                <a:gd name="T33" fmla="*/ 67 h 120"/>
                <a:gd name="T34" fmla="*/ 15 w 127"/>
                <a:gd name="T35" fmla="*/ 90 h 120"/>
                <a:gd name="T36" fmla="*/ 30 w 127"/>
                <a:gd name="T37" fmla="*/ 105 h 120"/>
                <a:gd name="T38" fmla="*/ 45 w 127"/>
                <a:gd name="T39" fmla="*/ 120 h 120"/>
                <a:gd name="T40" fmla="*/ 60 w 127"/>
                <a:gd name="T41" fmla="*/ 120 h 120"/>
                <a:gd name="T42" fmla="*/ 75 w 127"/>
                <a:gd name="T43" fmla="*/ 120 h 120"/>
                <a:gd name="T44" fmla="*/ 75 w 127"/>
                <a:gd name="T45" fmla="*/ 120 h 120"/>
                <a:gd name="T46" fmla="*/ 75 w 127"/>
                <a:gd name="T47" fmla="*/ 120 h 120"/>
                <a:gd name="T48" fmla="*/ 75 w 127"/>
                <a:gd name="T49" fmla="*/ 120 h 120"/>
                <a:gd name="T50" fmla="*/ 105 w 127"/>
                <a:gd name="T51" fmla="*/ 112 h 120"/>
                <a:gd name="T52" fmla="*/ 105 w 127"/>
                <a:gd name="T53" fmla="*/ 112 h 120"/>
                <a:gd name="T54" fmla="*/ 120 w 127"/>
                <a:gd name="T55" fmla="*/ 97 h 120"/>
                <a:gd name="T56" fmla="*/ 127 w 127"/>
                <a:gd name="T57" fmla="*/ 82 h 120"/>
                <a:gd name="T58" fmla="*/ 127 w 127"/>
                <a:gd name="T59" fmla="*/ 67 h 120"/>
                <a:gd name="T60" fmla="*/ 120 w 127"/>
                <a:gd name="T61" fmla="*/ 60 h 120"/>
                <a:gd name="T62" fmla="*/ 120 w 127"/>
                <a:gd name="T63"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20">
                  <a:moveTo>
                    <a:pt x="120" y="60"/>
                  </a:moveTo>
                  <a:lnTo>
                    <a:pt x="120" y="60"/>
                  </a:lnTo>
                  <a:lnTo>
                    <a:pt x="112" y="52"/>
                  </a:lnTo>
                  <a:lnTo>
                    <a:pt x="97" y="52"/>
                  </a:lnTo>
                  <a:lnTo>
                    <a:pt x="90" y="60"/>
                  </a:lnTo>
                  <a:lnTo>
                    <a:pt x="75" y="75"/>
                  </a:lnTo>
                  <a:lnTo>
                    <a:pt x="75" y="75"/>
                  </a:lnTo>
                  <a:lnTo>
                    <a:pt x="67" y="90"/>
                  </a:lnTo>
                  <a:lnTo>
                    <a:pt x="67" y="90"/>
                  </a:lnTo>
                  <a:lnTo>
                    <a:pt x="45" y="75"/>
                  </a:lnTo>
                  <a:lnTo>
                    <a:pt x="22" y="60"/>
                  </a:lnTo>
                  <a:lnTo>
                    <a:pt x="7" y="30"/>
                  </a:lnTo>
                  <a:lnTo>
                    <a:pt x="7" y="0"/>
                  </a:lnTo>
                  <a:lnTo>
                    <a:pt x="7" y="0"/>
                  </a:lnTo>
                  <a:lnTo>
                    <a:pt x="0" y="22"/>
                  </a:lnTo>
                  <a:lnTo>
                    <a:pt x="0" y="45"/>
                  </a:lnTo>
                  <a:lnTo>
                    <a:pt x="7" y="67"/>
                  </a:lnTo>
                  <a:lnTo>
                    <a:pt x="15" y="90"/>
                  </a:lnTo>
                  <a:lnTo>
                    <a:pt x="30" y="105"/>
                  </a:lnTo>
                  <a:lnTo>
                    <a:pt x="45" y="120"/>
                  </a:lnTo>
                  <a:lnTo>
                    <a:pt x="60" y="120"/>
                  </a:lnTo>
                  <a:lnTo>
                    <a:pt x="75" y="120"/>
                  </a:lnTo>
                  <a:lnTo>
                    <a:pt x="75" y="120"/>
                  </a:lnTo>
                  <a:lnTo>
                    <a:pt x="75" y="120"/>
                  </a:lnTo>
                  <a:lnTo>
                    <a:pt x="75" y="120"/>
                  </a:lnTo>
                  <a:lnTo>
                    <a:pt x="105" y="112"/>
                  </a:lnTo>
                  <a:lnTo>
                    <a:pt x="105" y="112"/>
                  </a:lnTo>
                  <a:lnTo>
                    <a:pt x="120" y="97"/>
                  </a:lnTo>
                  <a:lnTo>
                    <a:pt x="127" y="82"/>
                  </a:lnTo>
                  <a:lnTo>
                    <a:pt x="127" y="67"/>
                  </a:lnTo>
                  <a:lnTo>
                    <a:pt x="120" y="60"/>
                  </a:lnTo>
                  <a:lnTo>
                    <a:pt x="120" y="6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3" name="Freeform 39"/>
            <p:cNvSpPr>
              <a:spLocks/>
            </p:cNvSpPr>
            <p:nvPr/>
          </p:nvSpPr>
          <p:spPr bwMode="auto">
            <a:xfrm>
              <a:off x="3276600" y="3165475"/>
              <a:ext cx="644525" cy="1263650"/>
            </a:xfrm>
            <a:custGeom>
              <a:avLst/>
              <a:gdLst>
                <a:gd name="T0" fmla="*/ 383 w 406"/>
                <a:gd name="T1" fmla="*/ 391 h 796"/>
                <a:gd name="T2" fmla="*/ 383 w 406"/>
                <a:gd name="T3" fmla="*/ 391 h 796"/>
                <a:gd name="T4" fmla="*/ 368 w 406"/>
                <a:gd name="T5" fmla="*/ 323 h 796"/>
                <a:gd name="T6" fmla="*/ 346 w 406"/>
                <a:gd name="T7" fmla="*/ 263 h 796"/>
                <a:gd name="T8" fmla="*/ 323 w 406"/>
                <a:gd name="T9" fmla="*/ 203 h 796"/>
                <a:gd name="T10" fmla="*/ 301 w 406"/>
                <a:gd name="T11" fmla="*/ 158 h 796"/>
                <a:gd name="T12" fmla="*/ 278 w 406"/>
                <a:gd name="T13" fmla="*/ 120 h 796"/>
                <a:gd name="T14" fmla="*/ 248 w 406"/>
                <a:gd name="T15" fmla="*/ 83 h 796"/>
                <a:gd name="T16" fmla="*/ 225 w 406"/>
                <a:gd name="T17" fmla="*/ 53 h 796"/>
                <a:gd name="T18" fmla="*/ 195 w 406"/>
                <a:gd name="T19" fmla="*/ 38 h 796"/>
                <a:gd name="T20" fmla="*/ 165 w 406"/>
                <a:gd name="T21" fmla="*/ 23 h 796"/>
                <a:gd name="T22" fmla="*/ 143 w 406"/>
                <a:gd name="T23" fmla="*/ 7 h 796"/>
                <a:gd name="T24" fmla="*/ 120 w 406"/>
                <a:gd name="T25" fmla="*/ 0 h 796"/>
                <a:gd name="T26" fmla="*/ 90 w 406"/>
                <a:gd name="T27" fmla="*/ 0 h 796"/>
                <a:gd name="T28" fmla="*/ 53 w 406"/>
                <a:gd name="T29" fmla="*/ 15 h 796"/>
                <a:gd name="T30" fmla="*/ 23 w 406"/>
                <a:gd name="T31" fmla="*/ 38 h 796"/>
                <a:gd name="T32" fmla="*/ 23 w 406"/>
                <a:gd name="T33" fmla="*/ 38 h 796"/>
                <a:gd name="T34" fmla="*/ 8 w 406"/>
                <a:gd name="T35" fmla="*/ 68 h 796"/>
                <a:gd name="T36" fmla="*/ 0 w 406"/>
                <a:gd name="T37" fmla="*/ 98 h 796"/>
                <a:gd name="T38" fmla="*/ 0 w 406"/>
                <a:gd name="T39" fmla="*/ 98 h 796"/>
                <a:gd name="T40" fmla="*/ 15 w 406"/>
                <a:gd name="T41" fmla="*/ 75 h 796"/>
                <a:gd name="T42" fmla="*/ 15 w 406"/>
                <a:gd name="T43" fmla="*/ 75 h 796"/>
                <a:gd name="T44" fmla="*/ 45 w 406"/>
                <a:gd name="T45" fmla="*/ 45 h 796"/>
                <a:gd name="T46" fmla="*/ 83 w 406"/>
                <a:gd name="T47" fmla="*/ 38 h 796"/>
                <a:gd name="T48" fmla="*/ 113 w 406"/>
                <a:gd name="T49" fmla="*/ 38 h 796"/>
                <a:gd name="T50" fmla="*/ 135 w 406"/>
                <a:gd name="T51" fmla="*/ 45 h 796"/>
                <a:gd name="T52" fmla="*/ 158 w 406"/>
                <a:gd name="T53" fmla="*/ 53 h 796"/>
                <a:gd name="T54" fmla="*/ 188 w 406"/>
                <a:gd name="T55" fmla="*/ 68 h 796"/>
                <a:gd name="T56" fmla="*/ 218 w 406"/>
                <a:gd name="T57" fmla="*/ 90 h 796"/>
                <a:gd name="T58" fmla="*/ 240 w 406"/>
                <a:gd name="T59" fmla="*/ 120 h 796"/>
                <a:gd name="T60" fmla="*/ 271 w 406"/>
                <a:gd name="T61" fmla="*/ 150 h 796"/>
                <a:gd name="T62" fmla="*/ 293 w 406"/>
                <a:gd name="T63" fmla="*/ 195 h 796"/>
                <a:gd name="T64" fmla="*/ 316 w 406"/>
                <a:gd name="T65" fmla="*/ 240 h 796"/>
                <a:gd name="T66" fmla="*/ 338 w 406"/>
                <a:gd name="T67" fmla="*/ 293 h 796"/>
                <a:gd name="T68" fmla="*/ 361 w 406"/>
                <a:gd name="T69" fmla="*/ 361 h 796"/>
                <a:gd name="T70" fmla="*/ 376 w 406"/>
                <a:gd name="T71" fmla="*/ 428 h 796"/>
                <a:gd name="T72" fmla="*/ 376 w 406"/>
                <a:gd name="T73" fmla="*/ 428 h 796"/>
                <a:gd name="T74" fmla="*/ 391 w 406"/>
                <a:gd name="T75" fmla="*/ 518 h 796"/>
                <a:gd name="T76" fmla="*/ 398 w 406"/>
                <a:gd name="T77" fmla="*/ 616 h 796"/>
                <a:gd name="T78" fmla="*/ 398 w 406"/>
                <a:gd name="T79" fmla="*/ 706 h 796"/>
                <a:gd name="T80" fmla="*/ 383 w 406"/>
                <a:gd name="T81" fmla="*/ 796 h 796"/>
                <a:gd name="T82" fmla="*/ 391 w 406"/>
                <a:gd name="T83" fmla="*/ 766 h 796"/>
                <a:gd name="T84" fmla="*/ 391 w 406"/>
                <a:gd name="T85" fmla="*/ 766 h 796"/>
                <a:gd name="T86" fmla="*/ 406 w 406"/>
                <a:gd name="T87" fmla="*/ 668 h 796"/>
                <a:gd name="T88" fmla="*/ 406 w 406"/>
                <a:gd name="T89" fmla="*/ 578 h 796"/>
                <a:gd name="T90" fmla="*/ 398 w 406"/>
                <a:gd name="T91" fmla="*/ 488 h 796"/>
                <a:gd name="T92" fmla="*/ 383 w 406"/>
                <a:gd name="T93" fmla="*/ 391 h 796"/>
                <a:gd name="T94" fmla="*/ 383 w 406"/>
                <a:gd name="T95" fmla="*/ 39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6" h="796">
                  <a:moveTo>
                    <a:pt x="383" y="391"/>
                  </a:moveTo>
                  <a:lnTo>
                    <a:pt x="383" y="391"/>
                  </a:lnTo>
                  <a:lnTo>
                    <a:pt x="368" y="323"/>
                  </a:lnTo>
                  <a:lnTo>
                    <a:pt x="346" y="263"/>
                  </a:lnTo>
                  <a:lnTo>
                    <a:pt x="323" y="203"/>
                  </a:lnTo>
                  <a:lnTo>
                    <a:pt x="301" y="158"/>
                  </a:lnTo>
                  <a:lnTo>
                    <a:pt x="278" y="120"/>
                  </a:lnTo>
                  <a:lnTo>
                    <a:pt x="248" y="83"/>
                  </a:lnTo>
                  <a:lnTo>
                    <a:pt x="225" y="53"/>
                  </a:lnTo>
                  <a:lnTo>
                    <a:pt x="195" y="38"/>
                  </a:lnTo>
                  <a:lnTo>
                    <a:pt x="165" y="23"/>
                  </a:lnTo>
                  <a:lnTo>
                    <a:pt x="143" y="7"/>
                  </a:lnTo>
                  <a:lnTo>
                    <a:pt x="120" y="0"/>
                  </a:lnTo>
                  <a:lnTo>
                    <a:pt x="90" y="0"/>
                  </a:lnTo>
                  <a:lnTo>
                    <a:pt x="53" y="15"/>
                  </a:lnTo>
                  <a:lnTo>
                    <a:pt x="23" y="38"/>
                  </a:lnTo>
                  <a:lnTo>
                    <a:pt x="23" y="38"/>
                  </a:lnTo>
                  <a:lnTo>
                    <a:pt x="8" y="68"/>
                  </a:lnTo>
                  <a:lnTo>
                    <a:pt x="0" y="98"/>
                  </a:lnTo>
                  <a:lnTo>
                    <a:pt x="0" y="98"/>
                  </a:lnTo>
                  <a:lnTo>
                    <a:pt x="15" y="75"/>
                  </a:lnTo>
                  <a:lnTo>
                    <a:pt x="15" y="75"/>
                  </a:lnTo>
                  <a:lnTo>
                    <a:pt x="45" y="45"/>
                  </a:lnTo>
                  <a:lnTo>
                    <a:pt x="83" y="38"/>
                  </a:lnTo>
                  <a:lnTo>
                    <a:pt x="113" y="38"/>
                  </a:lnTo>
                  <a:lnTo>
                    <a:pt x="135" y="45"/>
                  </a:lnTo>
                  <a:lnTo>
                    <a:pt x="158" y="53"/>
                  </a:lnTo>
                  <a:lnTo>
                    <a:pt x="188" y="68"/>
                  </a:lnTo>
                  <a:lnTo>
                    <a:pt x="218" y="90"/>
                  </a:lnTo>
                  <a:lnTo>
                    <a:pt x="240" y="120"/>
                  </a:lnTo>
                  <a:lnTo>
                    <a:pt x="271" y="150"/>
                  </a:lnTo>
                  <a:lnTo>
                    <a:pt x="293" y="195"/>
                  </a:lnTo>
                  <a:lnTo>
                    <a:pt x="316" y="240"/>
                  </a:lnTo>
                  <a:lnTo>
                    <a:pt x="338" y="293"/>
                  </a:lnTo>
                  <a:lnTo>
                    <a:pt x="361" y="361"/>
                  </a:lnTo>
                  <a:lnTo>
                    <a:pt x="376" y="428"/>
                  </a:lnTo>
                  <a:lnTo>
                    <a:pt x="376" y="428"/>
                  </a:lnTo>
                  <a:lnTo>
                    <a:pt x="391" y="518"/>
                  </a:lnTo>
                  <a:lnTo>
                    <a:pt x="398" y="616"/>
                  </a:lnTo>
                  <a:lnTo>
                    <a:pt x="398" y="706"/>
                  </a:lnTo>
                  <a:lnTo>
                    <a:pt x="383" y="796"/>
                  </a:lnTo>
                  <a:lnTo>
                    <a:pt x="391" y="766"/>
                  </a:lnTo>
                  <a:lnTo>
                    <a:pt x="391" y="766"/>
                  </a:lnTo>
                  <a:lnTo>
                    <a:pt x="406" y="668"/>
                  </a:lnTo>
                  <a:lnTo>
                    <a:pt x="406" y="578"/>
                  </a:lnTo>
                  <a:lnTo>
                    <a:pt x="398" y="488"/>
                  </a:lnTo>
                  <a:lnTo>
                    <a:pt x="383" y="391"/>
                  </a:lnTo>
                  <a:lnTo>
                    <a:pt x="383" y="39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4" name="Freeform 40"/>
            <p:cNvSpPr>
              <a:spLocks/>
            </p:cNvSpPr>
            <p:nvPr/>
          </p:nvSpPr>
          <p:spPr bwMode="auto">
            <a:xfrm>
              <a:off x="3408363" y="5932488"/>
              <a:ext cx="130175" cy="142875"/>
            </a:xfrm>
            <a:custGeom>
              <a:avLst/>
              <a:gdLst>
                <a:gd name="T0" fmla="*/ 52 w 82"/>
                <a:gd name="T1" fmla="*/ 7 h 90"/>
                <a:gd name="T2" fmla="*/ 52 w 82"/>
                <a:gd name="T3" fmla="*/ 7 h 90"/>
                <a:gd name="T4" fmla="*/ 52 w 82"/>
                <a:gd name="T5" fmla="*/ 15 h 90"/>
                <a:gd name="T6" fmla="*/ 52 w 82"/>
                <a:gd name="T7" fmla="*/ 22 h 90"/>
                <a:gd name="T8" fmla="*/ 37 w 82"/>
                <a:gd name="T9" fmla="*/ 37 h 90"/>
                <a:gd name="T10" fmla="*/ 37 w 82"/>
                <a:gd name="T11" fmla="*/ 37 h 90"/>
                <a:gd name="T12" fmla="*/ 30 w 82"/>
                <a:gd name="T13" fmla="*/ 45 h 90"/>
                <a:gd name="T14" fmla="*/ 30 w 82"/>
                <a:gd name="T15" fmla="*/ 45 h 90"/>
                <a:gd name="T16" fmla="*/ 30 w 82"/>
                <a:gd name="T17" fmla="*/ 60 h 90"/>
                <a:gd name="T18" fmla="*/ 45 w 82"/>
                <a:gd name="T19" fmla="*/ 75 h 90"/>
                <a:gd name="T20" fmla="*/ 60 w 82"/>
                <a:gd name="T21" fmla="*/ 82 h 90"/>
                <a:gd name="T22" fmla="*/ 82 w 82"/>
                <a:gd name="T23" fmla="*/ 90 h 90"/>
                <a:gd name="T24" fmla="*/ 82 w 82"/>
                <a:gd name="T25" fmla="*/ 90 h 90"/>
                <a:gd name="T26" fmla="*/ 52 w 82"/>
                <a:gd name="T27" fmla="*/ 90 h 90"/>
                <a:gd name="T28" fmla="*/ 22 w 82"/>
                <a:gd name="T29" fmla="*/ 75 h 90"/>
                <a:gd name="T30" fmla="*/ 7 w 82"/>
                <a:gd name="T31" fmla="*/ 52 h 90"/>
                <a:gd name="T32" fmla="*/ 0 w 82"/>
                <a:gd name="T33" fmla="*/ 45 h 90"/>
                <a:gd name="T34" fmla="*/ 7 w 82"/>
                <a:gd name="T35" fmla="*/ 30 h 90"/>
                <a:gd name="T36" fmla="*/ 7 w 82"/>
                <a:gd name="T37" fmla="*/ 30 h 90"/>
                <a:gd name="T38" fmla="*/ 7 w 82"/>
                <a:gd name="T39" fmla="*/ 30 h 90"/>
                <a:gd name="T40" fmla="*/ 7 w 82"/>
                <a:gd name="T41" fmla="*/ 30 h 90"/>
                <a:gd name="T42" fmla="*/ 15 w 82"/>
                <a:gd name="T43" fmla="*/ 15 h 90"/>
                <a:gd name="T44" fmla="*/ 15 w 82"/>
                <a:gd name="T45" fmla="*/ 15 h 90"/>
                <a:gd name="T46" fmla="*/ 30 w 82"/>
                <a:gd name="T47" fmla="*/ 7 h 90"/>
                <a:gd name="T48" fmla="*/ 37 w 82"/>
                <a:gd name="T49" fmla="*/ 0 h 90"/>
                <a:gd name="T50" fmla="*/ 52 w 82"/>
                <a:gd name="T51" fmla="*/ 7 h 90"/>
                <a:gd name="T52" fmla="*/ 52 w 82"/>
                <a:gd name="T53"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90">
                  <a:moveTo>
                    <a:pt x="52" y="7"/>
                  </a:moveTo>
                  <a:lnTo>
                    <a:pt x="52" y="7"/>
                  </a:lnTo>
                  <a:lnTo>
                    <a:pt x="52" y="15"/>
                  </a:lnTo>
                  <a:lnTo>
                    <a:pt x="52" y="22"/>
                  </a:lnTo>
                  <a:lnTo>
                    <a:pt x="37" y="37"/>
                  </a:lnTo>
                  <a:lnTo>
                    <a:pt x="37" y="37"/>
                  </a:lnTo>
                  <a:lnTo>
                    <a:pt x="30" y="45"/>
                  </a:lnTo>
                  <a:lnTo>
                    <a:pt x="30" y="45"/>
                  </a:lnTo>
                  <a:lnTo>
                    <a:pt x="30" y="60"/>
                  </a:lnTo>
                  <a:lnTo>
                    <a:pt x="45" y="75"/>
                  </a:lnTo>
                  <a:lnTo>
                    <a:pt x="60" y="82"/>
                  </a:lnTo>
                  <a:lnTo>
                    <a:pt x="82" y="90"/>
                  </a:lnTo>
                  <a:lnTo>
                    <a:pt x="82" y="90"/>
                  </a:lnTo>
                  <a:lnTo>
                    <a:pt x="52" y="90"/>
                  </a:lnTo>
                  <a:lnTo>
                    <a:pt x="22" y="75"/>
                  </a:lnTo>
                  <a:lnTo>
                    <a:pt x="7" y="52"/>
                  </a:lnTo>
                  <a:lnTo>
                    <a:pt x="0" y="45"/>
                  </a:lnTo>
                  <a:lnTo>
                    <a:pt x="7" y="30"/>
                  </a:lnTo>
                  <a:lnTo>
                    <a:pt x="7" y="30"/>
                  </a:lnTo>
                  <a:lnTo>
                    <a:pt x="7" y="30"/>
                  </a:lnTo>
                  <a:lnTo>
                    <a:pt x="7" y="30"/>
                  </a:lnTo>
                  <a:lnTo>
                    <a:pt x="15" y="15"/>
                  </a:lnTo>
                  <a:lnTo>
                    <a:pt x="15" y="15"/>
                  </a:lnTo>
                  <a:lnTo>
                    <a:pt x="30" y="7"/>
                  </a:lnTo>
                  <a:lnTo>
                    <a:pt x="37" y="0"/>
                  </a:lnTo>
                  <a:lnTo>
                    <a:pt x="52" y="7"/>
                  </a:lnTo>
                  <a:lnTo>
                    <a:pt x="52" y="7"/>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5" name="Freeform 41"/>
            <p:cNvSpPr>
              <a:spLocks/>
            </p:cNvSpPr>
            <p:nvPr/>
          </p:nvSpPr>
          <p:spPr bwMode="auto">
            <a:xfrm>
              <a:off x="2835275" y="5573713"/>
              <a:ext cx="811213" cy="501650"/>
            </a:xfrm>
            <a:custGeom>
              <a:avLst/>
              <a:gdLst>
                <a:gd name="T0" fmla="*/ 271 w 511"/>
                <a:gd name="T1" fmla="*/ 30 h 316"/>
                <a:gd name="T2" fmla="*/ 271 w 511"/>
                <a:gd name="T3" fmla="*/ 30 h 316"/>
                <a:gd name="T4" fmla="*/ 361 w 511"/>
                <a:gd name="T5" fmla="*/ 68 h 316"/>
                <a:gd name="T6" fmla="*/ 428 w 511"/>
                <a:gd name="T7" fmla="*/ 105 h 316"/>
                <a:gd name="T8" fmla="*/ 473 w 511"/>
                <a:gd name="T9" fmla="*/ 150 h 316"/>
                <a:gd name="T10" fmla="*/ 503 w 511"/>
                <a:gd name="T11" fmla="*/ 188 h 316"/>
                <a:gd name="T12" fmla="*/ 511 w 511"/>
                <a:gd name="T13" fmla="*/ 226 h 316"/>
                <a:gd name="T14" fmla="*/ 511 w 511"/>
                <a:gd name="T15" fmla="*/ 256 h 316"/>
                <a:gd name="T16" fmla="*/ 503 w 511"/>
                <a:gd name="T17" fmla="*/ 286 h 316"/>
                <a:gd name="T18" fmla="*/ 481 w 511"/>
                <a:gd name="T19" fmla="*/ 308 h 316"/>
                <a:gd name="T20" fmla="*/ 481 w 511"/>
                <a:gd name="T21" fmla="*/ 308 h 316"/>
                <a:gd name="T22" fmla="*/ 466 w 511"/>
                <a:gd name="T23" fmla="*/ 316 h 316"/>
                <a:gd name="T24" fmla="*/ 443 w 511"/>
                <a:gd name="T25" fmla="*/ 316 h 316"/>
                <a:gd name="T26" fmla="*/ 443 w 511"/>
                <a:gd name="T27" fmla="*/ 316 h 316"/>
                <a:gd name="T28" fmla="*/ 458 w 511"/>
                <a:gd name="T29" fmla="*/ 308 h 316"/>
                <a:gd name="T30" fmla="*/ 458 w 511"/>
                <a:gd name="T31" fmla="*/ 308 h 316"/>
                <a:gd name="T32" fmla="*/ 481 w 511"/>
                <a:gd name="T33" fmla="*/ 286 h 316"/>
                <a:gd name="T34" fmla="*/ 488 w 511"/>
                <a:gd name="T35" fmla="*/ 263 h 316"/>
                <a:gd name="T36" fmla="*/ 488 w 511"/>
                <a:gd name="T37" fmla="*/ 226 h 316"/>
                <a:gd name="T38" fmla="*/ 473 w 511"/>
                <a:gd name="T39" fmla="*/ 188 h 316"/>
                <a:gd name="T40" fmla="*/ 443 w 511"/>
                <a:gd name="T41" fmla="*/ 150 h 316"/>
                <a:gd name="T42" fmla="*/ 398 w 511"/>
                <a:gd name="T43" fmla="*/ 105 h 316"/>
                <a:gd name="T44" fmla="*/ 338 w 511"/>
                <a:gd name="T45" fmla="*/ 68 h 316"/>
                <a:gd name="T46" fmla="*/ 248 w 511"/>
                <a:gd name="T47" fmla="*/ 30 h 316"/>
                <a:gd name="T48" fmla="*/ 248 w 511"/>
                <a:gd name="T49" fmla="*/ 30 h 316"/>
                <a:gd name="T50" fmla="*/ 188 w 511"/>
                <a:gd name="T51" fmla="*/ 15 h 316"/>
                <a:gd name="T52" fmla="*/ 120 w 511"/>
                <a:gd name="T53" fmla="*/ 8 h 316"/>
                <a:gd name="T54" fmla="*/ 60 w 511"/>
                <a:gd name="T55" fmla="*/ 0 h 316"/>
                <a:gd name="T56" fmla="*/ 0 w 511"/>
                <a:gd name="T57" fmla="*/ 0 h 316"/>
                <a:gd name="T58" fmla="*/ 23 w 511"/>
                <a:gd name="T59" fmla="*/ 0 h 316"/>
                <a:gd name="T60" fmla="*/ 23 w 511"/>
                <a:gd name="T61" fmla="*/ 0 h 316"/>
                <a:gd name="T62" fmla="*/ 83 w 511"/>
                <a:gd name="T63" fmla="*/ 0 h 316"/>
                <a:gd name="T64" fmla="*/ 150 w 511"/>
                <a:gd name="T65" fmla="*/ 0 h 316"/>
                <a:gd name="T66" fmla="*/ 211 w 511"/>
                <a:gd name="T67" fmla="*/ 15 h 316"/>
                <a:gd name="T68" fmla="*/ 271 w 511"/>
                <a:gd name="T69" fmla="*/ 30 h 316"/>
                <a:gd name="T70" fmla="*/ 271 w 511"/>
                <a:gd name="T71" fmla="*/ 3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1" h="316">
                  <a:moveTo>
                    <a:pt x="271" y="30"/>
                  </a:moveTo>
                  <a:lnTo>
                    <a:pt x="271" y="30"/>
                  </a:lnTo>
                  <a:lnTo>
                    <a:pt x="361" y="68"/>
                  </a:lnTo>
                  <a:lnTo>
                    <a:pt x="428" y="105"/>
                  </a:lnTo>
                  <a:lnTo>
                    <a:pt x="473" y="150"/>
                  </a:lnTo>
                  <a:lnTo>
                    <a:pt x="503" y="188"/>
                  </a:lnTo>
                  <a:lnTo>
                    <a:pt x="511" y="226"/>
                  </a:lnTo>
                  <a:lnTo>
                    <a:pt x="511" y="256"/>
                  </a:lnTo>
                  <a:lnTo>
                    <a:pt x="503" y="286"/>
                  </a:lnTo>
                  <a:lnTo>
                    <a:pt x="481" y="308"/>
                  </a:lnTo>
                  <a:lnTo>
                    <a:pt x="481" y="308"/>
                  </a:lnTo>
                  <a:lnTo>
                    <a:pt x="466" y="316"/>
                  </a:lnTo>
                  <a:lnTo>
                    <a:pt x="443" y="316"/>
                  </a:lnTo>
                  <a:lnTo>
                    <a:pt x="443" y="316"/>
                  </a:lnTo>
                  <a:lnTo>
                    <a:pt x="458" y="308"/>
                  </a:lnTo>
                  <a:lnTo>
                    <a:pt x="458" y="308"/>
                  </a:lnTo>
                  <a:lnTo>
                    <a:pt x="481" y="286"/>
                  </a:lnTo>
                  <a:lnTo>
                    <a:pt x="488" y="263"/>
                  </a:lnTo>
                  <a:lnTo>
                    <a:pt x="488" y="226"/>
                  </a:lnTo>
                  <a:lnTo>
                    <a:pt x="473" y="188"/>
                  </a:lnTo>
                  <a:lnTo>
                    <a:pt x="443" y="150"/>
                  </a:lnTo>
                  <a:lnTo>
                    <a:pt x="398" y="105"/>
                  </a:lnTo>
                  <a:lnTo>
                    <a:pt x="338" y="68"/>
                  </a:lnTo>
                  <a:lnTo>
                    <a:pt x="248" y="30"/>
                  </a:lnTo>
                  <a:lnTo>
                    <a:pt x="248" y="30"/>
                  </a:lnTo>
                  <a:lnTo>
                    <a:pt x="188" y="15"/>
                  </a:lnTo>
                  <a:lnTo>
                    <a:pt x="120" y="8"/>
                  </a:lnTo>
                  <a:lnTo>
                    <a:pt x="60" y="0"/>
                  </a:lnTo>
                  <a:lnTo>
                    <a:pt x="0" y="0"/>
                  </a:lnTo>
                  <a:lnTo>
                    <a:pt x="23" y="0"/>
                  </a:lnTo>
                  <a:lnTo>
                    <a:pt x="23" y="0"/>
                  </a:lnTo>
                  <a:lnTo>
                    <a:pt x="83" y="0"/>
                  </a:lnTo>
                  <a:lnTo>
                    <a:pt x="150" y="0"/>
                  </a:lnTo>
                  <a:lnTo>
                    <a:pt x="211" y="15"/>
                  </a:lnTo>
                  <a:lnTo>
                    <a:pt x="271" y="30"/>
                  </a:lnTo>
                  <a:lnTo>
                    <a:pt x="271" y="3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6" name="Freeform 42"/>
            <p:cNvSpPr>
              <a:spLocks/>
            </p:cNvSpPr>
            <p:nvPr/>
          </p:nvSpPr>
          <p:spPr bwMode="auto">
            <a:xfrm>
              <a:off x="4027488" y="5956300"/>
              <a:ext cx="192088" cy="201613"/>
            </a:xfrm>
            <a:custGeom>
              <a:avLst/>
              <a:gdLst>
                <a:gd name="T0" fmla="*/ 68 w 121"/>
                <a:gd name="T1" fmla="*/ 7 h 127"/>
                <a:gd name="T2" fmla="*/ 68 w 121"/>
                <a:gd name="T3" fmla="*/ 7 h 127"/>
                <a:gd name="T4" fmla="*/ 75 w 121"/>
                <a:gd name="T5" fmla="*/ 15 h 127"/>
                <a:gd name="T6" fmla="*/ 75 w 121"/>
                <a:gd name="T7" fmla="*/ 30 h 127"/>
                <a:gd name="T8" fmla="*/ 60 w 121"/>
                <a:gd name="T9" fmla="*/ 37 h 127"/>
                <a:gd name="T10" fmla="*/ 45 w 121"/>
                <a:gd name="T11" fmla="*/ 52 h 127"/>
                <a:gd name="T12" fmla="*/ 45 w 121"/>
                <a:gd name="T13" fmla="*/ 52 h 127"/>
                <a:gd name="T14" fmla="*/ 38 w 121"/>
                <a:gd name="T15" fmla="*/ 60 h 127"/>
                <a:gd name="T16" fmla="*/ 38 w 121"/>
                <a:gd name="T17" fmla="*/ 60 h 127"/>
                <a:gd name="T18" fmla="*/ 45 w 121"/>
                <a:gd name="T19" fmla="*/ 82 h 127"/>
                <a:gd name="T20" fmla="*/ 68 w 121"/>
                <a:gd name="T21" fmla="*/ 105 h 127"/>
                <a:gd name="T22" fmla="*/ 90 w 121"/>
                <a:gd name="T23" fmla="*/ 120 h 127"/>
                <a:gd name="T24" fmla="*/ 121 w 121"/>
                <a:gd name="T25" fmla="*/ 120 h 127"/>
                <a:gd name="T26" fmla="*/ 121 w 121"/>
                <a:gd name="T27" fmla="*/ 120 h 127"/>
                <a:gd name="T28" fmla="*/ 98 w 121"/>
                <a:gd name="T29" fmla="*/ 127 h 127"/>
                <a:gd name="T30" fmla="*/ 75 w 121"/>
                <a:gd name="T31" fmla="*/ 127 h 127"/>
                <a:gd name="T32" fmla="*/ 53 w 121"/>
                <a:gd name="T33" fmla="*/ 120 h 127"/>
                <a:gd name="T34" fmla="*/ 30 w 121"/>
                <a:gd name="T35" fmla="*/ 112 h 127"/>
                <a:gd name="T36" fmla="*/ 15 w 121"/>
                <a:gd name="T37" fmla="*/ 97 h 127"/>
                <a:gd name="T38" fmla="*/ 8 w 121"/>
                <a:gd name="T39" fmla="*/ 82 h 127"/>
                <a:gd name="T40" fmla="*/ 0 w 121"/>
                <a:gd name="T41" fmla="*/ 67 h 127"/>
                <a:gd name="T42" fmla="*/ 0 w 121"/>
                <a:gd name="T43" fmla="*/ 52 h 127"/>
                <a:gd name="T44" fmla="*/ 0 w 121"/>
                <a:gd name="T45" fmla="*/ 52 h 127"/>
                <a:gd name="T46" fmla="*/ 0 w 121"/>
                <a:gd name="T47" fmla="*/ 45 h 127"/>
                <a:gd name="T48" fmla="*/ 0 w 121"/>
                <a:gd name="T49" fmla="*/ 45 h 127"/>
                <a:gd name="T50" fmla="*/ 15 w 121"/>
                <a:gd name="T51" fmla="*/ 22 h 127"/>
                <a:gd name="T52" fmla="*/ 15 w 121"/>
                <a:gd name="T53" fmla="*/ 22 h 127"/>
                <a:gd name="T54" fmla="*/ 30 w 121"/>
                <a:gd name="T55" fmla="*/ 7 h 127"/>
                <a:gd name="T56" fmla="*/ 45 w 121"/>
                <a:gd name="T57" fmla="*/ 0 h 127"/>
                <a:gd name="T58" fmla="*/ 60 w 121"/>
                <a:gd name="T59" fmla="*/ 0 h 127"/>
                <a:gd name="T60" fmla="*/ 68 w 121"/>
                <a:gd name="T61" fmla="*/ 7 h 127"/>
                <a:gd name="T62" fmla="*/ 68 w 121"/>
                <a:gd name="T63"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27">
                  <a:moveTo>
                    <a:pt x="68" y="7"/>
                  </a:moveTo>
                  <a:lnTo>
                    <a:pt x="68" y="7"/>
                  </a:lnTo>
                  <a:lnTo>
                    <a:pt x="75" y="15"/>
                  </a:lnTo>
                  <a:lnTo>
                    <a:pt x="75" y="30"/>
                  </a:lnTo>
                  <a:lnTo>
                    <a:pt x="60" y="37"/>
                  </a:lnTo>
                  <a:lnTo>
                    <a:pt x="45" y="52"/>
                  </a:lnTo>
                  <a:lnTo>
                    <a:pt x="45" y="52"/>
                  </a:lnTo>
                  <a:lnTo>
                    <a:pt x="38" y="60"/>
                  </a:lnTo>
                  <a:lnTo>
                    <a:pt x="38" y="60"/>
                  </a:lnTo>
                  <a:lnTo>
                    <a:pt x="45" y="82"/>
                  </a:lnTo>
                  <a:lnTo>
                    <a:pt x="68" y="105"/>
                  </a:lnTo>
                  <a:lnTo>
                    <a:pt x="90" y="120"/>
                  </a:lnTo>
                  <a:lnTo>
                    <a:pt x="121" y="120"/>
                  </a:lnTo>
                  <a:lnTo>
                    <a:pt x="121" y="120"/>
                  </a:lnTo>
                  <a:lnTo>
                    <a:pt x="98" y="127"/>
                  </a:lnTo>
                  <a:lnTo>
                    <a:pt x="75" y="127"/>
                  </a:lnTo>
                  <a:lnTo>
                    <a:pt x="53" y="120"/>
                  </a:lnTo>
                  <a:lnTo>
                    <a:pt x="30" y="112"/>
                  </a:lnTo>
                  <a:lnTo>
                    <a:pt x="15" y="97"/>
                  </a:lnTo>
                  <a:lnTo>
                    <a:pt x="8" y="82"/>
                  </a:lnTo>
                  <a:lnTo>
                    <a:pt x="0" y="67"/>
                  </a:lnTo>
                  <a:lnTo>
                    <a:pt x="0" y="52"/>
                  </a:lnTo>
                  <a:lnTo>
                    <a:pt x="0" y="52"/>
                  </a:lnTo>
                  <a:lnTo>
                    <a:pt x="0" y="45"/>
                  </a:lnTo>
                  <a:lnTo>
                    <a:pt x="0" y="45"/>
                  </a:lnTo>
                  <a:lnTo>
                    <a:pt x="15" y="22"/>
                  </a:lnTo>
                  <a:lnTo>
                    <a:pt x="15" y="22"/>
                  </a:lnTo>
                  <a:lnTo>
                    <a:pt x="30" y="7"/>
                  </a:lnTo>
                  <a:lnTo>
                    <a:pt x="45" y="0"/>
                  </a:lnTo>
                  <a:lnTo>
                    <a:pt x="60" y="0"/>
                  </a:lnTo>
                  <a:lnTo>
                    <a:pt x="68" y="7"/>
                  </a:lnTo>
                  <a:lnTo>
                    <a:pt x="68" y="7"/>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7" name="Freeform 43"/>
            <p:cNvSpPr>
              <a:spLocks/>
            </p:cNvSpPr>
            <p:nvPr/>
          </p:nvSpPr>
          <p:spPr bwMode="auto">
            <a:xfrm>
              <a:off x="3133725" y="5478463"/>
              <a:ext cx="1239838" cy="668338"/>
            </a:xfrm>
            <a:custGeom>
              <a:avLst/>
              <a:gdLst>
                <a:gd name="T0" fmla="*/ 406 w 781"/>
                <a:gd name="T1" fmla="*/ 30 h 421"/>
                <a:gd name="T2" fmla="*/ 406 w 781"/>
                <a:gd name="T3" fmla="*/ 30 h 421"/>
                <a:gd name="T4" fmla="*/ 473 w 781"/>
                <a:gd name="T5" fmla="*/ 45 h 421"/>
                <a:gd name="T6" fmla="*/ 533 w 781"/>
                <a:gd name="T7" fmla="*/ 68 h 421"/>
                <a:gd name="T8" fmla="*/ 593 w 781"/>
                <a:gd name="T9" fmla="*/ 98 h 421"/>
                <a:gd name="T10" fmla="*/ 638 w 781"/>
                <a:gd name="T11" fmla="*/ 120 h 421"/>
                <a:gd name="T12" fmla="*/ 676 w 781"/>
                <a:gd name="T13" fmla="*/ 150 h 421"/>
                <a:gd name="T14" fmla="*/ 706 w 781"/>
                <a:gd name="T15" fmla="*/ 173 h 421"/>
                <a:gd name="T16" fmla="*/ 736 w 781"/>
                <a:gd name="T17" fmla="*/ 203 h 421"/>
                <a:gd name="T18" fmla="*/ 759 w 781"/>
                <a:gd name="T19" fmla="*/ 233 h 421"/>
                <a:gd name="T20" fmla="*/ 766 w 781"/>
                <a:gd name="T21" fmla="*/ 256 h 421"/>
                <a:gd name="T22" fmla="*/ 781 w 781"/>
                <a:gd name="T23" fmla="*/ 286 h 421"/>
                <a:gd name="T24" fmla="*/ 781 w 781"/>
                <a:gd name="T25" fmla="*/ 308 h 421"/>
                <a:gd name="T26" fmla="*/ 781 w 781"/>
                <a:gd name="T27" fmla="*/ 331 h 421"/>
                <a:gd name="T28" fmla="*/ 774 w 781"/>
                <a:gd name="T29" fmla="*/ 376 h 421"/>
                <a:gd name="T30" fmla="*/ 744 w 781"/>
                <a:gd name="T31" fmla="*/ 406 h 421"/>
                <a:gd name="T32" fmla="*/ 744 w 781"/>
                <a:gd name="T33" fmla="*/ 406 h 421"/>
                <a:gd name="T34" fmla="*/ 714 w 781"/>
                <a:gd name="T35" fmla="*/ 421 h 421"/>
                <a:gd name="T36" fmla="*/ 684 w 781"/>
                <a:gd name="T37" fmla="*/ 421 h 421"/>
                <a:gd name="T38" fmla="*/ 684 w 781"/>
                <a:gd name="T39" fmla="*/ 421 h 421"/>
                <a:gd name="T40" fmla="*/ 706 w 781"/>
                <a:gd name="T41" fmla="*/ 413 h 421"/>
                <a:gd name="T42" fmla="*/ 706 w 781"/>
                <a:gd name="T43" fmla="*/ 413 h 421"/>
                <a:gd name="T44" fmla="*/ 736 w 781"/>
                <a:gd name="T45" fmla="*/ 383 h 421"/>
                <a:gd name="T46" fmla="*/ 751 w 781"/>
                <a:gd name="T47" fmla="*/ 338 h 421"/>
                <a:gd name="T48" fmla="*/ 751 w 781"/>
                <a:gd name="T49" fmla="*/ 316 h 421"/>
                <a:gd name="T50" fmla="*/ 744 w 781"/>
                <a:gd name="T51" fmla="*/ 293 h 421"/>
                <a:gd name="T52" fmla="*/ 736 w 781"/>
                <a:gd name="T53" fmla="*/ 263 h 421"/>
                <a:gd name="T54" fmla="*/ 721 w 781"/>
                <a:gd name="T55" fmla="*/ 233 h 421"/>
                <a:gd name="T56" fmla="*/ 699 w 781"/>
                <a:gd name="T57" fmla="*/ 210 h 421"/>
                <a:gd name="T58" fmla="*/ 676 w 781"/>
                <a:gd name="T59" fmla="*/ 180 h 421"/>
                <a:gd name="T60" fmla="*/ 638 w 781"/>
                <a:gd name="T61" fmla="*/ 150 h 421"/>
                <a:gd name="T62" fmla="*/ 601 w 781"/>
                <a:gd name="T63" fmla="*/ 128 h 421"/>
                <a:gd name="T64" fmla="*/ 556 w 781"/>
                <a:gd name="T65" fmla="*/ 98 h 421"/>
                <a:gd name="T66" fmla="*/ 503 w 781"/>
                <a:gd name="T67" fmla="*/ 75 h 421"/>
                <a:gd name="T68" fmla="*/ 436 w 781"/>
                <a:gd name="T69" fmla="*/ 53 h 421"/>
                <a:gd name="T70" fmla="*/ 368 w 781"/>
                <a:gd name="T71" fmla="*/ 30 h 421"/>
                <a:gd name="T72" fmla="*/ 368 w 781"/>
                <a:gd name="T73" fmla="*/ 30 h 421"/>
                <a:gd name="T74" fmla="*/ 278 w 781"/>
                <a:gd name="T75" fmla="*/ 15 h 421"/>
                <a:gd name="T76" fmla="*/ 180 w 781"/>
                <a:gd name="T77" fmla="*/ 8 h 421"/>
                <a:gd name="T78" fmla="*/ 90 w 781"/>
                <a:gd name="T79" fmla="*/ 8 h 421"/>
                <a:gd name="T80" fmla="*/ 0 w 781"/>
                <a:gd name="T81" fmla="*/ 15 h 421"/>
                <a:gd name="T82" fmla="*/ 38 w 781"/>
                <a:gd name="T83" fmla="*/ 8 h 421"/>
                <a:gd name="T84" fmla="*/ 38 w 781"/>
                <a:gd name="T85" fmla="*/ 8 h 421"/>
                <a:gd name="T86" fmla="*/ 128 w 781"/>
                <a:gd name="T87" fmla="*/ 0 h 421"/>
                <a:gd name="T88" fmla="*/ 218 w 781"/>
                <a:gd name="T89" fmla="*/ 0 h 421"/>
                <a:gd name="T90" fmla="*/ 315 w 781"/>
                <a:gd name="T91" fmla="*/ 8 h 421"/>
                <a:gd name="T92" fmla="*/ 406 w 781"/>
                <a:gd name="T93" fmla="*/ 30 h 421"/>
                <a:gd name="T94" fmla="*/ 406 w 781"/>
                <a:gd name="T95" fmla="*/ 3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1" h="421">
                  <a:moveTo>
                    <a:pt x="406" y="30"/>
                  </a:moveTo>
                  <a:lnTo>
                    <a:pt x="406" y="30"/>
                  </a:lnTo>
                  <a:lnTo>
                    <a:pt x="473" y="45"/>
                  </a:lnTo>
                  <a:lnTo>
                    <a:pt x="533" y="68"/>
                  </a:lnTo>
                  <a:lnTo>
                    <a:pt x="593" y="98"/>
                  </a:lnTo>
                  <a:lnTo>
                    <a:pt x="638" y="120"/>
                  </a:lnTo>
                  <a:lnTo>
                    <a:pt x="676" y="150"/>
                  </a:lnTo>
                  <a:lnTo>
                    <a:pt x="706" y="173"/>
                  </a:lnTo>
                  <a:lnTo>
                    <a:pt x="736" y="203"/>
                  </a:lnTo>
                  <a:lnTo>
                    <a:pt x="759" y="233"/>
                  </a:lnTo>
                  <a:lnTo>
                    <a:pt x="766" y="256"/>
                  </a:lnTo>
                  <a:lnTo>
                    <a:pt x="781" y="286"/>
                  </a:lnTo>
                  <a:lnTo>
                    <a:pt x="781" y="308"/>
                  </a:lnTo>
                  <a:lnTo>
                    <a:pt x="781" y="331"/>
                  </a:lnTo>
                  <a:lnTo>
                    <a:pt x="774" y="376"/>
                  </a:lnTo>
                  <a:lnTo>
                    <a:pt x="744" y="406"/>
                  </a:lnTo>
                  <a:lnTo>
                    <a:pt x="744" y="406"/>
                  </a:lnTo>
                  <a:lnTo>
                    <a:pt x="714" y="421"/>
                  </a:lnTo>
                  <a:lnTo>
                    <a:pt x="684" y="421"/>
                  </a:lnTo>
                  <a:lnTo>
                    <a:pt x="684" y="421"/>
                  </a:lnTo>
                  <a:lnTo>
                    <a:pt x="706" y="413"/>
                  </a:lnTo>
                  <a:lnTo>
                    <a:pt x="706" y="413"/>
                  </a:lnTo>
                  <a:lnTo>
                    <a:pt x="736" y="383"/>
                  </a:lnTo>
                  <a:lnTo>
                    <a:pt x="751" y="338"/>
                  </a:lnTo>
                  <a:lnTo>
                    <a:pt x="751" y="316"/>
                  </a:lnTo>
                  <a:lnTo>
                    <a:pt x="744" y="293"/>
                  </a:lnTo>
                  <a:lnTo>
                    <a:pt x="736" y="263"/>
                  </a:lnTo>
                  <a:lnTo>
                    <a:pt x="721" y="233"/>
                  </a:lnTo>
                  <a:lnTo>
                    <a:pt x="699" y="210"/>
                  </a:lnTo>
                  <a:lnTo>
                    <a:pt x="676" y="180"/>
                  </a:lnTo>
                  <a:lnTo>
                    <a:pt x="638" y="150"/>
                  </a:lnTo>
                  <a:lnTo>
                    <a:pt x="601" y="128"/>
                  </a:lnTo>
                  <a:lnTo>
                    <a:pt x="556" y="98"/>
                  </a:lnTo>
                  <a:lnTo>
                    <a:pt x="503" y="75"/>
                  </a:lnTo>
                  <a:lnTo>
                    <a:pt x="436" y="53"/>
                  </a:lnTo>
                  <a:lnTo>
                    <a:pt x="368" y="30"/>
                  </a:lnTo>
                  <a:lnTo>
                    <a:pt x="368" y="30"/>
                  </a:lnTo>
                  <a:lnTo>
                    <a:pt x="278" y="15"/>
                  </a:lnTo>
                  <a:lnTo>
                    <a:pt x="180" y="8"/>
                  </a:lnTo>
                  <a:lnTo>
                    <a:pt x="90" y="8"/>
                  </a:lnTo>
                  <a:lnTo>
                    <a:pt x="0" y="15"/>
                  </a:lnTo>
                  <a:lnTo>
                    <a:pt x="38" y="8"/>
                  </a:lnTo>
                  <a:lnTo>
                    <a:pt x="38" y="8"/>
                  </a:lnTo>
                  <a:lnTo>
                    <a:pt x="128" y="0"/>
                  </a:lnTo>
                  <a:lnTo>
                    <a:pt x="218" y="0"/>
                  </a:lnTo>
                  <a:lnTo>
                    <a:pt x="315" y="8"/>
                  </a:lnTo>
                  <a:lnTo>
                    <a:pt x="406" y="30"/>
                  </a:lnTo>
                  <a:lnTo>
                    <a:pt x="406" y="3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2" name="Freeform 48"/>
            <p:cNvSpPr>
              <a:spLocks/>
            </p:cNvSpPr>
            <p:nvPr/>
          </p:nvSpPr>
          <p:spPr bwMode="auto">
            <a:xfrm>
              <a:off x="-2381" y="2092325"/>
              <a:ext cx="643732" cy="1728788"/>
            </a:xfrm>
            <a:custGeom>
              <a:avLst/>
              <a:gdLst/>
              <a:ahLst/>
              <a:cxnLst/>
              <a:rect l="l" t="t" r="r" b="b"/>
              <a:pathLst>
                <a:path w="643732" h="1728788">
                  <a:moveTo>
                    <a:pt x="24607" y="0"/>
                  </a:moveTo>
                  <a:lnTo>
                    <a:pt x="72232" y="11113"/>
                  </a:lnTo>
                  <a:lnTo>
                    <a:pt x="143669" y="47625"/>
                  </a:lnTo>
                  <a:lnTo>
                    <a:pt x="215107" y="95250"/>
                  </a:lnTo>
                  <a:lnTo>
                    <a:pt x="310357" y="179388"/>
                  </a:lnTo>
                  <a:lnTo>
                    <a:pt x="405607" y="285750"/>
                  </a:lnTo>
                  <a:lnTo>
                    <a:pt x="488157" y="428625"/>
                  </a:lnTo>
                  <a:lnTo>
                    <a:pt x="537369" y="523875"/>
                  </a:lnTo>
                  <a:lnTo>
                    <a:pt x="572294" y="620713"/>
                  </a:lnTo>
                  <a:lnTo>
                    <a:pt x="596107" y="715963"/>
                  </a:lnTo>
                  <a:lnTo>
                    <a:pt x="619920" y="811213"/>
                  </a:lnTo>
                  <a:lnTo>
                    <a:pt x="643732" y="1001713"/>
                  </a:lnTo>
                  <a:lnTo>
                    <a:pt x="643732" y="1181101"/>
                  </a:lnTo>
                  <a:lnTo>
                    <a:pt x="632620" y="1358901"/>
                  </a:lnTo>
                  <a:lnTo>
                    <a:pt x="619920" y="1514476"/>
                  </a:lnTo>
                  <a:lnTo>
                    <a:pt x="596107" y="1633538"/>
                  </a:lnTo>
                  <a:lnTo>
                    <a:pt x="572294" y="1728788"/>
                  </a:lnTo>
                  <a:lnTo>
                    <a:pt x="584995" y="1443038"/>
                  </a:lnTo>
                  <a:lnTo>
                    <a:pt x="572294" y="1204913"/>
                  </a:lnTo>
                  <a:lnTo>
                    <a:pt x="561182" y="1096963"/>
                  </a:lnTo>
                  <a:lnTo>
                    <a:pt x="537369" y="1025525"/>
                  </a:lnTo>
                  <a:lnTo>
                    <a:pt x="488157" y="954088"/>
                  </a:lnTo>
                  <a:lnTo>
                    <a:pt x="440532" y="906463"/>
                  </a:lnTo>
                  <a:lnTo>
                    <a:pt x="392907" y="882650"/>
                  </a:lnTo>
                  <a:lnTo>
                    <a:pt x="334169" y="882650"/>
                  </a:lnTo>
                  <a:lnTo>
                    <a:pt x="310357" y="882650"/>
                  </a:lnTo>
                  <a:lnTo>
                    <a:pt x="286544" y="893763"/>
                  </a:lnTo>
                  <a:lnTo>
                    <a:pt x="238919" y="930275"/>
                  </a:lnTo>
                  <a:lnTo>
                    <a:pt x="191294" y="965200"/>
                  </a:lnTo>
                  <a:lnTo>
                    <a:pt x="167482" y="977900"/>
                  </a:lnTo>
                  <a:lnTo>
                    <a:pt x="83344" y="954088"/>
                  </a:lnTo>
                  <a:lnTo>
                    <a:pt x="794" y="930275"/>
                  </a:lnTo>
                  <a:lnTo>
                    <a:pt x="0" y="929758"/>
                  </a:lnTo>
                  <a:lnTo>
                    <a:pt x="0" y="735358"/>
                  </a:lnTo>
                  <a:lnTo>
                    <a:pt x="24607" y="703263"/>
                  </a:lnTo>
                  <a:lnTo>
                    <a:pt x="72232" y="668338"/>
                  </a:lnTo>
                  <a:lnTo>
                    <a:pt x="119857" y="631825"/>
                  </a:lnTo>
                  <a:lnTo>
                    <a:pt x="178594" y="620713"/>
                  </a:lnTo>
                  <a:lnTo>
                    <a:pt x="250032" y="631825"/>
                  </a:lnTo>
                  <a:lnTo>
                    <a:pt x="310357" y="655638"/>
                  </a:lnTo>
                  <a:lnTo>
                    <a:pt x="357982" y="692150"/>
                  </a:lnTo>
                  <a:lnTo>
                    <a:pt x="405607" y="727075"/>
                  </a:lnTo>
                  <a:lnTo>
                    <a:pt x="488157" y="811213"/>
                  </a:lnTo>
                  <a:lnTo>
                    <a:pt x="537369" y="882650"/>
                  </a:lnTo>
                  <a:lnTo>
                    <a:pt x="561182" y="893763"/>
                  </a:lnTo>
                  <a:lnTo>
                    <a:pt x="561182" y="882650"/>
                  </a:lnTo>
                  <a:lnTo>
                    <a:pt x="561182" y="822325"/>
                  </a:lnTo>
                  <a:lnTo>
                    <a:pt x="524670" y="739775"/>
                  </a:lnTo>
                  <a:lnTo>
                    <a:pt x="500857" y="655638"/>
                  </a:lnTo>
                  <a:lnTo>
                    <a:pt x="453232" y="584200"/>
                  </a:lnTo>
                  <a:lnTo>
                    <a:pt x="405607" y="536575"/>
                  </a:lnTo>
                  <a:lnTo>
                    <a:pt x="357982" y="512763"/>
                  </a:lnTo>
                  <a:lnTo>
                    <a:pt x="310357" y="488950"/>
                  </a:lnTo>
                  <a:lnTo>
                    <a:pt x="273844" y="488950"/>
                  </a:lnTo>
                  <a:lnTo>
                    <a:pt x="250032" y="500063"/>
                  </a:lnTo>
                  <a:lnTo>
                    <a:pt x="215107" y="512763"/>
                  </a:lnTo>
                  <a:lnTo>
                    <a:pt x="226219" y="417513"/>
                  </a:lnTo>
                  <a:lnTo>
                    <a:pt x="226219" y="333375"/>
                  </a:lnTo>
                  <a:lnTo>
                    <a:pt x="215107" y="238125"/>
                  </a:lnTo>
                  <a:lnTo>
                    <a:pt x="202407" y="190500"/>
                  </a:lnTo>
                  <a:lnTo>
                    <a:pt x="167482" y="142875"/>
                  </a:lnTo>
                  <a:lnTo>
                    <a:pt x="107157" y="71438"/>
                  </a:lnTo>
                  <a:lnTo>
                    <a:pt x="48419" y="1111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3" name="Freeform 49"/>
            <p:cNvSpPr>
              <a:spLocks/>
            </p:cNvSpPr>
            <p:nvPr/>
          </p:nvSpPr>
          <p:spPr bwMode="auto">
            <a:xfrm>
              <a:off x="2000250" y="5740400"/>
              <a:ext cx="573088" cy="739775"/>
            </a:xfrm>
            <a:custGeom>
              <a:avLst/>
              <a:gdLst>
                <a:gd name="T0" fmla="*/ 0 w 361"/>
                <a:gd name="T1" fmla="*/ 0 h 466"/>
                <a:gd name="T2" fmla="*/ 0 w 361"/>
                <a:gd name="T3" fmla="*/ 0 h 466"/>
                <a:gd name="T4" fmla="*/ 68 w 361"/>
                <a:gd name="T5" fmla="*/ 60 h 466"/>
                <a:gd name="T6" fmla="*/ 113 w 361"/>
                <a:gd name="T7" fmla="*/ 113 h 466"/>
                <a:gd name="T8" fmla="*/ 136 w 361"/>
                <a:gd name="T9" fmla="*/ 143 h 466"/>
                <a:gd name="T10" fmla="*/ 151 w 361"/>
                <a:gd name="T11" fmla="*/ 173 h 466"/>
                <a:gd name="T12" fmla="*/ 151 w 361"/>
                <a:gd name="T13" fmla="*/ 173 h 466"/>
                <a:gd name="T14" fmla="*/ 158 w 361"/>
                <a:gd name="T15" fmla="*/ 211 h 466"/>
                <a:gd name="T16" fmla="*/ 158 w 361"/>
                <a:gd name="T17" fmla="*/ 256 h 466"/>
                <a:gd name="T18" fmla="*/ 151 w 361"/>
                <a:gd name="T19" fmla="*/ 293 h 466"/>
                <a:gd name="T20" fmla="*/ 151 w 361"/>
                <a:gd name="T21" fmla="*/ 293 h 466"/>
                <a:gd name="T22" fmla="*/ 188 w 361"/>
                <a:gd name="T23" fmla="*/ 293 h 466"/>
                <a:gd name="T24" fmla="*/ 226 w 361"/>
                <a:gd name="T25" fmla="*/ 301 h 466"/>
                <a:gd name="T26" fmla="*/ 248 w 361"/>
                <a:gd name="T27" fmla="*/ 308 h 466"/>
                <a:gd name="T28" fmla="*/ 248 w 361"/>
                <a:gd name="T29" fmla="*/ 308 h 466"/>
                <a:gd name="T30" fmla="*/ 278 w 361"/>
                <a:gd name="T31" fmla="*/ 331 h 466"/>
                <a:gd name="T32" fmla="*/ 301 w 361"/>
                <a:gd name="T33" fmla="*/ 353 h 466"/>
                <a:gd name="T34" fmla="*/ 338 w 361"/>
                <a:gd name="T35" fmla="*/ 406 h 466"/>
                <a:gd name="T36" fmla="*/ 353 w 361"/>
                <a:gd name="T37" fmla="*/ 444 h 466"/>
                <a:gd name="T38" fmla="*/ 361 w 361"/>
                <a:gd name="T39" fmla="*/ 466 h 466"/>
                <a:gd name="T40" fmla="*/ 361 w 361"/>
                <a:gd name="T41" fmla="*/ 466 h 466"/>
                <a:gd name="T42" fmla="*/ 361 w 361"/>
                <a:gd name="T43" fmla="*/ 263 h 466"/>
                <a:gd name="T44" fmla="*/ 361 w 361"/>
                <a:gd name="T45" fmla="*/ 263 h 466"/>
                <a:gd name="T46" fmla="*/ 353 w 361"/>
                <a:gd name="T47" fmla="*/ 181 h 466"/>
                <a:gd name="T48" fmla="*/ 346 w 361"/>
                <a:gd name="T49" fmla="*/ 151 h 466"/>
                <a:gd name="T50" fmla="*/ 346 w 361"/>
                <a:gd name="T51" fmla="*/ 151 h 466"/>
                <a:gd name="T52" fmla="*/ 286 w 361"/>
                <a:gd name="T53" fmla="*/ 128 h 466"/>
                <a:gd name="T54" fmla="*/ 286 w 361"/>
                <a:gd name="T55" fmla="*/ 128 h 466"/>
                <a:gd name="T56" fmla="*/ 248 w 361"/>
                <a:gd name="T57" fmla="*/ 113 h 466"/>
                <a:gd name="T58" fmla="*/ 203 w 361"/>
                <a:gd name="T59" fmla="*/ 98 h 466"/>
                <a:gd name="T60" fmla="*/ 151 w 361"/>
                <a:gd name="T61" fmla="*/ 68 h 466"/>
                <a:gd name="T62" fmla="*/ 151 w 361"/>
                <a:gd name="T63" fmla="*/ 68 h 466"/>
                <a:gd name="T64" fmla="*/ 203 w 361"/>
                <a:gd name="T65" fmla="*/ 106 h 466"/>
                <a:gd name="T66" fmla="*/ 241 w 361"/>
                <a:gd name="T67" fmla="*/ 143 h 466"/>
                <a:gd name="T68" fmla="*/ 271 w 361"/>
                <a:gd name="T69" fmla="*/ 181 h 466"/>
                <a:gd name="T70" fmla="*/ 271 w 361"/>
                <a:gd name="T71" fmla="*/ 181 h 466"/>
                <a:gd name="T72" fmla="*/ 293 w 361"/>
                <a:gd name="T73" fmla="*/ 218 h 466"/>
                <a:gd name="T74" fmla="*/ 308 w 361"/>
                <a:gd name="T75" fmla="*/ 248 h 466"/>
                <a:gd name="T76" fmla="*/ 316 w 361"/>
                <a:gd name="T77" fmla="*/ 293 h 466"/>
                <a:gd name="T78" fmla="*/ 316 w 361"/>
                <a:gd name="T79" fmla="*/ 293 h 466"/>
                <a:gd name="T80" fmla="*/ 293 w 361"/>
                <a:gd name="T81" fmla="*/ 248 h 466"/>
                <a:gd name="T82" fmla="*/ 271 w 361"/>
                <a:gd name="T83" fmla="*/ 218 h 466"/>
                <a:gd name="T84" fmla="*/ 241 w 361"/>
                <a:gd name="T85" fmla="*/ 173 h 466"/>
                <a:gd name="T86" fmla="*/ 241 w 361"/>
                <a:gd name="T87" fmla="*/ 173 h 466"/>
                <a:gd name="T88" fmla="*/ 181 w 361"/>
                <a:gd name="T89" fmla="*/ 121 h 466"/>
                <a:gd name="T90" fmla="*/ 106 w 361"/>
                <a:gd name="T91" fmla="*/ 68 h 466"/>
                <a:gd name="T92" fmla="*/ 0 w 361"/>
                <a:gd name="T93" fmla="*/ 0 h 466"/>
                <a:gd name="T94" fmla="*/ 0 w 361"/>
                <a:gd name="T95"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1" h="466">
                  <a:moveTo>
                    <a:pt x="0" y="0"/>
                  </a:moveTo>
                  <a:lnTo>
                    <a:pt x="0" y="0"/>
                  </a:lnTo>
                  <a:lnTo>
                    <a:pt x="68" y="60"/>
                  </a:lnTo>
                  <a:lnTo>
                    <a:pt x="113" y="113"/>
                  </a:lnTo>
                  <a:lnTo>
                    <a:pt x="136" y="143"/>
                  </a:lnTo>
                  <a:lnTo>
                    <a:pt x="151" y="173"/>
                  </a:lnTo>
                  <a:lnTo>
                    <a:pt x="151" y="173"/>
                  </a:lnTo>
                  <a:lnTo>
                    <a:pt x="158" y="211"/>
                  </a:lnTo>
                  <a:lnTo>
                    <a:pt x="158" y="256"/>
                  </a:lnTo>
                  <a:lnTo>
                    <a:pt x="151" y="293"/>
                  </a:lnTo>
                  <a:lnTo>
                    <a:pt x="151" y="293"/>
                  </a:lnTo>
                  <a:lnTo>
                    <a:pt x="188" y="293"/>
                  </a:lnTo>
                  <a:lnTo>
                    <a:pt x="226" y="301"/>
                  </a:lnTo>
                  <a:lnTo>
                    <a:pt x="248" y="308"/>
                  </a:lnTo>
                  <a:lnTo>
                    <a:pt x="248" y="308"/>
                  </a:lnTo>
                  <a:lnTo>
                    <a:pt x="278" y="331"/>
                  </a:lnTo>
                  <a:lnTo>
                    <a:pt x="301" y="353"/>
                  </a:lnTo>
                  <a:lnTo>
                    <a:pt x="338" y="406"/>
                  </a:lnTo>
                  <a:lnTo>
                    <a:pt x="353" y="444"/>
                  </a:lnTo>
                  <a:lnTo>
                    <a:pt x="361" y="466"/>
                  </a:lnTo>
                  <a:lnTo>
                    <a:pt x="361" y="466"/>
                  </a:lnTo>
                  <a:lnTo>
                    <a:pt x="361" y="263"/>
                  </a:lnTo>
                  <a:lnTo>
                    <a:pt x="361" y="263"/>
                  </a:lnTo>
                  <a:lnTo>
                    <a:pt x="353" y="181"/>
                  </a:lnTo>
                  <a:lnTo>
                    <a:pt x="346" y="151"/>
                  </a:lnTo>
                  <a:lnTo>
                    <a:pt x="346" y="151"/>
                  </a:lnTo>
                  <a:lnTo>
                    <a:pt x="286" y="128"/>
                  </a:lnTo>
                  <a:lnTo>
                    <a:pt x="286" y="128"/>
                  </a:lnTo>
                  <a:lnTo>
                    <a:pt x="248" y="113"/>
                  </a:lnTo>
                  <a:lnTo>
                    <a:pt x="203" y="98"/>
                  </a:lnTo>
                  <a:lnTo>
                    <a:pt x="151" y="68"/>
                  </a:lnTo>
                  <a:lnTo>
                    <a:pt x="151" y="68"/>
                  </a:lnTo>
                  <a:lnTo>
                    <a:pt x="203" y="106"/>
                  </a:lnTo>
                  <a:lnTo>
                    <a:pt x="241" y="143"/>
                  </a:lnTo>
                  <a:lnTo>
                    <a:pt x="271" y="181"/>
                  </a:lnTo>
                  <a:lnTo>
                    <a:pt x="271" y="181"/>
                  </a:lnTo>
                  <a:lnTo>
                    <a:pt x="293" y="218"/>
                  </a:lnTo>
                  <a:lnTo>
                    <a:pt x="308" y="248"/>
                  </a:lnTo>
                  <a:lnTo>
                    <a:pt x="316" y="293"/>
                  </a:lnTo>
                  <a:lnTo>
                    <a:pt x="316" y="293"/>
                  </a:lnTo>
                  <a:lnTo>
                    <a:pt x="293" y="248"/>
                  </a:lnTo>
                  <a:lnTo>
                    <a:pt x="271" y="218"/>
                  </a:lnTo>
                  <a:lnTo>
                    <a:pt x="241" y="173"/>
                  </a:lnTo>
                  <a:lnTo>
                    <a:pt x="241" y="173"/>
                  </a:lnTo>
                  <a:lnTo>
                    <a:pt x="181" y="121"/>
                  </a:lnTo>
                  <a:lnTo>
                    <a:pt x="106" y="68"/>
                  </a:lnTo>
                  <a:lnTo>
                    <a:pt x="0" y="0"/>
                  </a:lnTo>
                  <a:lnTo>
                    <a:pt x="0" y="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4" name="Freeform 50"/>
            <p:cNvSpPr>
              <a:spLocks/>
            </p:cNvSpPr>
            <p:nvPr/>
          </p:nvSpPr>
          <p:spPr bwMode="auto">
            <a:xfrm>
              <a:off x="450850" y="6099175"/>
              <a:ext cx="1012825" cy="608013"/>
            </a:xfrm>
            <a:custGeom>
              <a:avLst/>
              <a:gdLst>
                <a:gd name="T0" fmla="*/ 218 w 638"/>
                <a:gd name="T1" fmla="*/ 308 h 383"/>
                <a:gd name="T2" fmla="*/ 218 w 638"/>
                <a:gd name="T3" fmla="*/ 308 h 383"/>
                <a:gd name="T4" fmla="*/ 270 w 638"/>
                <a:gd name="T5" fmla="*/ 330 h 383"/>
                <a:gd name="T6" fmla="*/ 330 w 638"/>
                <a:gd name="T7" fmla="*/ 338 h 383"/>
                <a:gd name="T8" fmla="*/ 391 w 638"/>
                <a:gd name="T9" fmla="*/ 330 h 383"/>
                <a:gd name="T10" fmla="*/ 451 w 638"/>
                <a:gd name="T11" fmla="*/ 315 h 383"/>
                <a:gd name="T12" fmla="*/ 503 w 638"/>
                <a:gd name="T13" fmla="*/ 285 h 383"/>
                <a:gd name="T14" fmla="*/ 548 w 638"/>
                <a:gd name="T15" fmla="*/ 248 h 383"/>
                <a:gd name="T16" fmla="*/ 586 w 638"/>
                <a:gd name="T17" fmla="*/ 203 h 383"/>
                <a:gd name="T18" fmla="*/ 616 w 638"/>
                <a:gd name="T19" fmla="*/ 150 h 383"/>
                <a:gd name="T20" fmla="*/ 616 w 638"/>
                <a:gd name="T21" fmla="*/ 150 h 383"/>
                <a:gd name="T22" fmla="*/ 623 w 638"/>
                <a:gd name="T23" fmla="*/ 112 h 383"/>
                <a:gd name="T24" fmla="*/ 631 w 638"/>
                <a:gd name="T25" fmla="*/ 75 h 383"/>
                <a:gd name="T26" fmla="*/ 631 w 638"/>
                <a:gd name="T27" fmla="*/ 37 h 383"/>
                <a:gd name="T28" fmla="*/ 631 w 638"/>
                <a:gd name="T29" fmla="*/ 0 h 383"/>
                <a:gd name="T30" fmla="*/ 631 w 638"/>
                <a:gd name="T31" fmla="*/ 0 h 383"/>
                <a:gd name="T32" fmla="*/ 638 w 638"/>
                <a:gd name="T33" fmla="*/ 45 h 383"/>
                <a:gd name="T34" fmla="*/ 638 w 638"/>
                <a:gd name="T35" fmla="*/ 90 h 383"/>
                <a:gd name="T36" fmla="*/ 638 w 638"/>
                <a:gd name="T37" fmla="*/ 135 h 383"/>
                <a:gd name="T38" fmla="*/ 623 w 638"/>
                <a:gd name="T39" fmla="*/ 180 h 383"/>
                <a:gd name="T40" fmla="*/ 623 w 638"/>
                <a:gd name="T41" fmla="*/ 180 h 383"/>
                <a:gd name="T42" fmla="*/ 593 w 638"/>
                <a:gd name="T43" fmla="*/ 233 h 383"/>
                <a:gd name="T44" fmla="*/ 556 w 638"/>
                <a:gd name="T45" fmla="*/ 285 h 383"/>
                <a:gd name="T46" fmla="*/ 518 w 638"/>
                <a:gd name="T47" fmla="*/ 323 h 383"/>
                <a:gd name="T48" fmla="*/ 466 w 638"/>
                <a:gd name="T49" fmla="*/ 353 h 383"/>
                <a:gd name="T50" fmla="*/ 413 w 638"/>
                <a:gd name="T51" fmla="*/ 375 h 383"/>
                <a:gd name="T52" fmla="*/ 353 w 638"/>
                <a:gd name="T53" fmla="*/ 383 h 383"/>
                <a:gd name="T54" fmla="*/ 293 w 638"/>
                <a:gd name="T55" fmla="*/ 375 h 383"/>
                <a:gd name="T56" fmla="*/ 225 w 638"/>
                <a:gd name="T57" fmla="*/ 360 h 383"/>
                <a:gd name="T58" fmla="*/ 225 w 638"/>
                <a:gd name="T59" fmla="*/ 360 h 383"/>
                <a:gd name="T60" fmla="*/ 180 w 638"/>
                <a:gd name="T61" fmla="*/ 338 h 383"/>
                <a:gd name="T62" fmla="*/ 143 w 638"/>
                <a:gd name="T63" fmla="*/ 315 h 383"/>
                <a:gd name="T64" fmla="*/ 113 w 638"/>
                <a:gd name="T65" fmla="*/ 285 h 383"/>
                <a:gd name="T66" fmla="*/ 83 w 638"/>
                <a:gd name="T67" fmla="*/ 248 h 383"/>
                <a:gd name="T68" fmla="*/ 53 w 638"/>
                <a:gd name="T69" fmla="*/ 203 h 383"/>
                <a:gd name="T70" fmla="*/ 30 w 638"/>
                <a:gd name="T71" fmla="*/ 165 h 383"/>
                <a:gd name="T72" fmla="*/ 15 w 638"/>
                <a:gd name="T73" fmla="*/ 120 h 383"/>
                <a:gd name="T74" fmla="*/ 0 w 638"/>
                <a:gd name="T75" fmla="*/ 75 h 383"/>
                <a:gd name="T76" fmla="*/ 0 w 638"/>
                <a:gd name="T77" fmla="*/ 75 h 383"/>
                <a:gd name="T78" fmla="*/ 38 w 638"/>
                <a:gd name="T79" fmla="*/ 150 h 383"/>
                <a:gd name="T80" fmla="*/ 83 w 638"/>
                <a:gd name="T81" fmla="*/ 218 h 383"/>
                <a:gd name="T82" fmla="*/ 143 w 638"/>
                <a:gd name="T83" fmla="*/ 270 h 383"/>
                <a:gd name="T84" fmla="*/ 180 w 638"/>
                <a:gd name="T85" fmla="*/ 293 h 383"/>
                <a:gd name="T86" fmla="*/ 218 w 638"/>
                <a:gd name="T87" fmla="*/ 308 h 383"/>
                <a:gd name="T88" fmla="*/ 218 w 638"/>
                <a:gd name="T89" fmla="*/ 308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383">
                  <a:moveTo>
                    <a:pt x="218" y="308"/>
                  </a:moveTo>
                  <a:lnTo>
                    <a:pt x="218" y="308"/>
                  </a:lnTo>
                  <a:lnTo>
                    <a:pt x="270" y="330"/>
                  </a:lnTo>
                  <a:lnTo>
                    <a:pt x="330" y="338"/>
                  </a:lnTo>
                  <a:lnTo>
                    <a:pt x="391" y="330"/>
                  </a:lnTo>
                  <a:lnTo>
                    <a:pt x="451" y="315"/>
                  </a:lnTo>
                  <a:lnTo>
                    <a:pt x="503" y="285"/>
                  </a:lnTo>
                  <a:lnTo>
                    <a:pt x="548" y="248"/>
                  </a:lnTo>
                  <a:lnTo>
                    <a:pt x="586" y="203"/>
                  </a:lnTo>
                  <a:lnTo>
                    <a:pt x="616" y="150"/>
                  </a:lnTo>
                  <a:lnTo>
                    <a:pt x="616" y="150"/>
                  </a:lnTo>
                  <a:lnTo>
                    <a:pt x="623" y="112"/>
                  </a:lnTo>
                  <a:lnTo>
                    <a:pt x="631" y="75"/>
                  </a:lnTo>
                  <a:lnTo>
                    <a:pt x="631" y="37"/>
                  </a:lnTo>
                  <a:lnTo>
                    <a:pt x="631" y="0"/>
                  </a:lnTo>
                  <a:lnTo>
                    <a:pt x="631" y="0"/>
                  </a:lnTo>
                  <a:lnTo>
                    <a:pt x="638" y="45"/>
                  </a:lnTo>
                  <a:lnTo>
                    <a:pt x="638" y="90"/>
                  </a:lnTo>
                  <a:lnTo>
                    <a:pt x="638" y="135"/>
                  </a:lnTo>
                  <a:lnTo>
                    <a:pt x="623" y="180"/>
                  </a:lnTo>
                  <a:lnTo>
                    <a:pt x="623" y="180"/>
                  </a:lnTo>
                  <a:lnTo>
                    <a:pt x="593" y="233"/>
                  </a:lnTo>
                  <a:lnTo>
                    <a:pt x="556" y="285"/>
                  </a:lnTo>
                  <a:lnTo>
                    <a:pt x="518" y="323"/>
                  </a:lnTo>
                  <a:lnTo>
                    <a:pt x="466" y="353"/>
                  </a:lnTo>
                  <a:lnTo>
                    <a:pt x="413" y="375"/>
                  </a:lnTo>
                  <a:lnTo>
                    <a:pt x="353" y="383"/>
                  </a:lnTo>
                  <a:lnTo>
                    <a:pt x="293" y="375"/>
                  </a:lnTo>
                  <a:lnTo>
                    <a:pt x="225" y="360"/>
                  </a:lnTo>
                  <a:lnTo>
                    <a:pt x="225" y="360"/>
                  </a:lnTo>
                  <a:lnTo>
                    <a:pt x="180" y="338"/>
                  </a:lnTo>
                  <a:lnTo>
                    <a:pt x="143" y="315"/>
                  </a:lnTo>
                  <a:lnTo>
                    <a:pt x="113" y="285"/>
                  </a:lnTo>
                  <a:lnTo>
                    <a:pt x="83" y="248"/>
                  </a:lnTo>
                  <a:lnTo>
                    <a:pt x="53" y="203"/>
                  </a:lnTo>
                  <a:lnTo>
                    <a:pt x="30" y="165"/>
                  </a:lnTo>
                  <a:lnTo>
                    <a:pt x="15" y="120"/>
                  </a:lnTo>
                  <a:lnTo>
                    <a:pt x="0" y="75"/>
                  </a:lnTo>
                  <a:lnTo>
                    <a:pt x="0" y="75"/>
                  </a:lnTo>
                  <a:lnTo>
                    <a:pt x="38" y="150"/>
                  </a:lnTo>
                  <a:lnTo>
                    <a:pt x="83" y="218"/>
                  </a:lnTo>
                  <a:lnTo>
                    <a:pt x="143" y="270"/>
                  </a:lnTo>
                  <a:lnTo>
                    <a:pt x="180" y="293"/>
                  </a:lnTo>
                  <a:lnTo>
                    <a:pt x="218" y="308"/>
                  </a:lnTo>
                  <a:lnTo>
                    <a:pt x="218" y="30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5" name="Freeform 51"/>
            <p:cNvSpPr>
              <a:spLocks/>
            </p:cNvSpPr>
            <p:nvPr/>
          </p:nvSpPr>
          <p:spPr bwMode="auto">
            <a:xfrm>
              <a:off x="773113" y="5788025"/>
              <a:ext cx="679450" cy="525463"/>
            </a:xfrm>
            <a:custGeom>
              <a:avLst/>
              <a:gdLst>
                <a:gd name="T0" fmla="*/ 293 w 428"/>
                <a:gd name="T1" fmla="*/ 53 h 331"/>
                <a:gd name="T2" fmla="*/ 293 w 428"/>
                <a:gd name="T3" fmla="*/ 53 h 331"/>
                <a:gd name="T4" fmla="*/ 255 w 428"/>
                <a:gd name="T5" fmla="*/ 46 h 331"/>
                <a:gd name="T6" fmla="*/ 225 w 428"/>
                <a:gd name="T7" fmla="*/ 38 h 331"/>
                <a:gd name="T8" fmla="*/ 195 w 428"/>
                <a:gd name="T9" fmla="*/ 46 h 331"/>
                <a:gd name="T10" fmla="*/ 165 w 428"/>
                <a:gd name="T11" fmla="*/ 46 h 331"/>
                <a:gd name="T12" fmla="*/ 135 w 428"/>
                <a:gd name="T13" fmla="*/ 61 h 331"/>
                <a:gd name="T14" fmla="*/ 105 w 428"/>
                <a:gd name="T15" fmla="*/ 76 h 331"/>
                <a:gd name="T16" fmla="*/ 82 w 428"/>
                <a:gd name="T17" fmla="*/ 98 h 331"/>
                <a:gd name="T18" fmla="*/ 60 w 428"/>
                <a:gd name="T19" fmla="*/ 121 h 331"/>
                <a:gd name="T20" fmla="*/ 60 w 428"/>
                <a:gd name="T21" fmla="*/ 121 h 331"/>
                <a:gd name="T22" fmla="*/ 45 w 428"/>
                <a:gd name="T23" fmla="*/ 143 h 331"/>
                <a:gd name="T24" fmla="*/ 45 w 428"/>
                <a:gd name="T25" fmla="*/ 166 h 331"/>
                <a:gd name="T26" fmla="*/ 45 w 428"/>
                <a:gd name="T27" fmla="*/ 181 h 331"/>
                <a:gd name="T28" fmla="*/ 45 w 428"/>
                <a:gd name="T29" fmla="*/ 181 h 331"/>
                <a:gd name="T30" fmla="*/ 52 w 428"/>
                <a:gd name="T31" fmla="*/ 196 h 331"/>
                <a:gd name="T32" fmla="*/ 67 w 428"/>
                <a:gd name="T33" fmla="*/ 203 h 331"/>
                <a:gd name="T34" fmla="*/ 90 w 428"/>
                <a:gd name="T35" fmla="*/ 218 h 331"/>
                <a:gd name="T36" fmla="*/ 90 w 428"/>
                <a:gd name="T37" fmla="*/ 218 h 331"/>
                <a:gd name="T38" fmla="*/ 120 w 428"/>
                <a:gd name="T39" fmla="*/ 248 h 331"/>
                <a:gd name="T40" fmla="*/ 127 w 428"/>
                <a:gd name="T41" fmla="*/ 278 h 331"/>
                <a:gd name="T42" fmla="*/ 127 w 428"/>
                <a:gd name="T43" fmla="*/ 301 h 331"/>
                <a:gd name="T44" fmla="*/ 120 w 428"/>
                <a:gd name="T45" fmla="*/ 316 h 331"/>
                <a:gd name="T46" fmla="*/ 120 w 428"/>
                <a:gd name="T47" fmla="*/ 316 h 331"/>
                <a:gd name="T48" fmla="*/ 105 w 428"/>
                <a:gd name="T49" fmla="*/ 331 h 331"/>
                <a:gd name="T50" fmla="*/ 75 w 428"/>
                <a:gd name="T51" fmla="*/ 331 h 331"/>
                <a:gd name="T52" fmla="*/ 60 w 428"/>
                <a:gd name="T53" fmla="*/ 331 h 331"/>
                <a:gd name="T54" fmla="*/ 45 w 428"/>
                <a:gd name="T55" fmla="*/ 316 h 331"/>
                <a:gd name="T56" fmla="*/ 30 w 428"/>
                <a:gd name="T57" fmla="*/ 301 h 331"/>
                <a:gd name="T58" fmla="*/ 15 w 428"/>
                <a:gd name="T59" fmla="*/ 278 h 331"/>
                <a:gd name="T60" fmla="*/ 15 w 428"/>
                <a:gd name="T61" fmla="*/ 278 h 331"/>
                <a:gd name="T62" fmla="*/ 7 w 428"/>
                <a:gd name="T63" fmla="*/ 256 h 331"/>
                <a:gd name="T64" fmla="*/ 0 w 428"/>
                <a:gd name="T65" fmla="*/ 226 h 331"/>
                <a:gd name="T66" fmla="*/ 7 w 428"/>
                <a:gd name="T67" fmla="*/ 181 h 331"/>
                <a:gd name="T68" fmla="*/ 15 w 428"/>
                <a:gd name="T69" fmla="*/ 143 h 331"/>
                <a:gd name="T70" fmla="*/ 22 w 428"/>
                <a:gd name="T71" fmla="*/ 128 h 331"/>
                <a:gd name="T72" fmla="*/ 22 w 428"/>
                <a:gd name="T73" fmla="*/ 128 h 331"/>
                <a:gd name="T74" fmla="*/ 45 w 428"/>
                <a:gd name="T75" fmla="*/ 91 h 331"/>
                <a:gd name="T76" fmla="*/ 67 w 428"/>
                <a:gd name="T77" fmla="*/ 61 h 331"/>
                <a:gd name="T78" fmla="*/ 97 w 428"/>
                <a:gd name="T79" fmla="*/ 38 h 331"/>
                <a:gd name="T80" fmla="*/ 135 w 428"/>
                <a:gd name="T81" fmla="*/ 23 h 331"/>
                <a:gd name="T82" fmla="*/ 165 w 428"/>
                <a:gd name="T83" fmla="*/ 8 h 331"/>
                <a:gd name="T84" fmla="*/ 203 w 428"/>
                <a:gd name="T85" fmla="*/ 0 h 331"/>
                <a:gd name="T86" fmla="*/ 240 w 428"/>
                <a:gd name="T87" fmla="*/ 0 h 331"/>
                <a:gd name="T88" fmla="*/ 285 w 428"/>
                <a:gd name="T89" fmla="*/ 15 h 331"/>
                <a:gd name="T90" fmla="*/ 285 w 428"/>
                <a:gd name="T91" fmla="*/ 15 h 331"/>
                <a:gd name="T92" fmla="*/ 308 w 428"/>
                <a:gd name="T93" fmla="*/ 30 h 331"/>
                <a:gd name="T94" fmla="*/ 330 w 428"/>
                <a:gd name="T95" fmla="*/ 46 h 331"/>
                <a:gd name="T96" fmla="*/ 375 w 428"/>
                <a:gd name="T97" fmla="*/ 91 h 331"/>
                <a:gd name="T98" fmla="*/ 405 w 428"/>
                <a:gd name="T99" fmla="*/ 143 h 331"/>
                <a:gd name="T100" fmla="*/ 428 w 428"/>
                <a:gd name="T101" fmla="*/ 196 h 331"/>
                <a:gd name="T102" fmla="*/ 428 w 428"/>
                <a:gd name="T103" fmla="*/ 196 h 331"/>
                <a:gd name="T104" fmla="*/ 405 w 428"/>
                <a:gd name="T105" fmla="*/ 158 h 331"/>
                <a:gd name="T106" fmla="*/ 375 w 428"/>
                <a:gd name="T107" fmla="*/ 113 h 331"/>
                <a:gd name="T108" fmla="*/ 338 w 428"/>
                <a:gd name="T109" fmla="*/ 83 h 331"/>
                <a:gd name="T110" fmla="*/ 293 w 428"/>
                <a:gd name="T111" fmla="*/ 53 h 331"/>
                <a:gd name="T112" fmla="*/ 293 w 428"/>
                <a:gd name="T113" fmla="*/ 5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331">
                  <a:moveTo>
                    <a:pt x="293" y="53"/>
                  </a:moveTo>
                  <a:lnTo>
                    <a:pt x="293" y="53"/>
                  </a:lnTo>
                  <a:lnTo>
                    <a:pt x="255" y="46"/>
                  </a:lnTo>
                  <a:lnTo>
                    <a:pt x="225" y="38"/>
                  </a:lnTo>
                  <a:lnTo>
                    <a:pt x="195" y="46"/>
                  </a:lnTo>
                  <a:lnTo>
                    <a:pt x="165" y="46"/>
                  </a:lnTo>
                  <a:lnTo>
                    <a:pt x="135" y="61"/>
                  </a:lnTo>
                  <a:lnTo>
                    <a:pt x="105" y="76"/>
                  </a:lnTo>
                  <a:lnTo>
                    <a:pt x="82" y="98"/>
                  </a:lnTo>
                  <a:lnTo>
                    <a:pt x="60" y="121"/>
                  </a:lnTo>
                  <a:lnTo>
                    <a:pt x="60" y="121"/>
                  </a:lnTo>
                  <a:lnTo>
                    <a:pt x="45" y="143"/>
                  </a:lnTo>
                  <a:lnTo>
                    <a:pt x="45" y="166"/>
                  </a:lnTo>
                  <a:lnTo>
                    <a:pt x="45" y="181"/>
                  </a:lnTo>
                  <a:lnTo>
                    <a:pt x="45" y="181"/>
                  </a:lnTo>
                  <a:lnTo>
                    <a:pt x="52" y="196"/>
                  </a:lnTo>
                  <a:lnTo>
                    <a:pt x="67" y="203"/>
                  </a:lnTo>
                  <a:lnTo>
                    <a:pt x="90" y="218"/>
                  </a:lnTo>
                  <a:lnTo>
                    <a:pt x="90" y="218"/>
                  </a:lnTo>
                  <a:lnTo>
                    <a:pt x="120" y="248"/>
                  </a:lnTo>
                  <a:lnTo>
                    <a:pt x="127" y="278"/>
                  </a:lnTo>
                  <a:lnTo>
                    <a:pt x="127" y="301"/>
                  </a:lnTo>
                  <a:lnTo>
                    <a:pt x="120" y="316"/>
                  </a:lnTo>
                  <a:lnTo>
                    <a:pt x="120" y="316"/>
                  </a:lnTo>
                  <a:lnTo>
                    <a:pt x="105" y="331"/>
                  </a:lnTo>
                  <a:lnTo>
                    <a:pt x="75" y="331"/>
                  </a:lnTo>
                  <a:lnTo>
                    <a:pt x="60" y="331"/>
                  </a:lnTo>
                  <a:lnTo>
                    <a:pt x="45" y="316"/>
                  </a:lnTo>
                  <a:lnTo>
                    <a:pt x="30" y="301"/>
                  </a:lnTo>
                  <a:lnTo>
                    <a:pt x="15" y="278"/>
                  </a:lnTo>
                  <a:lnTo>
                    <a:pt x="15" y="278"/>
                  </a:lnTo>
                  <a:lnTo>
                    <a:pt x="7" y="256"/>
                  </a:lnTo>
                  <a:lnTo>
                    <a:pt x="0" y="226"/>
                  </a:lnTo>
                  <a:lnTo>
                    <a:pt x="7" y="181"/>
                  </a:lnTo>
                  <a:lnTo>
                    <a:pt x="15" y="143"/>
                  </a:lnTo>
                  <a:lnTo>
                    <a:pt x="22" y="128"/>
                  </a:lnTo>
                  <a:lnTo>
                    <a:pt x="22" y="128"/>
                  </a:lnTo>
                  <a:lnTo>
                    <a:pt x="45" y="91"/>
                  </a:lnTo>
                  <a:lnTo>
                    <a:pt x="67" y="61"/>
                  </a:lnTo>
                  <a:lnTo>
                    <a:pt x="97" y="38"/>
                  </a:lnTo>
                  <a:lnTo>
                    <a:pt x="135" y="23"/>
                  </a:lnTo>
                  <a:lnTo>
                    <a:pt x="165" y="8"/>
                  </a:lnTo>
                  <a:lnTo>
                    <a:pt x="203" y="0"/>
                  </a:lnTo>
                  <a:lnTo>
                    <a:pt x="240" y="0"/>
                  </a:lnTo>
                  <a:lnTo>
                    <a:pt x="285" y="15"/>
                  </a:lnTo>
                  <a:lnTo>
                    <a:pt x="285" y="15"/>
                  </a:lnTo>
                  <a:lnTo>
                    <a:pt x="308" y="30"/>
                  </a:lnTo>
                  <a:lnTo>
                    <a:pt x="330" y="46"/>
                  </a:lnTo>
                  <a:lnTo>
                    <a:pt x="375" y="91"/>
                  </a:lnTo>
                  <a:lnTo>
                    <a:pt x="405" y="143"/>
                  </a:lnTo>
                  <a:lnTo>
                    <a:pt x="428" y="196"/>
                  </a:lnTo>
                  <a:lnTo>
                    <a:pt x="428" y="196"/>
                  </a:lnTo>
                  <a:lnTo>
                    <a:pt x="405" y="158"/>
                  </a:lnTo>
                  <a:lnTo>
                    <a:pt x="375" y="113"/>
                  </a:lnTo>
                  <a:lnTo>
                    <a:pt x="338" y="83"/>
                  </a:lnTo>
                  <a:lnTo>
                    <a:pt x="293" y="53"/>
                  </a:lnTo>
                  <a:lnTo>
                    <a:pt x="293" y="5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7" name="Freeform 52"/>
            <p:cNvSpPr>
              <a:spLocks/>
            </p:cNvSpPr>
            <p:nvPr/>
          </p:nvSpPr>
          <p:spPr bwMode="auto">
            <a:xfrm>
              <a:off x="414338" y="5287963"/>
              <a:ext cx="1562100" cy="930275"/>
            </a:xfrm>
            <a:custGeom>
              <a:avLst/>
              <a:gdLst>
                <a:gd name="T0" fmla="*/ 669 w 984"/>
                <a:gd name="T1" fmla="*/ 98 h 586"/>
                <a:gd name="T2" fmla="*/ 669 w 984"/>
                <a:gd name="T3" fmla="*/ 98 h 586"/>
                <a:gd name="T4" fmla="*/ 624 w 984"/>
                <a:gd name="T5" fmla="*/ 83 h 586"/>
                <a:gd name="T6" fmla="*/ 571 w 984"/>
                <a:gd name="T7" fmla="*/ 75 h 586"/>
                <a:gd name="T8" fmla="*/ 526 w 984"/>
                <a:gd name="T9" fmla="*/ 68 h 586"/>
                <a:gd name="T10" fmla="*/ 481 w 984"/>
                <a:gd name="T11" fmla="*/ 60 h 586"/>
                <a:gd name="T12" fmla="*/ 391 w 984"/>
                <a:gd name="T13" fmla="*/ 75 h 586"/>
                <a:gd name="T14" fmla="*/ 301 w 984"/>
                <a:gd name="T15" fmla="*/ 98 h 586"/>
                <a:gd name="T16" fmla="*/ 226 w 984"/>
                <a:gd name="T17" fmla="*/ 143 h 586"/>
                <a:gd name="T18" fmla="*/ 151 w 984"/>
                <a:gd name="T19" fmla="*/ 195 h 586"/>
                <a:gd name="T20" fmla="*/ 121 w 984"/>
                <a:gd name="T21" fmla="*/ 233 h 586"/>
                <a:gd name="T22" fmla="*/ 91 w 984"/>
                <a:gd name="T23" fmla="*/ 270 h 586"/>
                <a:gd name="T24" fmla="*/ 68 w 984"/>
                <a:gd name="T25" fmla="*/ 308 h 586"/>
                <a:gd name="T26" fmla="*/ 45 w 984"/>
                <a:gd name="T27" fmla="*/ 353 h 586"/>
                <a:gd name="T28" fmla="*/ 45 w 984"/>
                <a:gd name="T29" fmla="*/ 353 h 586"/>
                <a:gd name="T30" fmla="*/ 23 w 984"/>
                <a:gd name="T31" fmla="*/ 413 h 586"/>
                <a:gd name="T32" fmla="*/ 15 w 984"/>
                <a:gd name="T33" fmla="*/ 473 h 586"/>
                <a:gd name="T34" fmla="*/ 15 w 984"/>
                <a:gd name="T35" fmla="*/ 533 h 586"/>
                <a:gd name="T36" fmla="*/ 23 w 984"/>
                <a:gd name="T37" fmla="*/ 586 h 586"/>
                <a:gd name="T38" fmla="*/ 23 w 984"/>
                <a:gd name="T39" fmla="*/ 586 h 586"/>
                <a:gd name="T40" fmla="*/ 8 w 984"/>
                <a:gd name="T41" fmla="*/ 518 h 586"/>
                <a:gd name="T42" fmla="*/ 0 w 984"/>
                <a:gd name="T43" fmla="*/ 451 h 586"/>
                <a:gd name="T44" fmla="*/ 8 w 984"/>
                <a:gd name="T45" fmla="*/ 376 h 586"/>
                <a:gd name="T46" fmla="*/ 30 w 984"/>
                <a:gd name="T47" fmla="*/ 300 h 586"/>
                <a:gd name="T48" fmla="*/ 30 w 984"/>
                <a:gd name="T49" fmla="*/ 300 h 586"/>
                <a:gd name="T50" fmla="*/ 76 w 984"/>
                <a:gd name="T51" fmla="*/ 218 h 586"/>
                <a:gd name="T52" fmla="*/ 98 w 984"/>
                <a:gd name="T53" fmla="*/ 180 h 586"/>
                <a:gd name="T54" fmla="*/ 128 w 984"/>
                <a:gd name="T55" fmla="*/ 143 h 586"/>
                <a:gd name="T56" fmla="*/ 166 w 984"/>
                <a:gd name="T57" fmla="*/ 105 h 586"/>
                <a:gd name="T58" fmla="*/ 203 w 984"/>
                <a:gd name="T59" fmla="*/ 75 h 586"/>
                <a:gd name="T60" fmla="*/ 248 w 984"/>
                <a:gd name="T61" fmla="*/ 45 h 586"/>
                <a:gd name="T62" fmla="*/ 293 w 984"/>
                <a:gd name="T63" fmla="*/ 22 h 586"/>
                <a:gd name="T64" fmla="*/ 293 w 984"/>
                <a:gd name="T65" fmla="*/ 22 h 586"/>
                <a:gd name="T66" fmla="*/ 338 w 984"/>
                <a:gd name="T67" fmla="*/ 7 h 586"/>
                <a:gd name="T68" fmla="*/ 383 w 984"/>
                <a:gd name="T69" fmla="*/ 0 h 586"/>
                <a:gd name="T70" fmla="*/ 429 w 984"/>
                <a:gd name="T71" fmla="*/ 0 h 586"/>
                <a:gd name="T72" fmla="*/ 481 w 984"/>
                <a:gd name="T73" fmla="*/ 0 h 586"/>
                <a:gd name="T74" fmla="*/ 579 w 984"/>
                <a:gd name="T75" fmla="*/ 15 h 586"/>
                <a:gd name="T76" fmla="*/ 669 w 984"/>
                <a:gd name="T77" fmla="*/ 53 h 586"/>
                <a:gd name="T78" fmla="*/ 669 w 984"/>
                <a:gd name="T79" fmla="*/ 53 h 586"/>
                <a:gd name="T80" fmla="*/ 737 w 984"/>
                <a:gd name="T81" fmla="*/ 83 h 586"/>
                <a:gd name="T82" fmla="*/ 789 w 984"/>
                <a:gd name="T83" fmla="*/ 120 h 586"/>
                <a:gd name="T84" fmla="*/ 834 w 984"/>
                <a:gd name="T85" fmla="*/ 158 h 586"/>
                <a:gd name="T86" fmla="*/ 872 w 984"/>
                <a:gd name="T87" fmla="*/ 203 h 586"/>
                <a:gd name="T88" fmla="*/ 909 w 984"/>
                <a:gd name="T89" fmla="*/ 255 h 586"/>
                <a:gd name="T90" fmla="*/ 939 w 984"/>
                <a:gd name="T91" fmla="*/ 308 h 586"/>
                <a:gd name="T92" fmla="*/ 984 w 984"/>
                <a:gd name="T93" fmla="*/ 413 h 586"/>
                <a:gd name="T94" fmla="*/ 984 w 984"/>
                <a:gd name="T95" fmla="*/ 413 h 586"/>
                <a:gd name="T96" fmla="*/ 962 w 984"/>
                <a:gd name="T97" fmla="*/ 368 h 586"/>
                <a:gd name="T98" fmla="*/ 932 w 984"/>
                <a:gd name="T99" fmla="*/ 315 h 586"/>
                <a:gd name="T100" fmla="*/ 894 w 984"/>
                <a:gd name="T101" fmla="*/ 270 h 586"/>
                <a:gd name="T102" fmla="*/ 857 w 984"/>
                <a:gd name="T103" fmla="*/ 225 h 586"/>
                <a:gd name="T104" fmla="*/ 812 w 984"/>
                <a:gd name="T105" fmla="*/ 188 h 586"/>
                <a:gd name="T106" fmla="*/ 767 w 984"/>
                <a:gd name="T107" fmla="*/ 158 h 586"/>
                <a:gd name="T108" fmla="*/ 721 w 984"/>
                <a:gd name="T109" fmla="*/ 128 h 586"/>
                <a:gd name="T110" fmla="*/ 669 w 984"/>
                <a:gd name="T111" fmla="*/ 98 h 586"/>
                <a:gd name="T112" fmla="*/ 669 w 984"/>
                <a:gd name="T113" fmla="*/ 9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4" h="586">
                  <a:moveTo>
                    <a:pt x="669" y="98"/>
                  </a:moveTo>
                  <a:lnTo>
                    <a:pt x="669" y="98"/>
                  </a:lnTo>
                  <a:lnTo>
                    <a:pt x="624" y="83"/>
                  </a:lnTo>
                  <a:lnTo>
                    <a:pt x="571" y="75"/>
                  </a:lnTo>
                  <a:lnTo>
                    <a:pt x="526" y="68"/>
                  </a:lnTo>
                  <a:lnTo>
                    <a:pt x="481" y="60"/>
                  </a:lnTo>
                  <a:lnTo>
                    <a:pt x="391" y="75"/>
                  </a:lnTo>
                  <a:lnTo>
                    <a:pt x="301" y="98"/>
                  </a:lnTo>
                  <a:lnTo>
                    <a:pt x="226" y="143"/>
                  </a:lnTo>
                  <a:lnTo>
                    <a:pt x="151" y="195"/>
                  </a:lnTo>
                  <a:lnTo>
                    <a:pt x="121" y="233"/>
                  </a:lnTo>
                  <a:lnTo>
                    <a:pt x="91" y="270"/>
                  </a:lnTo>
                  <a:lnTo>
                    <a:pt x="68" y="308"/>
                  </a:lnTo>
                  <a:lnTo>
                    <a:pt x="45" y="353"/>
                  </a:lnTo>
                  <a:lnTo>
                    <a:pt x="45" y="353"/>
                  </a:lnTo>
                  <a:lnTo>
                    <a:pt x="23" y="413"/>
                  </a:lnTo>
                  <a:lnTo>
                    <a:pt x="15" y="473"/>
                  </a:lnTo>
                  <a:lnTo>
                    <a:pt x="15" y="533"/>
                  </a:lnTo>
                  <a:lnTo>
                    <a:pt x="23" y="586"/>
                  </a:lnTo>
                  <a:lnTo>
                    <a:pt x="23" y="586"/>
                  </a:lnTo>
                  <a:lnTo>
                    <a:pt x="8" y="518"/>
                  </a:lnTo>
                  <a:lnTo>
                    <a:pt x="0" y="451"/>
                  </a:lnTo>
                  <a:lnTo>
                    <a:pt x="8" y="376"/>
                  </a:lnTo>
                  <a:lnTo>
                    <a:pt x="30" y="300"/>
                  </a:lnTo>
                  <a:lnTo>
                    <a:pt x="30" y="300"/>
                  </a:lnTo>
                  <a:lnTo>
                    <a:pt x="76" y="218"/>
                  </a:lnTo>
                  <a:lnTo>
                    <a:pt x="98" y="180"/>
                  </a:lnTo>
                  <a:lnTo>
                    <a:pt x="128" y="143"/>
                  </a:lnTo>
                  <a:lnTo>
                    <a:pt x="166" y="105"/>
                  </a:lnTo>
                  <a:lnTo>
                    <a:pt x="203" y="75"/>
                  </a:lnTo>
                  <a:lnTo>
                    <a:pt x="248" y="45"/>
                  </a:lnTo>
                  <a:lnTo>
                    <a:pt x="293" y="22"/>
                  </a:lnTo>
                  <a:lnTo>
                    <a:pt x="293" y="22"/>
                  </a:lnTo>
                  <a:lnTo>
                    <a:pt x="338" y="7"/>
                  </a:lnTo>
                  <a:lnTo>
                    <a:pt x="383" y="0"/>
                  </a:lnTo>
                  <a:lnTo>
                    <a:pt x="429" y="0"/>
                  </a:lnTo>
                  <a:lnTo>
                    <a:pt x="481" y="0"/>
                  </a:lnTo>
                  <a:lnTo>
                    <a:pt x="579" y="15"/>
                  </a:lnTo>
                  <a:lnTo>
                    <a:pt x="669" y="53"/>
                  </a:lnTo>
                  <a:lnTo>
                    <a:pt x="669" y="53"/>
                  </a:lnTo>
                  <a:lnTo>
                    <a:pt x="737" y="83"/>
                  </a:lnTo>
                  <a:lnTo>
                    <a:pt x="789" y="120"/>
                  </a:lnTo>
                  <a:lnTo>
                    <a:pt x="834" y="158"/>
                  </a:lnTo>
                  <a:lnTo>
                    <a:pt x="872" y="203"/>
                  </a:lnTo>
                  <a:lnTo>
                    <a:pt x="909" y="255"/>
                  </a:lnTo>
                  <a:lnTo>
                    <a:pt x="939" y="308"/>
                  </a:lnTo>
                  <a:lnTo>
                    <a:pt x="984" y="413"/>
                  </a:lnTo>
                  <a:lnTo>
                    <a:pt x="984" y="413"/>
                  </a:lnTo>
                  <a:lnTo>
                    <a:pt x="962" y="368"/>
                  </a:lnTo>
                  <a:lnTo>
                    <a:pt x="932" y="315"/>
                  </a:lnTo>
                  <a:lnTo>
                    <a:pt x="894" y="270"/>
                  </a:lnTo>
                  <a:lnTo>
                    <a:pt x="857" y="225"/>
                  </a:lnTo>
                  <a:lnTo>
                    <a:pt x="812" y="188"/>
                  </a:lnTo>
                  <a:lnTo>
                    <a:pt x="767" y="158"/>
                  </a:lnTo>
                  <a:lnTo>
                    <a:pt x="721" y="128"/>
                  </a:lnTo>
                  <a:lnTo>
                    <a:pt x="669" y="98"/>
                  </a:lnTo>
                  <a:lnTo>
                    <a:pt x="669" y="9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8" name="Freeform 53"/>
            <p:cNvSpPr>
              <a:spLocks/>
            </p:cNvSpPr>
            <p:nvPr/>
          </p:nvSpPr>
          <p:spPr bwMode="auto">
            <a:xfrm>
              <a:off x="-74612" y="5956300"/>
              <a:ext cx="2159000" cy="930729"/>
            </a:xfrm>
            <a:custGeom>
              <a:avLst/>
              <a:gdLst/>
              <a:ahLst/>
              <a:cxnLst/>
              <a:rect l="l" t="t" r="r" b="b"/>
              <a:pathLst>
                <a:path w="2159000" h="930729">
                  <a:moveTo>
                    <a:pt x="0" y="917575"/>
                  </a:moveTo>
                  <a:lnTo>
                    <a:pt x="10085" y="930729"/>
                  </a:lnTo>
                  <a:lnTo>
                    <a:pt x="7962" y="930729"/>
                  </a:lnTo>
                  <a:close/>
                  <a:moveTo>
                    <a:pt x="2063750" y="0"/>
                  </a:moveTo>
                  <a:lnTo>
                    <a:pt x="2098675" y="82550"/>
                  </a:lnTo>
                  <a:lnTo>
                    <a:pt x="2122488" y="177800"/>
                  </a:lnTo>
                  <a:lnTo>
                    <a:pt x="2146300" y="285750"/>
                  </a:lnTo>
                  <a:lnTo>
                    <a:pt x="2159000" y="381000"/>
                  </a:lnTo>
                  <a:lnTo>
                    <a:pt x="2159000" y="476250"/>
                  </a:lnTo>
                  <a:lnTo>
                    <a:pt x="2146300" y="584200"/>
                  </a:lnTo>
                  <a:lnTo>
                    <a:pt x="2122488" y="679450"/>
                  </a:lnTo>
                  <a:lnTo>
                    <a:pt x="2087563" y="774700"/>
                  </a:lnTo>
                  <a:lnTo>
                    <a:pt x="2039938" y="881063"/>
                  </a:lnTo>
                  <a:lnTo>
                    <a:pt x="2003298" y="930729"/>
                  </a:lnTo>
                  <a:lnTo>
                    <a:pt x="1904263" y="930729"/>
                  </a:lnTo>
                  <a:lnTo>
                    <a:pt x="1931988" y="893763"/>
                  </a:lnTo>
                  <a:lnTo>
                    <a:pt x="1992313" y="785813"/>
                  </a:lnTo>
                  <a:lnTo>
                    <a:pt x="2039938" y="679450"/>
                  </a:lnTo>
                  <a:lnTo>
                    <a:pt x="2074863" y="595313"/>
                  </a:lnTo>
                  <a:lnTo>
                    <a:pt x="2098675" y="512763"/>
                  </a:lnTo>
                  <a:lnTo>
                    <a:pt x="2111375" y="415925"/>
                  </a:lnTo>
                  <a:lnTo>
                    <a:pt x="2111375" y="333375"/>
                  </a:lnTo>
                  <a:lnTo>
                    <a:pt x="2111375" y="249238"/>
                  </a:lnTo>
                  <a:lnTo>
                    <a:pt x="2098675" y="166688"/>
                  </a:lnTo>
                  <a:lnTo>
                    <a:pt x="2087563" y="8255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9" name="Freeform 54"/>
            <p:cNvSpPr>
              <a:spLocks/>
            </p:cNvSpPr>
            <p:nvPr/>
          </p:nvSpPr>
          <p:spPr bwMode="auto">
            <a:xfrm>
              <a:off x="998538" y="6051550"/>
              <a:ext cx="227013" cy="261938"/>
            </a:xfrm>
            <a:custGeom>
              <a:avLst/>
              <a:gdLst>
                <a:gd name="T0" fmla="*/ 136 w 143"/>
                <a:gd name="T1" fmla="*/ 52 h 165"/>
                <a:gd name="T2" fmla="*/ 136 w 143"/>
                <a:gd name="T3" fmla="*/ 52 h 165"/>
                <a:gd name="T4" fmla="*/ 143 w 143"/>
                <a:gd name="T5" fmla="*/ 75 h 165"/>
                <a:gd name="T6" fmla="*/ 143 w 143"/>
                <a:gd name="T7" fmla="*/ 97 h 165"/>
                <a:gd name="T8" fmla="*/ 136 w 143"/>
                <a:gd name="T9" fmla="*/ 120 h 165"/>
                <a:gd name="T10" fmla="*/ 128 w 143"/>
                <a:gd name="T11" fmla="*/ 135 h 165"/>
                <a:gd name="T12" fmla="*/ 113 w 143"/>
                <a:gd name="T13" fmla="*/ 150 h 165"/>
                <a:gd name="T14" fmla="*/ 91 w 143"/>
                <a:gd name="T15" fmla="*/ 165 h 165"/>
                <a:gd name="T16" fmla="*/ 76 w 143"/>
                <a:gd name="T17" fmla="*/ 165 h 165"/>
                <a:gd name="T18" fmla="*/ 53 w 143"/>
                <a:gd name="T19" fmla="*/ 165 h 165"/>
                <a:gd name="T20" fmla="*/ 53 w 143"/>
                <a:gd name="T21" fmla="*/ 165 h 165"/>
                <a:gd name="T22" fmla="*/ 76 w 143"/>
                <a:gd name="T23" fmla="*/ 150 h 165"/>
                <a:gd name="T24" fmla="*/ 98 w 143"/>
                <a:gd name="T25" fmla="*/ 120 h 165"/>
                <a:gd name="T26" fmla="*/ 106 w 143"/>
                <a:gd name="T27" fmla="*/ 90 h 165"/>
                <a:gd name="T28" fmla="*/ 98 w 143"/>
                <a:gd name="T29" fmla="*/ 67 h 165"/>
                <a:gd name="T30" fmla="*/ 91 w 143"/>
                <a:gd name="T31" fmla="*/ 52 h 165"/>
                <a:gd name="T32" fmla="*/ 91 w 143"/>
                <a:gd name="T33" fmla="*/ 52 h 165"/>
                <a:gd name="T34" fmla="*/ 76 w 143"/>
                <a:gd name="T35" fmla="*/ 30 h 165"/>
                <a:gd name="T36" fmla="*/ 53 w 143"/>
                <a:gd name="T37" fmla="*/ 22 h 165"/>
                <a:gd name="T38" fmla="*/ 31 w 143"/>
                <a:gd name="T39" fmla="*/ 7 h 165"/>
                <a:gd name="T40" fmla="*/ 0 w 143"/>
                <a:gd name="T41" fmla="*/ 7 h 165"/>
                <a:gd name="T42" fmla="*/ 0 w 143"/>
                <a:gd name="T43" fmla="*/ 7 h 165"/>
                <a:gd name="T44" fmla="*/ 46 w 143"/>
                <a:gd name="T45" fmla="*/ 0 h 165"/>
                <a:gd name="T46" fmla="*/ 83 w 143"/>
                <a:gd name="T47" fmla="*/ 7 h 165"/>
                <a:gd name="T48" fmla="*/ 113 w 143"/>
                <a:gd name="T49" fmla="*/ 30 h 165"/>
                <a:gd name="T50" fmla="*/ 136 w 143"/>
                <a:gd name="T51" fmla="*/ 52 h 165"/>
                <a:gd name="T52" fmla="*/ 136 w 143"/>
                <a:gd name="T53" fmla="*/ 5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3" h="165">
                  <a:moveTo>
                    <a:pt x="136" y="52"/>
                  </a:moveTo>
                  <a:lnTo>
                    <a:pt x="136" y="52"/>
                  </a:lnTo>
                  <a:lnTo>
                    <a:pt x="143" y="75"/>
                  </a:lnTo>
                  <a:lnTo>
                    <a:pt x="143" y="97"/>
                  </a:lnTo>
                  <a:lnTo>
                    <a:pt x="136" y="120"/>
                  </a:lnTo>
                  <a:lnTo>
                    <a:pt x="128" y="135"/>
                  </a:lnTo>
                  <a:lnTo>
                    <a:pt x="113" y="150"/>
                  </a:lnTo>
                  <a:lnTo>
                    <a:pt x="91" y="165"/>
                  </a:lnTo>
                  <a:lnTo>
                    <a:pt x="76" y="165"/>
                  </a:lnTo>
                  <a:lnTo>
                    <a:pt x="53" y="165"/>
                  </a:lnTo>
                  <a:lnTo>
                    <a:pt x="53" y="165"/>
                  </a:lnTo>
                  <a:lnTo>
                    <a:pt x="76" y="150"/>
                  </a:lnTo>
                  <a:lnTo>
                    <a:pt x="98" y="120"/>
                  </a:lnTo>
                  <a:lnTo>
                    <a:pt x="106" y="90"/>
                  </a:lnTo>
                  <a:lnTo>
                    <a:pt x="98" y="67"/>
                  </a:lnTo>
                  <a:lnTo>
                    <a:pt x="91" y="52"/>
                  </a:lnTo>
                  <a:lnTo>
                    <a:pt x="91" y="52"/>
                  </a:lnTo>
                  <a:lnTo>
                    <a:pt x="76" y="30"/>
                  </a:lnTo>
                  <a:lnTo>
                    <a:pt x="53" y="22"/>
                  </a:lnTo>
                  <a:lnTo>
                    <a:pt x="31" y="7"/>
                  </a:lnTo>
                  <a:lnTo>
                    <a:pt x="0" y="7"/>
                  </a:lnTo>
                  <a:lnTo>
                    <a:pt x="0" y="7"/>
                  </a:lnTo>
                  <a:lnTo>
                    <a:pt x="46" y="0"/>
                  </a:lnTo>
                  <a:lnTo>
                    <a:pt x="83" y="7"/>
                  </a:lnTo>
                  <a:lnTo>
                    <a:pt x="113" y="30"/>
                  </a:lnTo>
                  <a:lnTo>
                    <a:pt x="136" y="52"/>
                  </a:lnTo>
                  <a:lnTo>
                    <a:pt x="136" y="52"/>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50" name="Freeform 55"/>
            <p:cNvSpPr>
              <a:spLocks/>
            </p:cNvSpPr>
            <p:nvPr/>
          </p:nvSpPr>
          <p:spPr bwMode="auto">
            <a:xfrm>
              <a:off x="820738" y="4822825"/>
              <a:ext cx="238125" cy="285750"/>
            </a:xfrm>
            <a:custGeom>
              <a:avLst/>
              <a:gdLst>
                <a:gd name="T0" fmla="*/ 143 w 150"/>
                <a:gd name="T1" fmla="*/ 135 h 180"/>
                <a:gd name="T2" fmla="*/ 143 w 150"/>
                <a:gd name="T3" fmla="*/ 135 h 180"/>
                <a:gd name="T4" fmla="*/ 127 w 150"/>
                <a:gd name="T5" fmla="*/ 158 h 180"/>
                <a:gd name="T6" fmla="*/ 112 w 150"/>
                <a:gd name="T7" fmla="*/ 173 h 180"/>
                <a:gd name="T8" fmla="*/ 90 w 150"/>
                <a:gd name="T9" fmla="*/ 180 h 180"/>
                <a:gd name="T10" fmla="*/ 67 w 150"/>
                <a:gd name="T11" fmla="*/ 180 h 180"/>
                <a:gd name="T12" fmla="*/ 45 w 150"/>
                <a:gd name="T13" fmla="*/ 180 h 180"/>
                <a:gd name="T14" fmla="*/ 22 w 150"/>
                <a:gd name="T15" fmla="*/ 173 h 180"/>
                <a:gd name="T16" fmla="*/ 7 w 150"/>
                <a:gd name="T17" fmla="*/ 158 h 180"/>
                <a:gd name="T18" fmla="*/ 0 w 150"/>
                <a:gd name="T19" fmla="*/ 135 h 180"/>
                <a:gd name="T20" fmla="*/ 0 w 150"/>
                <a:gd name="T21" fmla="*/ 135 h 180"/>
                <a:gd name="T22" fmla="*/ 30 w 150"/>
                <a:gd name="T23" fmla="*/ 150 h 180"/>
                <a:gd name="T24" fmla="*/ 67 w 150"/>
                <a:gd name="T25" fmla="*/ 150 h 180"/>
                <a:gd name="T26" fmla="*/ 90 w 150"/>
                <a:gd name="T27" fmla="*/ 135 h 180"/>
                <a:gd name="T28" fmla="*/ 105 w 150"/>
                <a:gd name="T29" fmla="*/ 120 h 180"/>
                <a:gd name="T30" fmla="*/ 112 w 150"/>
                <a:gd name="T31" fmla="*/ 105 h 180"/>
                <a:gd name="T32" fmla="*/ 112 w 150"/>
                <a:gd name="T33" fmla="*/ 105 h 180"/>
                <a:gd name="T34" fmla="*/ 120 w 150"/>
                <a:gd name="T35" fmla="*/ 83 h 180"/>
                <a:gd name="T36" fmla="*/ 120 w 150"/>
                <a:gd name="T37" fmla="*/ 53 h 180"/>
                <a:gd name="T38" fmla="*/ 112 w 150"/>
                <a:gd name="T39" fmla="*/ 30 h 180"/>
                <a:gd name="T40" fmla="*/ 97 w 150"/>
                <a:gd name="T41" fmla="*/ 0 h 180"/>
                <a:gd name="T42" fmla="*/ 97 w 150"/>
                <a:gd name="T43" fmla="*/ 0 h 180"/>
                <a:gd name="T44" fmla="*/ 127 w 150"/>
                <a:gd name="T45" fmla="*/ 38 h 180"/>
                <a:gd name="T46" fmla="*/ 143 w 150"/>
                <a:gd name="T47" fmla="*/ 75 h 180"/>
                <a:gd name="T48" fmla="*/ 150 w 150"/>
                <a:gd name="T49" fmla="*/ 105 h 180"/>
                <a:gd name="T50" fmla="*/ 143 w 150"/>
                <a:gd name="T51" fmla="*/ 135 h 180"/>
                <a:gd name="T52" fmla="*/ 143 w 150"/>
                <a:gd name="T53" fmla="*/ 1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80">
                  <a:moveTo>
                    <a:pt x="143" y="135"/>
                  </a:moveTo>
                  <a:lnTo>
                    <a:pt x="143" y="135"/>
                  </a:lnTo>
                  <a:lnTo>
                    <a:pt x="127" y="158"/>
                  </a:lnTo>
                  <a:lnTo>
                    <a:pt x="112" y="173"/>
                  </a:lnTo>
                  <a:lnTo>
                    <a:pt x="90" y="180"/>
                  </a:lnTo>
                  <a:lnTo>
                    <a:pt x="67" y="180"/>
                  </a:lnTo>
                  <a:lnTo>
                    <a:pt x="45" y="180"/>
                  </a:lnTo>
                  <a:lnTo>
                    <a:pt x="22" y="173"/>
                  </a:lnTo>
                  <a:lnTo>
                    <a:pt x="7" y="158"/>
                  </a:lnTo>
                  <a:lnTo>
                    <a:pt x="0" y="135"/>
                  </a:lnTo>
                  <a:lnTo>
                    <a:pt x="0" y="135"/>
                  </a:lnTo>
                  <a:lnTo>
                    <a:pt x="30" y="150"/>
                  </a:lnTo>
                  <a:lnTo>
                    <a:pt x="67" y="150"/>
                  </a:lnTo>
                  <a:lnTo>
                    <a:pt x="90" y="135"/>
                  </a:lnTo>
                  <a:lnTo>
                    <a:pt x="105" y="120"/>
                  </a:lnTo>
                  <a:lnTo>
                    <a:pt x="112" y="105"/>
                  </a:lnTo>
                  <a:lnTo>
                    <a:pt x="112" y="105"/>
                  </a:lnTo>
                  <a:lnTo>
                    <a:pt x="120" y="83"/>
                  </a:lnTo>
                  <a:lnTo>
                    <a:pt x="120" y="53"/>
                  </a:lnTo>
                  <a:lnTo>
                    <a:pt x="112" y="30"/>
                  </a:lnTo>
                  <a:lnTo>
                    <a:pt x="97" y="0"/>
                  </a:lnTo>
                  <a:lnTo>
                    <a:pt x="97" y="0"/>
                  </a:lnTo>
                  <a:lnTo>
                    <a:pt x="127" y="38"/>
                  </a:lnTo>
                  <a:lnTo>
                    <a:pt x="143" y="75"/>
                  </a:lnTo>
                  <a:lnTo>
                    <a:pt x="150" y="105"/>
                  </a:lnTo>
                  <a:lnTo>
                    <a:pt x="143" y="135"/>
                  </a:lnTo>
                  <a:lnTo>
                    <a:pt x="143" y="13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pic>
        <p:nvPicPr>
          <p:cNvPr id="55" name="Picture 54" descr="supreme-court-hed-2013.jpg"/>
          <p:cNvPicPr>
            <a:picLocks noChangeAspect="1"/>
          </p:cNvPicPr>
          <p:nvPr/>
        </p:nvPicPr>
        <p:blipFill>
          <a:blip r:embed="rId9" cstate="print"/>
          <a:stretch>
            <a:fillRect/>
          </a:stretch>
        </p:blipFill>
        <p:spPr>
          <a:xfrm>
            <a:off x="553432" y="467977"/>
            <a:ext cx="4501200" cy="2533651"/>
          </a:xfrm>
          <a:prstGeom prst="rect">
            <a:avLst/>
          </a:prstGeom>
          <a:effectLst>
            <a:outerShdw blurRad="50800" dist="88900" dir="8100000" algn="tl" rotWithShape="0">
              <a:srgbClr val="000000">
                <a:alpha val="43000"/>
              </a:srgbClr>
            </a:outerShdw>
          </a:effectLst>
        </p:spPr>
      </p:pic>
      <p:grpSp>
        <p:nvGrpSpPr>
          <p:cNvPr id="59" name="Group 58"/>
          <p:cNvGrpSpPr/>
          <p:nvPr/>
        </p:nvGrpSpPr>
        <p:grpSpPr>
          <a:xfrm>
            <a:off x="4253355" y="1800886"/>
            <a:ext cx="4371975" cy="3379018"/>
            <a:chOff x="4071936" y="3000375"/>
            <a:chExt cx="4371975" cy="3379018"/>
          </a:xfrm>
        </p:grpSpPr>
        <p:sp>
          <p:nvSpPr>
            <p:cNvPr id="57" name="Rectangle 56"/>
            <p:cNvSpPr/>
            <p:nvPr/>
          </p:nvSpPr>
          <p:spPr>
            <a:xfrm rot="-1080000">
              <a:off x="4189311" y="3423733"/>
              <a:ext cx="2566071" cy="15264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rot="1080000">
              <a:off x="5807198" y="4440975"/>
              <a:ext cx="2428707" cy="14202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descr="Prop-8-yes-no.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4071936" y="3000375"/>
              <a:ext cx="4371975" cy="3379018"/>
            </a:xfrm>
            <a:prstGeom prst="rect">
              <a:avLst/>
            </a:prstGeom>
          </p:spPr>
        </p:pic>
      </p:grpSp>
      <p:sp>
        <p:nvSpPr>
          <p:cNvPr id="53" name="TextBox 52"/>
          <p:cNvSpPr txBox="1"/>
          <p:nvPr/>
        </p:nvSpPr>
        <p:spPr>
          <a:xfrm>
            <a:off x="4443413" y="385763"/>
            <a:ext cx="4242575" cy="1449628"/>
          </a:xfrm>
          <a:prstGeom prst="rect">
            <a:avLst/>
          </a:prstGeom>
          <a:noFill/>
        </p:spPr>
        <p:txBody>
          <a:bodyPr wrap="square" rtlCol="0">
            <a:spAutoFit/>
          </a:bodyPr>
          <a:lstStyle/>
          <a:p>
            <a:pPr algn="ctr">
              <a:lnSpc>
                <a:spcPct val="80000"/>
              </a:lnSpc>
            </a:pPr>
            <a:r>
              <a:rPr lang="en-US" sz="5400" b="1" dirty="0" smtClean="0">
                <a:solidFill>
                  <a:prstClr val="black">
                    <a:alpha val="60000"/>
                  </a:prstClr>
                </a:solidFill>
                <a:effectLst>
                  <a:innerShdw blurRad="63500" dist="50800" dir="18900000">
                    <a:prstClr val="black">
                      <a:alpha val="30000"/>
                    </a:prstClr>
                  </a:innerShdw>
                </a:effectLst>
                <a:latin typeface="Garamond" pitchFamily="18" charset="0"/>
              </a:rPr>
              <a:t>California’s Proposition 8</a:t>
            </a:r>
            <a:endParaRPr lang="en-US" sz="5400" b="1" dirty="0">
              <a:solidFill>
                <a:prstClr val="black">
                  <a:alpha val="60000"/>
                </a:prstClr>
              </a:solidFill>
              <a:effectLst>
                <a:innerShdw blurRad="63500" dist="50800" dir="18900000">
                  <a:prstClr val="black">
                    <a:alpha val="30000"/>
                  </a:prstClr>
                </a:innerShdw>
              </a:effectLst>
              <a:latin typeface="Garamond" pitchFamily="18" charset="0"/>
            </a:endParaRPr>
          </a:p>
        </p:txBody>
      </p:sp>
      <p:sp>
        <p:nvSpPr>
          <p:cNvPr id="60" name="TextBox 59"/>
          <p:cNvSpPr txBox="1"/>
          <p:nvPr/>
        </p:nvSpPr>
        <p:spPr>
          <a:xfrm>
            <a:off x="299621" y="3427013"/>
            <a:ext cx="4656338" cy="1815882"/>
          </a:xfrm>
          <a:prstGeom prst="rect">
            <a:avLst/>
          </a:prstGeom>
          <a:noFill/>
        </p:spPr>
        <p:txBody>
          <a:bodyPr wrap="square" rtlCol="0">
            <a:spAutoFit/>
          </a:bodyPr>
          <a:lstStyle/>
          <a:p>
            <a:pPr marL="176213" indent="-176213">
              <a:buFont typeface="Arial"/>
              <a:buChar char="•"/>
            </a:pPr>
            <a:r>
              <a:rPr lang="en-US" sz="2800" b="1" dirty="0" smtClean="0">
                <a:solidFill>
                  <a:srgbClr val="000000"/>
                </a:solidFill>
              </a:rPr>
              <a:t>February 28, 2013 Obama administration filed a “friend-of-the-court” brief urging the court to overturn. </a:t>
            </a:r>
            <a:endParaRPr lang="en-US" sz="2800" b="1" dirty="0">
              <a:solidFill>
                <a:srgbClr val="000000"/>
              </a:solidFill>
            </a:endParaRPr>
          </a:p>
        </p:txBody>
      </p:sp>
      <p:sp>
        <p:nvSpPr>
          <p:cNvPr id="62" name="TextBox 61"/>
          <p:cNvSpPr txBox="1"/>
          <p:nvPr/>
        </p:nvSpPr>
        <p:spPr>
          <a:xfrm>
            <a:off x="410720" y="5365539"/>
            <a:ext cx="7622061" cy="954107"/>
          </a:xfrm>
          <a:prstGeom prst="rect">
            <a:avLst/>
          </a:prstGeom>
          <a:noFill/>
        </p:spPr>
        <p:txBody>
          <a:bodyPr wrap="square" rtlCol="0">
            <a:spAutoFit/>
          </a:bodyPr>
          <a:lstStyle/>
          <a:p>
            <a:pPr marL="176213" indent="-176213">
              <a:buFont typeface="Arial"/>
              <a:buChar char="•"/>
            </a:pPr>
            <a:r>
              <a:rPr lang="en-US" sz="2800" b="1" dirty="0" smtClean="0">
                <a:solidFill>
                  <a:srgbClr val="000000"/>
                </a:solidFill>
              </a:rPr>
              <a:t>June 26, 2013 the Supreme Court “vacated and remanded” the appeal back to the lower court. </a:t>
            </a:r>
            <a:endParaRPr lang="en-US" sz="2800" b="1" dirty="0">
              <a:solidFill>
                <a:srgbClr val="0000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674922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2000"/>
                                        <p:tgtEl>
                                          <p:spTgt spid="59"/>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2000"/>
                                        <p:tgtEl>
                                          <p:spTgt spid="55"/>
                                        </p:tgtEl>
                                      </p:cBhvr>
                                    </p:animEffect>
                                  </p:childTnLst>
                                </p:cTn>
                              </p:par>
                              <p:par>
                                <p:cTn id="11" presetID="29"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p:cTn id="13" dur="1000" fill="hold"/>
                                        <p:tgtEl>
                                          <p:spTgt spid="53"/>
                                        </p:tgtEl>
                                        <p:attrNameLst>
                                          <p:attrName>ppt_x</p:attrName>
                                        </p:attrNameLst>
                                      </p:cBhvr>
                                      <p:tavLst>
                                        <p:tav tm="0">
                                          <p:val>
                                            <p:strVal val="#ppt_x-.2"/>
                                          </p:val>
                                        </p:tav>
                                        <p:tav tm="100000">
                                          <p:val>
                                            <p:strVal val="#ppt_x"/>
                                          </p:val>
                                        </p:tav>
                                      </p:tavLst>
                                    </p:anim>
                                    <p:anim calcmode="lin" valueType="num">
                                      <p:cBhvr>
                                        <p:cTn id="14" dur="10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1000"/>
                                        <p:tgtEl>
                                          <p:spTgt spid="62"/>
                                        </p:tgtEl>
                                      </p:cBhvr>
                                    </p:animEffect>
                                    <p:anim calcmode="lin" valueType="num">
                                      <p:cBhvr>
                                        <p:cTn id="28" dur="1000" fill="hold"/>
                                        <p:tgtEl>
                                          <p:spTgt spid="62"/>
                                        </p:tgtEl>
                                        <p:attrNameLst>
                                          <p:attrName>ppt_x</p:attrName>
                                        </p:attrNameLst>
                                      </p:cBhvr>
                                      <p:tavLst>
                                        <p:tav tm="0">
                                          <p:val>
                                            <p:strVal val="#ppt_x"/>
                                          </p:val>
                                        </p:tav>
                                        <p:tav tm="100000">
                                          <p:val>
                                            <p:strVal val="#ppt_x"/>
                                          </p:val>
                                        </p:tav>
                                      </p:tavLst>
                                    </p:anim>
                                    <p:anim calcmode="lin" valueType="num">
                                      <p:cBhvr>
                                        <p:cTn id="2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60" grpId="0"/>
      <p:bldP spid="62" grpId="0"/>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7200" y="2707854"/>
            <a:ext cx="8229600" cy="3540546"/>
          </a:xfrm>
        </p:spPr>
        <p:txBody>
          <a:bodyPr/>
          <a:lstStyle/>
          <a:p>
            <a:pPr lvl="0">
              <a:spcBef>
                <a:spcPts val="1272"/>
              </a:spcBef>
            </a:pPr>
            <a:r>
              <a:rPr lang="en-US" b="1" dirty="0" smtClean="0">
                <a:solidFill>
                  <a:srgbClr val="262626"/>
                </a:solidFill>
              </a:rPr>
              <a:t>The church is a spiritual kingdom that permeates the hearts and souls of its subjects (Luke 17:21). </a:t>
            </a:r>
          </a:p>
          <a:p>
            <a:pPr lvl="0">
              <a:spcBef>
                <a:spcPts val="1272"/>
              </a:spcBef>
            </a:pPr>
            <a:r>
              <a:rPr lang="en-US" b="1" dirty="0" smtClean="0">
                <a:solidFill>
                  <a:srgbClr val="262626"/>
                </a:solidFill>
              </a:rPr>
              <a:t>It is the responsibility of the church and Christians as individuals to teach the truth. </a:t>
            </a:r>
          </a:p>
          <a:p>
            <a:pPr lvl="0">
              <a:spcBef>
                <a:spcPts val="1272"/>
              </a:spcBef>
            </a:pPr>
            <a:r>
              <a:rPr lang="en-US" b="1" dirty="0" smtClean="0">
                <a:solidFill>
                  <a:srgbClr val="262626"/>
                </a:solidFill>
              </a:rPr>
              <a:t>The Lord’s church must maintain its role as “the pillar and ground of the truth” (1 Tim. 3:15). </a:t>
            </a:r>
          </a:p>
        </p:txBody>
      </p:sp>
      <p:sp>
        <p:nvSpPr>
          <p:cNvPr id="13" name="Title 12"/>
          <p:cNvSpPr>
            <a:spLocks noGrp="1"/>
          </p:cNvSpPr>
          <p:nvPr>
            <p:ph type="title"/>
          </p:nvPr>
        </p:nvSpPr>
        <p:spPr>
          <a:xfrm>
            <a:off x="443273" y="914400"/>
            <a:ext cx="8243527" cy="1399032"/>
          </a:xfrm>
        </p:spPr>
        <p:txBody>
          <a:bodyPr/>
          <a:lstStyle/>
          <a:p>
            <a:pPr algn="ctr"/>
            <a:r>
              <a:rPr lang="en-US" b="1" dirty="0" smtClean="0">
                <a:ln>
                  <a:noFill/>
                </a:ln>
                <a:solidFill>
                  <a:srgbClr val="262626"/>
                </a:solidFill>
                <a:effectLst>
                  <a:outerShdw blurRad="50800" dist="50800" dir="7740000" algn="tl" rotWithShape="0">
                    <a:srgbClr val="000000">
                      <a:alpha val="43000"/>
                    </a:srgbClr>
                  </a:outerShdw>
                </a:effectLst>
              </a:rPr>
              <a:t>It is not the role of the church to promote political action.</a:t>
            </a:r>
            <a:endParaRPr lang="en-US" b="1" dirty="0">
              <a:ln>
                <a:noFill/>
              </a:ln>
              <a:solidFill>
                <a:srgbClr val="262626"/>
              </a:solidFill>
              <a:effectLst>
                <a:outerShdw blurRad="50800" dist="50800" dir="7740000" algn="tl" rotWithShape="0">
                  <a:srgbClr val="000000">
                    <a:alpha val="43000"/>
                  </a:srgbClr>
                </a:outerShdw>
              </a:effectLst>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6198296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wipe(left)">
                                      <p:cBhvr>
                                        <p:cTn id="14" dur="10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wipe(left)">
                                      <p:cBhvr>
                                        <p:cTn id="19" dur="10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wipe(left)">
                                      <p:cBhvr>
                                        <p:cTn id="24" dur="1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3"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1280584" y="365126"/>
            <a:ext cx="7234766" cy="1325563"/>
          </a:xfrm>
        </p:spPr>
        <p:txBody>
          <a:bodyPr>
            <a:normAutofit/>
          </a:bodyPr>
          <a:lstStyle/>
          <a:p>
            <a:pPr algn="ctr"/>
            <a:r>
              <a:rPr lang="en-US" b="1" dirty="0" smtClean="0"/>
              <a:t>Incest</a:t>
            </a:r>
            <a:endParaRPr lang="en-US" b="1" dirty="0"/>
          </a:p>
        </p:txBody>
      </p:sp>
      <p:pic>
        <p:nvPicPr>
          <p:cNvPr id="9" name="Picture 8" descr="Bible_iStock_000002930334Medium-1024x682.jpg"/>
          <p:cNvPicPr>
            <a:picLocks noChangeAspect="1"/>
          </p:cNvPicPr>
          <p:nvPr/>
        </p:nvPicPr>
        <p:blipFill>
          <a:blip r:embed="rId2"/>
          <a:stretch>
            <a:fillRect/>
          </a:stretch>
        </p:blipFill>
        <p:spPr>
          <a:xfrm>
            <a:off x="5640917" y="4373748"/>
            <a:ext cx="3503083" cy="2333108"/>
          </a:xfrm>
          <a:prstGeom prst="rect">
            <a:avLst/>
          </a:prstGeom>
        </p:spPr>
      </p:pic>
      <p:sp>
        <p:nvSpPr>
          <p:cNvPr id="14" name="Content Placeholder 13"/>
          <p:cNvSpPr>
            <a:spLocks noGrp="1"/>
          </p:cNvSpPr>
          <p:nvPr>
            <p:ph idx="1"/>
          </p:nvPr>
        </p:nvSpPr>
        <p:spPr>
          <a:xfrm>
            <a:off x="914400" y="1971965"/>
            <a:ext cx="7600950" cy="4036851"/>
          </a:xfrm>
        </p:spPr>
        <p:txBody>
          <a:bodyPr>
            <a:normAutofit/>
          </a:bodyPr>
          <a:lstStyle/>
          <a:p>
            <a:pPr marL="341313" lvl="0" indent="-341313">
              <a:buNone/>
            </a:pPr>
            <a:r>
              <a:rPr lang="en-US" sz="3600" b="1" dirty="0" smtClean="0"/>
              <a:t>The Law of Christ</a:t>
            </a:r>
          </a:p>
          <a:p>
            <a:pPr marL="341313" lvl="0" indent="-341313"/>
            <a:r>
              <a:rPr lang="en-US" b="1" dirty="0" smtClean="0"/>
              <a:t>In condemning fornication (and probably “uncleanness”) </a:t>
            </a:r>
            <a:r>
              <a:rPr lang="en-US" b="1" smtClean="0"/>
              <a:t>Christ’s law echoes </a:t>
            </a:r>
            <a:r>
              <a:rPr lang="en-US" b="1" dirty="0" smtClean="0"/>
              <a:t>Mosaic sexual prohibitions (Matt. 15:19; 2 Cor. 12:21; Gal. 5:19; Eph. 5:3; Col. 3:5). </a:t>
            </a:r>
          </a:p>
          <a:p>
            <a:pPr marL="341313" lvl="0" indent="-341313"/>
            <a:r>
              <a:rPr lang="en-US" b="1" dirty="0" smtClean="0"/>
              <a:t>All incest is condemned under Christ. </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9295096"/>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 calcmode="lin" valueType="num">
                                      <p:cBhvr>
                                        <p:cTn id="14" dur="1000" fill="hold"/>
                                        <p:tgtEl>
                                          <p:spTgt spid="14">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 calcmode="lin" valueType="num">
                                      <p:cBhvr>
                                        <p:cTn id="21" dur="1000" fill="hold"/>
                                        <p:tgtEl>
                                          <p:spTgt spid="14">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1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book-of-mormon2.jpg"/>
          <p:cNvPicPr>
            <a:picLocks noChangeAspect="1"/>
          </p:cNvPicPr>
          <p:nvPr/>
        </p:nvPicPr>
        <p:blipFill>
          <a:blip r:embed="rId3"/>
          <a:stretch>
            <a:fillRect/>
          </a:stretch>
        </p:blipFill>
        <p:spPr>
          <a:xfrm rot="20760000">
            <a:off x="779913" y="537265"/>
            <a:ext cx="3049702" cy="2282711"/>
          </a:xfrm>
          <a:prstGeom prst="rect">
            <a:avLst/>
          </a:prstGeom>
          <a:effectLst>
            <a:outerShdw blurRad="152400" dist="190500" dir="6360000" algn="tl" rotWithShape="0">
              <a:srgbClr val="000000">
                <a:alpha val="30000"/>
              </a:srgbClr>
            </a:outerShdw>
          </a:effectLst>
        </p:spPr>
      </p:pic>
      <p:sp>
        <p:nvSpPr>
          <p:cNvPr id="3" name="Subtitle 2"/>
          <p:cNvSpPr>
            <a:spLocks noGrp="1"/>
          </p:cNvSpPr>
          <p:nvPr>
            <p:ph type="subTitle" idx="1"/>
          </p:nvPr>
        </p:nvSpPr>
        <p:spPr>
          <a:xfrm>
            <a:off x="1424838" y="2137157"/>
            <a:ext cx="6878423" cy="4356908"/>
          </a:xfrm>
          <a:solidFill>
            <a:schemeClr val="tx1">
              <a:lumMod val="95000"/>
              <a:lumOff val="5000"/>
              <a:alpha val="43000"/>
            </a:schemeClr>
          </a:solidFill>
          <a:effectLst>
            <a:softEdge rad="76200"/>
          </a:effectLst>
        </p:spPr>
        <p:txBody>
          <a:bodyPr lIns="274320" tIns="182880" rIns="274320" bIns="182880" anchor="ctr">
            <a:normAutofit/>
          </a:bodyPr>
          <a:lstStyle/>
          <a:p>
            <a:pPr marL="288925" indent="-288925" algn="l">
              <a:buFont typeface="Wingdings" charset="2"/>
              <a:buChar char="u"/>
            </a:pPr>
            <a:r>
              <a:rPr lang="en-US" sz="2200" b="1" dirty="0" smtClean="0"/>
              <a:t>Jacob purchased some land from </a:t>
            </a:r>
            <a:r>
              <a:rPr lang="en-US" sz="2200" b="1" dirty="0" err="1" smtClean="0"/>
              <a:t>Hamor</a:t>
            </a:r>
            <a:r>
              <a:rPr lang="en-US" sz="2200" b="1" dirty="0" smtClean="0"/>
              <a:t>, the father of a young man named </a:t>
            </a:r>
            <a:r>
              <a:rPr lang="en-US" sz="2200" b="1" dirty="0" err="1" smtClean="0"/>
              <a:t>Shechem</a:t>
            </a:r>
            <a:r>
              <a:rPr lang="en-US" sz="2200" b="1" dirty="0" smtClean="0"/>
              <a:t> (Gen. 33:19). </a:t>
            </a:r>
          </a:p>
          <a:p>
            <a:pPr marL="288925" indent="-288925" algn="l">
              <a:buFont typeface="Wingdings" charset="2"/>
              <a:buChar char="u"/>
            </a:pPr>
            <a:r>
              <a:rPr lang="en-US" sz="2200" b="1" dirty="0" smtClean="0"/>
              <a:t>When </a:t>
            </a:r>
            <a:r>
              <a:rPr lang="en-US" sz="2200" b="1" dirty="0" err="1" smtClean="0"/>
              <a:t>Shechem</a:t>
            </a:r>
            <a:r>
              <a:rPr lang="en-US" sz="2200" b="1" dirty="0" smtClean="0"/>
              <a:t> saw Jacob’s daughter Dinah, “he took her and lay with her, and violated her” (Gen. 34:2).</a:t>
            </a:r>
          </a:p>
          <a:p>
            <a:pPr marL="681038" lvl="1" indent="-223838" algn="l">
              <a:buClr>
                <a:schemeClr val="accent1">
                  <a:lumMod val="60000"/>
                  <a:lumOff val="40000"/>
                </a:schemeClr>
              </a:buClr>
              <a:buSzPct val="120000"/>
              <a:buFont typeface="Wingdings" charset="2"/>
              <a:buChar char="§"/>
            </a:pPr>
            <a:r>
              <a:rPr lang="en-US" b="1" dirty="0" err="1" smtClean="0"/>
              <a:t>Shechem</a:t>
            </a:r>
            <a:r>
              <a:rPr lang="en-US" b="1" dirty="0" smtClean="0"/>
              <a:t> “loved the young woman and spoke kindly to her” (Gen. 34:3).</a:t>
            </a:r>
          </a:p>
          <a:p>
            <a:pPr marL="681038" lvl="1" indent="-223838" algn="l">
              <a:buClr>
                <a:schemeClr val="accent1">
                  <a:lumMod val="60000"/>
                  <a:lumOff val="40000"/>
                </a:schemeClr>
              </a:buClr>
              <a:buSzPct val="120000"/>
              <a:buFont typeface="Wingdings" charset="2"/>
              <a:buChar char="§"/>
            </a:pPr>
            <a:r>
              <a:rPr lang="en-US" b="1" dirty="0" smtClean="0"/>
              <a:t>Yet, “He had done a disgraceful thing in Israel by lying with Jacob’s daughter, a thing which ought not to be done” (Gen. 34:7). </a:t>
            </a:r>
          </a:p>
        </p:txBody>
      </p:sp>
      <p:sp>
        <p:nvSpPr>
          <p:cNvPr id="2" name="Title 1"/>
          <p:cNvSpPr>
            <a:spLocks noGrp="1"/>
          </p:cNvSpPr>
          <p:nvPr>
            <p:ph type="ctrTitle"/>
          </p:nvPr>
        </p:nvSpPr>
        <p:spPr>
          <a:xfrm>
            <a:off x="3417546" y="0"/>
            <a:ext cx="5471394" cy="2044236"/>
          </a:xfrm>
        </p:spPr>
        <p:txBody>
          <a:bodyPr anchor="ctr" anchorCtr="0">
            <a:normAutofit/>
          </a:bodyPr>
          <a:lstStyle/>
          <a:p>
            <a:r>
              <a:rPr lang="en-US" sz="4800" b="1" dirty="0" smtClean="0"/>
              <a:t>Pre-Marital Sex</a:t>
            </a:r>
            <a:endParaRPr lang="en-US" sz="4800" b="1"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727617213"/>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10"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1000"/>
                                        <p:tgtEl>
                                          <p:spTgt spid="3">
                                            <p:bg/>
                                          </p:spTgt>
                                        </p:tgtEl>
                                      </p:cBhvr>
                                    </p:animEffect>
                                    <p:anim calcmode="lin" valueType="num">
                                      <p:cBhvr>
                                        <p:cTn id="18" dur="1000" fill="hold"/>
                                        <p:tgtEl>
                                          <p:spTgt spid="3">
                                            <p:bg/>
                                          </p:spTgt>
                                        </p:tgtEl>
                                        <p:attrNameLst>
                                          <p:attrName>ppt_x</p:attrName>
                                        </p:attrNameLst>
                                      </p:cBhvr>
                                      <p:tavLst>
                                        <p:tav tm="0">
                                          <p:val>
                                            <p:strVal val="#ppt_x"/>
                                          </p:val>
                                        </p:tav>
                                        <p:tav tm="100000">
                                          <p:val>
                                            <p:strVal val="#ppt_x"/>
                                          </p:val>
                                        </p:tav>
                                      </p:tavLst>
                                    </p:anim>
                                    <p:anim calcmode="lin" valueType="num">
                                      <p:cBhvr>
                                        <p:cTn id="19" dur="1000" fill="hold"/>
                                        <p:tgtEl>
                                          <p:spTgt spid="3">
                                            <p:bg/>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1000"/>
                                        <p:tgtEl>
                                          <p:spTgt spid="3">
                                            <p:txEl>
                                              <p:pRg st="1" end="1"/>
                                            </p:txEl>
                                          </p:spTgt>
                                        </p:tgtEl>
                                      </p:cBhvr>
                                    </p:animEffect>
                                    <p:anim calcmode="lin" valueType="num">
                                      <p:cBhvr>
                                        <p:cTn id="3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Whirligig design templa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4">
            <a:shade val="50000"/>
          </a:schemeClr>
        </a:lnRef>
        <a:fillRef idx="1">
          <a:schemeClr val="accent4"/>
        </a:fillRef>
        <a:effectRef idx="0">
          <a:schemeClr val="accent4"/>
        </a:effectRef>
        <a:fontRef idx="minor">
          <a:schemeClr val="lt1"/>
        </a:fontRef>
      </a:style>
    </a:spDef>
    <a:lnDef>
      <a:spPr/>
      <a:bodyPr/>
      <a:lstStyle/>
      <a:style>
        <a:lnRef idx="1">
          <a:schemeClr val="accent4"/>
        </a:lnRef>
        <a:fillRef idx="0">
          <a:schemeClr val="accent4"/>
        </a:fillRef>
        <a:effectRef idx="0">
          <a:schemeClr val="accent4"/>
        </a:effectRef>
        <a:fontRef idx="minor">
          <a:schemeClr val="tx1"/>
        </a:fontRef>
      </a:style>
    </a:lnDef>
    <a:txDef>
      <a:spPr>
        <a:noFill/>
        <a:ln>
          <a:solidFill>
            <a:schemeClr val="accent4">
              <a:lumMod val="50000"/>
            </a:schemeClr>
          </a:solidFill>
        </a:ln>
      </a:spPr>
      <a:bodyPr wrap="square" rtlCol="0" anchor="ctr" anchorCtr="1">
        <a:spAutoFit/>
      </a:bodyPr>
      <a:lstStyle>
        <a:defPPr>
          <a:defRPr dirty="0"/>
        </a:defPPr>
      </a:lstStyle>
    </a:txDef>
  </a:objectDefaults>
  <a:extraClrSchemeLst/>
  <a:extLst>
    <a:ext uri="{05A4C25C-085E-4340-85A3-A5531E510DB2}">
      <thm15:themeFamily xmlns:a="http://schemas.openxmlformats.org/drawingml/2006/main" xmlns="" xmlns:thm15="http://schemas.microsoft.com/office/thememl/2012/main" name="Whirligig design template" id="{C20C433A-93F8-478B-AC4D-DD4E52A28B92}" vid="{C901235C-D99E-4DA4-B3B6-5E8DC515C8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ashell visions design templat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extLst>
    <a:ext uri="{05A4C25C-085E-4340-85A3-A5531E510DB2}">
      <thm15:themeFamily xmlns:a="http://schemas.openxmlformats.org/drawingml/2006/main" xmlns="" xmlns:thm15="http://schemas.microsoft.com/office/thememl/2012/main" name="Seashell visions design template" id="{3D1C4A65-2DA3-43E1-BE44-A17265CA9BDC}" vid="{942B2B7F-D40A-42C2-BE09-CB9A6492BD69}"/>
    </a:ext>
  </a:extLst>
</a:theme>
</file>

<file path=ppt/theme/theme4.xml><?xml version="1.0" encoding="utf-8"?>
<a:theme xmlns:a="http://schemas.openxmlformats.org/drawingml/2006/main" name="Snowflakes design temp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a="http://schemas.openxmlformats.org/drawingml/2006/main" xmlns="" xmlns:thm15="http://schemas.microsoft.com/office/thememl/2012/main" name="Snowflakes design template" id="{2618DECD-A475-45B8-BA96-9EC0437A6A93}" vid="{5ABF5A55-EA92-4AA4-9786-855F61ED68CC}"/>
    </a:ext>
  </a:extLst>
</a:theme>
</file>

<file path=ppt/theme/theme5.xml><?xml version="1.0" encoding="utf-8"?>
<a:theme xmlns:a="http://schemas.openxmlformats.org/drawingml/2006/main" name="1_Snowflakes design temp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a="http://schemas.openxmlformats.org/drawingml/2006/main" xmlns="" xmlns:thm15="http://schemas.microsoft.com/office/thememl/2012/main" name="Snowflakes design template" id="{2618DECD-A475-45B8-BA96-9EC0437A6A93}" vid="{5ABF5A55-EA92-4AA4-9786-855F61ED68CC}"/>
    </a:ext>
  </a:extLst>
</a:theme>
</file>

<file path=ppt/theme/theme6.xml><?xml version="1.0" encoding="utf-8"?>
<a:theme xmlns:a="http://schemas.openxmlformats.org/drawingml/2006/main" name="Vertical Lexicon design templat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a:defPPr>
      </a:lstStyle>
      <a:style>
        <a:lnRef idx="2">
          <a:schemeClr val="accent2">
            <a:shade val="50000"/>
          </a:schemeClr>
        </a:lnRef>
        <a:fillRef idx="1">
          <a:schemeClr val="accent2"/>
        </a:fillRef>
        <a:effectRef idx="0">
          <a:schemeClr val="accent2"/>
        </a:effectRef>
        <a:fontRef idx="minor">
          <a:schemeClr val="lt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tx2"/>
          </a:solidFill>
        </a:ln>
      </a:spPr>
      <a:bodyPr wrap="none" rtlCol="0">
        <a:spAutoFit/>
      </a:bodyPr>
      <a:lstStyle>
        <a:defPPr>
          <a:defRPr dirty="0" err="1" smtClean="0"/>
        </a:defPPr>
      </a:lstStyle>
    </a:txDef>
  </a:objectDefaults>
  <a:extraClrSchemeLst/>
  <a:extLst>
    <a:ext uri="{05A4C25C-085E-4340-85A3-A5531E510DB2}">
      <thm15:themeFamily xmlns:a="http://schemas.openxmlformats.org/drawingml/2006/main" xmlns="" xmlns:thm15="http://schemas.microsoft.com/office/thememl/2012/main" name="Vertical Lexicon design template" id="{E3A5883B-E8CE-46E1-BD06-0BEE2E0AFA71}" vid="{B9CB0296-E107-40DB-82AD-8FB388C56E4D}"/>
    </a:ext>
  </a:extLst>
</a:theme>
</file>

<file path=ppt/theme/theme7.xml><?xml version="1.0" encoding="utf-8"?>
<a:theme xmlns:a="http://schemas.openxmlformats.org/drawingml/2006/main" name="1_Vertical Lexicon design templat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a:defPPr>
      </a:lstStyle>
      <a:style>
        <a:lnRef idx="2">
          <a:schemeClr val="accent2">
            <a:shade val="50000"/>
          </a:schemeClr>
        </a:lnRef>
        <a:fillRef idx="1">
          <a:schemeClr val="accent2"/>
        </a:fillRef>
        <a:effectRef idx="0">
          <a:schemeClr val="accent2"/>
        </a:effectRef>
        <a:fontRef idx="minor">
          <a:schemeClr val="lt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tx2"/>
          </a:solidFill>
        </a:ln>
      </a:spPr>
      <a:bodyPr wrap="none" rtlCol="0">
        <a:spAutoFit/>
      </a:bodyPr>
      <a:lstStyle>
        <a:defPPr>
          <a:defRPr dirty="0" err="1" smtClean="0"/>
        </a:defPPr>
      </a:lstStyle>
    </a:txDef>
  </a:objectDefaults>
  <a:extraClrSchemeLst/>
  <a:extLst>
    <a:ext uri="{05A4C25C-085E-4340-85A3-A5531E510DB2}">
      <thm15:themeFamily xmlns:a="http://schemas.openxmlformats.org/drawingml/2006/main" xmlns="" xmlns:thm15="http://schemas.microsoft.com/office/thememl/2012/main" name="Vertical Lexicon design template" id="{E3A5883B-E8CE-46E1-BD06-0BEE2E0AFA71}" vid="{B9CB0296-E107-40DB-82AD-8FB388C56E4D}"/>
    </a:ext>
  </a:extLst>
</a:theme>
</file>

<file path=ppt/theme/theme8.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a="http://schemas.openxmlformats.org/drawingml/2006/main"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a="http://schemas.openxmlformats.org/drawingml/2006/main"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F9C49E1-11F2-4EB9-9390-F2D155C1AA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17787</Words>
  <Application>Microsoft Macintosh PowerPoint</Application>
  <PresentationFormat>On-screen Show (4:3)</PresentationFormat>
  <Paragraphs>950</Paragraphs>
  <Slides>72</Slides>
  <Notes>33</Notes>
  <HiddenSlides>0</HiddenSlides>
  <MMClips>0</MMClips>
  <ScaleCrop>false</ScaleCrop>
  <HeadingPairs>
    <vt:vector size="4" baseType="variant">
      <vt:variant>
        <vt:lpstr>Design Template</vt:lpstr>
      </vt:variant>
      <vt:variant>
        <vt:i4>7</vt:i4>
      </vt:variant>
      <vt:variant>
        <vt:lpstr>Slide Titles</vt:lpstr>
      </vt:variant>
      <vt:variant>
        <vt:i4>72</vt:i4>
      </vt:variant>
    </vt:vector>
  </HeadingPairs>
  <TitlesOfParts>
    <vt:vector size="79" baseType="lpstr">
      <vt:lpstr>Whirligig design template</vt:lpstr>
      <vt:lpstr>Office Theme</vt:lpstr>
      <vt:lpstr>Seashell visions design template</vt:lpstr>
      <vt:lpstr>Snowflakes design template</vt:lpstr>
      <vt:lpstr>1_Snowflakes design template</vt:lpstr>
      <vt:lpstr>Vertical Lexicon design template</vt:lpstr>
      <vt:lpstr>1_Vertical Lexicon design template</vt:lpstr>
      <vt:lpstr>Redefining Marriage</vt:lpstr>
      <vt:lpstr>Redefinitions Throughout History</vt:lpstr>
      <vt:lpstr>Sex Outside of Marriage</vt:lpstr>
      <vt:lpstr>Slide 4</vt:lpstr>
      <vt:lpstr>Sex Outside of Marriage</vt:lpstr>
      <vt:lpstr>Incest</vt:lpstr>
      <vt:lpstr>Incest</vt:lpstr>
      <vt:lpstr>Incest</vt:lpstr>
      <vt:lpstr>Pre-Marital Sex</vt:lpstr>
      <vt:lpstr>Mosaic Law</vt:lpstr>
      <vt:lpstr>The Law of Christ</vt:lpstr>
      <vt:lpstr>The Law of Christ</vt:lpstr>
      <vt:lpstr>Adultery</vt:lpstr>
      <vt:lpstr>Mosaic Law</vt:lpstr>
      <vt:lpstr>The Law of Christ</vt:lpstr>
      <vt:lpstr>Ancient Tolerance of Adultery</vt:lpstr>
      <vt:lpstr>Ancient Tolerance of Adultery</vt:lpstr>
      <vt:lpstr>Modern Tolerance of Adultery</vt:lpstr>
      <vt:lpstr>Slide 19</vt:lpstr>
      <vt:lpstr>Prostitution</vt:lpstr>
      <vt:lpstr>The Law of Moses</vt:lpstr>
      <vt:lpstr>The Law of Christ</vt:lpstr>
      <vt:lpstr>Slide 23</vt:lpstr>
      <vt:lpstr>Slide 24</vt:lpstr>
      <vt:lpstr>Divorce and Remarriage</vt:lpstr>
      <vt:lpstr>The First Divorce Recorded in the Bible</vt:lpstr>
      <vt:lpstr>Divorce in Ancient Law</vt:lpstr>
      <vt:lpstr>Mosaic Law</vt:lpstr>
      <vt:lpstr>Rabbinical Debates Over Divorce</vt:lpstr>
      <vt:lpstr>The Law of Christ</vt:lpstr>
      <vt:lpstr>Slide 31</vt:lpstr>
      <vt:lpstr>Slide 32</vt:lpstr>
      <vt:lpstr>Slide 33</vt:lpstr>
      <vt:lpstr>Ancient Divorce Procedures</vt:lpstr>
      <vt:lpstr>Ancient Divorce Procedures</vt:lpstr>
      <vt:lpstr>Modern Divorce</vt:lpstr>
      <vt:lpstr>Challenges to Christians</vt:lpstr>
      <vt:lpstr>When is One “Put Away” in Modern Divorce?</vt:lpstr>
      <vt:lpstr>When is One “Put Away” in Modern Divorce?</vt:lpstr>
      <vt:lpstr>Human Control Over Marriage</vt:lpstr>
      <vt:lpstr>“When Were You Married?”</vt:lpstr>
      <vt:lpstr>When Man’s Laws Conflict with God’s Laws</vt:lpstr>
      <vt:lpstr>God and Man’s Roles in the Marriage Covenant.</vt:lpstr>
      <vt:lpstr>The Marriage Contract</vt:lpstr>
      <vt:lpstr>The Marriage Contract</vt:lpstr>
      <vt:lpstr>The Marriage Contract</vt:lpstr>
      <vt:lpstr>The Marriage Contract</vt:lpstr>
      <vt:lpstr>Church Control of Marriage</vt:lpstr>
      <vt:lpstr>Church Control of Marriage</vt:lpstr>
      <vt:lpstr>Development of the Sacramental Concept of Marriage</vt:lpstr>
      <vt:lpstr>Development of the Sacramental Concept of Marriage</vt:lpstr>
      <vt:lpstr>The Sacramental Concept of Marriage</vt:lpstr>
      <vt:lpstr>The Sacramental Concept of Marriage</vt:lpstr>
      <vt:lpstr>The Sacramental Concept of Marriage</vt:lpstr>
      <vt:lpstr>The Sacramental Concept of Marriage</vt:lpstr>
      <vt:lpstr>Church and State: The Protestant Response</vt:lpstr>
      <vt:lpstr>Church and State: The Protestant Response</vt:lpstr>
      <vt:lpstr>Church and State: The Protestant Response</vt:lpstr>
      <vt:lpstr>The Council of Trent  24th Session, 1563</vt:lpstr>
      <vt:lpstr>The Council of Trent  24th Session, 1563</vt:lpstr>
      <vt:lpstr>Slide 61</vt:lpstr>
      <vt:lpstr>Slide 62</vt:lpstr>
      <vt:lpstr>Opposition to Marriage Licensing</vt:lpstr>
      <vt:lpstr>Opposition to Marriage Licensing</vt:lpstr>
      <vt:lpstr>Opposition to Marriage Licensing</vt:lpstr>
      <vt:lpstr>A Christian’s Responsibility</vt:lpstr>
      <vt:lpstr>Perspectives on           the Present</vt:lpstr>
      <vt:lpstr>Where Things Stand</vt:lpstr>
      <vt:lpstr>Slide 69</vt:lpstr>
      <vt:lpstr>Slide 70</vt:lpstr>
      <vt:lpstr>Slide 71</vt:lpstr>
      <vt:lpstr>It is not the role of the church to promote political action.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2013-07-17T09:00:36Z</dcterms:created>
  <dcterms:modified xsi:type="dcterms:W3CDTF">2013-07-17T09:02:22Z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TC034606169991</vt:lpwstr>
  </property>
</Properties>
</file>