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2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6213-B4C4-4C5C-8EAE-01416D175C4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2E73-1FFC-B743-80CA-3195744BB0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2E73-1FFC-B743-80CA-3195744BB0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2E73-1FFC-B743-80CA-3195744BB0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2E73-1FFC-B743-80CA-3195744BB0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2E73-1FFC-B743-80CA-3195744BB0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2E73-1FFC-B743-80CA-3195744BB0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2E73-1FFC-B743-80CA-3195744BB0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2E73-1FFC-B743-80CA-3195744BB0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2E73-1FFC-B743-80CA-3195744BB0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jpe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 descr="colorful-banner-banner---vector_34-35358.jpg"/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61" r="-240" b="75019"/>
          <a:stretch>
            <a:fillRect/>
          </a:stretch>
        </p:blipFill>
        <p:spPr>
          <a:xfrm>
            <a:off x="-196173" y="-165192"/>
            <a:ext cx="9540218" cy="268435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43000"/>
              </a:srgbClr>
            </a:outerShdw>
            <a:softEdge rad="152400"/>
          </a:effectLst>
        </p:spPr>
      </p:pic>
      <p:pic>
        <p:nvPicPr>
          <p:cNvPr id="7" name="Picture 6" descr="GridOverlay.png"/>
          <p:cNvPicPr>
            <a:picLocks noChangeAspect="1"/>
          </p:cNvPicPr>
          <p:nvPr userDrawn="1"/>
        </p:nvPicPr>
        <p:blipFill>
          <a:blip r:embed="rId15">
            <a:lum bright="-2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57082" y="107577"/>
            <a:ext cx="6928329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8C474F8-3BD9-B244-B8F8-839084859B68}" type="datetimeFigureOut">
              <a:rPr lang="en-US" smtClean="0"/>
              <a:pPr/>
              <a:t>11/8/13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61832E73-1FFC-B743-80CA-3195744BB0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6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6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082" y="107577"/>
            <a:ext cx="6928329" cy="1069408"/>
          </a:xfrm>
        </p:spPr>
        <p:txBody>
          <a:bodyPr/>
          <a:lstStyle/>
          <a:p>
            <a:r>
              <a:rPr lang="en-US" dirty="0" smtClean="0"/>
              <a:t>1 Corinthians 15:1-4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9462" y="2116506"/>
            <a:ext cx="7581901" cy="42536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“Moreover, brethren, I declare to you the gospel which I preached to you, which also you received and in which you stand, by which also you are saved, if you hold fast that word which I preached to you--unless you believed in vain. For I delivered to you first of all that which I also received: that Christ died for our sins according to the Scriptures, and that He was buried, and that He rose again the third day according to the Scriptures” (NKJV). </a:t>
            </a:r>
            <a:endParaRPr 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082" y="175515"/>
            <a:ext cx="6928329" cy="1703531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Sins That Crucified Jesus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9462" y="2116506"/>
            <a:ext cx="7581901" cy="42536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I. Ignorance.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“They do not know what they do” (Luke 23:33-34).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“Did it in ignorance” (Acts 3:13-17).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They “closed” their eyes (Matt. 13:14-15).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We must not remain in ignorance.</a:t>
            </a:r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082" y="175515"/>
            <a:ext cx="6928329" cy="1703531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Sins That Crucified Jesus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9462" y="2116506"/>
            <a:ext cx="7581901" cy="42536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II. Hatred.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Jesus “went about doing good” (Acts 10:38; cf. John 10:32).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Men “loved darkness” (John 3:19-21).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They hated Him “without cause” (John 15:25; Ps. 69:4).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We must not hate what is good.</a:t>
            </a:r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082" y="175515"/>
            <a:ext cx="6928329" cy="1703531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Sins That Crucified Jesus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9462" y="2116506"/>
            <a:ext cx="7581901" cy="42536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III. Envy.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He was accused because of envy (Matt. 27:15-18).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The Jews of Thessalonica became envious (Acts 17:1-5).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We must not allow envy to lead us to crucify Christ again (Heb. 6:6).</a:t>
            </a:r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082" y="175515"/>
            <a:ext cx="6928329" cy="1703531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Sins That Crucified Jesus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9462" y="2116506"/>
            <a:ext cx="7581901" cy="42536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IV. Love of Money.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Judas betrayed Jesus for money (Matt. 26:14-15; cf. John 12:6).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The love of money is a root of evil    (1 Tim. 6:6-11).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We must not allow material things to turn us from the Lord.</a:t>
            </a:r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082" y="175515"/>
            <a:ext cx="6928329" cy="1703531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Sins That Crucified Jesus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9462" y="2116506"/>
            <a:ext cx="7581901" cy="42536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V. Lying.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False witnesses were brought to accuse Jesus  (Matt. 26:59-60).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The guards at the tomb were paid to lie (Matt 28:12-15).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We must have a “love of the truth” (2 Thess. 2:10).</a:t>
            </a:r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082" y="175515"/>
            <a:ext cx="6928329" cy="1703531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Sins That Crucified Jesus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9462" y="2116506"/>
            <a:ext cx="7581901" cy="42536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VI. Moral Weakness.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Pilate knew Jesus was innocent  (Luke 23:13-16).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He was too weak to release Him (Luke 23:20-23).</a:t>
            </a:r>
          </a:p>
          <a:p>
            <a:pPr marL="979488" indent="-514350">
              <a:spcBef>
                <a:spcPts val="800"/>
              </a:spcBef>
              <a:buAutoNum type="alphaUcPeriod"/>
            </a:pPr>
            <a:r>
              <a:rPr lang="en-US" sz="3200" dirty="0" smtClean="0"/>
              <a:t>Will we have the strength to stand with Jesus?</a:t>
            </a:r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FFFFFF"/>
      </a:dk1>
      <a:lt1>
        <a:srgbClr val="000000"/>
      </a:lt1>
      <a:dk2>
        <a:srgbClr val="212C28"/>
      </a:dk2>
      <a:lt2>
        <a:srgbClr val="7C9BA5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</a:majorFont>
      <a:minorFont>
        <a:latin typeface="Candara"/>
        <a:ea typeface=""/>
        <a:cs typeface=""/>
        <a:font script="Jpan" typeface="ＭＳ Ｐゴシック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62</TotalTime>
  <Words>478</Words>
  <Application>Microsoft Macintosh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Orbit</vt:lpstr>
      <vt:lpstr>1 Corinthians 15:1-4</vt:lpstr>
      <vt:lpstr>Sins That Crucified Jesus</vt:lpstr>
      <vt:lpstr>Sins That Crucified Jesus</vt:lpstr>
      <vt:lpstr>Sins That Crucified Jesus</vt:lpstr>
      <vt:lpstr>Sins That Crucified Jesus</vt:lpstr>
      <vt:lpstr>Sins That Crucified Jesus</vt:lpstr>
      <vt:lpstr>Sins That Crucified Jesus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Corinthians 15:1-4</dc:title>
  <dc:creator>Kyle Pope</dc:creator>
  <cp:lastModifiedBy>Kyle Pope</cp:lastModifiedBy>
  <cp:revision>9</cp:revision>
  <dcterms:created xsi:type="dcterms:W3CDTF">2013-11-08T07:09:03Z</dcterms:created>
  <dcterms:modified xsi:type="dcterms:W3CDTF">2013-11-08T07:09:37Z</dcterms:modified>
</cp:coreProperties>
</file>