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7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1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D76A0-3959-466F-993C-CBA81FC9DE8E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A0887-CD46-4559-8577-7A930702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5">
                <a:tint val="45000"/>
                <a:satMod val="400000"/>
              </a:schemeClr>
            </a:duotone>
            <a:lum bright="-31000" contrast="-59000"/>
          </a:blip>
          <a:srcRect/>
          <a:stretch>
            <a:fillRect l="-60000" r="-6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8EBA9-0A76-4297-B065-9C8F0F6C2692}" type="datetimeFigureOut">
              <a:rPr lang="en-US" smtClean="0"/>
              <a:pPr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44113-9D67-461E-B70F-3646DEB31A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Franklin Gothic Medium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Sound Doctrine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876800"/>
          </a:xfrm>
        </p:spPr>
        <p:txBody>
          <a:bodyPr>
            <a:normAutofit lnSpcReduction="10000"/>
          </a:bodyPr>
          <a:lstStyle/>
          <a:p>
            <a:pPr marL="395288" indent="-395288"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I. Teachers of the Gospel Must Speak Sound Doctrine.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Titus was to speak “sound doctrine” (Titus 2:1-3).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Timothy was to follow “good doctrine” (1 Tim. 4:6-7).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They must  teach “no other doctrine” (1 Tim 1:3-4).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an 3"/>
          <p:cNvSpPr/>
          <p:nvPr/>
        </p:nvSpPr>
        <p:spPr>
          <a:xfrm>
            <a:off x="0" y="0"/>
            <a:ext cx="1676400" cy="6858000"/>
          </a:xfrm>
          <a:prstGeom prst="can">
            <a:avLst>
              <a:gd name="adj" fmla="val 0"/>
            </a:avLst>
          </a:prstGeom>
          <a:blipFill dpi="0" rotWithShape="1">
            <a:blip r:embed="rId2" cstate="print">
              <a:alphaModFix amt="36000"/>
              <a:lum bright="-57000" contrast="51000"/>
            </a:blip>
            <a:srcRect/>
            <a:tile tx="0" ty="0" sx="100000" sy="100000" flip="none" algn="tl"/>
          </a:blipFill>
          <a:effectLst>
            <a:outerShdw blurRad="88900" dist="203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Sound Doctrine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876800"/>
          </a:xfrm>
        </p:spPr>
        <p:txBody>
          <a:bodyPr>
            <a:normAutofit/>
          </a:bodyPr>
          <a:lstStyle/>
          <a:p>
            <a:pPr marL="573088" indent="-573088"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II. Elders Must Uphold Sound Doctrine.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They must “exhort” and “convict” by “sound doctrine” (Titus 1:9).</a:t>
            </a:r>
          </a:p>
        </p:txBody>
      </p:sp>
      <p:sp>
        <p:nvSpPr>
          <p:cNvPr id="4" name="Can 3"/>
          <p:cNvSpPr/>
          <p:nvPr/>
        </p:nvSpPr>
        <p:spPr>
          <a:xfrm>
            <a:off x="0" y="0"/>
            <a:ext cx="1676400" cy="6858000"/>
          </a:xfrm>
          <a:prstGeom prst="can">
            <a:avLst>
              <a:gd name="adj" fmla="val 0"/>
            </a:avLst>
          </a:prstGeom>
          <a:blipFill dpi="0" rotWithShape="1">
            <a:blip r:embed="rId2" cstate="print">
              <a:alphaModFix amt="36000"/>
              <a:lum bright="-57000" contrast="51000"/>
            </a:blip>
            <a:srcRect/>
            <a:tile tx="0" ty="0" sx="100000" sy="100000" flip="none" algn="tl"/>
          </a:blipFill>
          <a:effectLst>
            <a:outerShdw blurRad="88900" dist="203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Sound Doctrine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876800"/>
          </a:xfrm>
        </p:spPr>
        <p:txBody>
          <a:bodyPr>
            <a:normAutofit lnSpcReduction="10000"/>
          </a:bodyPr>
          <a:lstStyle/>
          <a:p>
            <a:pPr marL="682625" indent="-682625"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III. False Doctrine Cannot Be Tolerated.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This would be to share in “evil deeds” (2 John 9-11).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We must “test the spirits”            (1 John 4:1-3).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We must be “watchful in all things” (2 Tim. 4:3-5).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an 3"/>
          <p:cNvSpPr/>
          <p:nvPr/>
        </p:nvSpPr>
        <p:spPr>
          <a:xfrm>
            <a:off x="0" y="0"/>
            <a:ext cx="1676400" cy="6858000"/>
          </a:xfrm>
          <a:prstGeom prst="can">
            <a:avLst>
              <a:gd name="adj" fmla="val 0"/>
            </a:avLst>
          </a:prstGeom>
          <a:blipFill dpi="0" rotWithShape="1">
            <a:blip r:embed="rId2" cstate="print">
              <a:alphaModFix amt="36000"/>
              <a:lum bright="-57000" contrast="51000"/>
            </a:blip>
            <a:srcRect/>
            <a:tile tx="0" ty="0" sx="100000" sy="100000" flip="none" algn="tl"/>
          </a:blipFill>
          <a:effectLst>
            <a:outerShdw blurRad="88900" dist="203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Sound Doctrine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876800"/>
          </a:xfrm>
        </p:spPr>
        <p:txBody>
          <a:bodyPr>
            <a:normAutofit lnSpcReduction="10000"/>
          </a:bodyPr>
          <a:lstStyle/>
          <a:p>
            <a:pPr marL="573088" indent="-573088"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IV. Jesus’ Attitude Toward False Doctrine.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 commanded His disciples to beware  of it (Matt. 16:5-12).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It is to engage in “vain” worship (Matt. 15:8-9).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It is taught by “ravenous wolves” (Matt. 7:15-20).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an 3"/>
          <p:cNvSpPr/>
          <p:nvPr/>
        </p:nvSpPr>
        <p:spPr>
          <a:xfrm>
            <a:off x="0" y="0"/>
            <a:ext cx="1676400" cy="6858000"/>
          </a:xfrm>
          <a:prstGeom prst="can">
            <a:avLst>
              <a:gd name="adj" fmla="val 0"/>
            </a:avLst>
          </a:prstGeom>
          <a:blipFill dpi="0" rotWithShape="1">
            <a:blip r:embed="rId2" cstate="print">
              <a:alphaModFix amt="36000"/>
              <a:lum bright="-57000" contrast="51000"/>
            </a:blip>
            <a:srcRect/>
            <a:tile tx="0" ty="0" sx="100000" sy="100000" flip="none" algn="tl"/>
          </a:blipFill>
          <a:effectLst>
            <a:outerShdw blurRad="88900" dist="203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Sound Doctrine</a:t>
            </a:r>
            <a:endParaRPr lang="en-US" sz="5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876800"/>
          </a:xfrm>
        </p:spPr>
        <p:txBody>
          <a:bodyPr>
            <a:normAutofit lnSpcReduction="10000"/>
          </a:bodyPr>
          <a:lstStyle/>
          <a:p>
            <a:pPr marL="573088" indent="-573088">
              <a:spcBef>
                <a:spcPts val="1800"/>
              </a:spcBef>
              <a:buNone/>
            </a:pPr>
            <a:r>
              <a:rPr lang="en-US" sz="4000" b="1" dirty="0" smtClean="0">
                <a:solidFill>
                  <a:schemeClr val="bg2">
                    <a:lumMod val="90000"/>
                  </a:schemeClr>
                </a:solidFill>
              </a:rPr>
              <a:t>V. Worldly Doctrines are Contrary to Christ.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They cheat one of the things of Christ (Col. 2:6-8).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“Strange doctrines” are of no profit (Heb. 13:7-9).</a:t>
            </a:r>
          </a:p>
          <a:p>
            <a:pPr marL="971550" lvl="1" indent="-514350">
              <a:spcBef>
                <a:spcPts val="1800"/>
              </a:spcBef>
              <a:buAutoNum type="alphaUcPeriod"/>
            </a:pPr>
            <a:r>
              <a:rPr lang="en-US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We must not follow every “wind of doctrine” (Eph. 4:11-15).</a:t>
            </a:r>
            <a:endParaRPr lang="en-US" sz="3200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Can 3"/>
          <p:cNvSpPr/>
          <p:nvPr/>
        </p:nvSpPr>
        <p:spPr>
          <a:xfrm>
            <a:off x="0" y="0"/>
            <a:ext cx="1676400" cy="6858000"/>
          </a:xfrm>
          <a:prstGeom prst="can">
            <a:avLst>
              <a:gd name="adj" fmla="val 0"/>
            </a:avLst>
          </a:prstGeom>
          <a:blipFill dpi="0" rotWithShape="1">
            <a:blip r:embed="rId2" cstate="print">
              <a:alphaModFix amt="36000"/>
              <a:lum bright="-57000" contrast="51000"/>
            </a:blip>
            <a:srcRect/>
            <a:tile tx="0" ty="0" sx="100000" sy="100000" flip="none" algn="tl"/>
          </a:blipFill>
          <a:effectLst>
            <a:outerShdw blurRad="88900" dist="2032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235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Sound Doctrine</vt:lpstr>
      <vt:lpstr>Sound Doctrine</vt:lpstr>
      <vt:lpstr>Sound Doctrine</vt:lpstr>
      <vt:lpstr>Sound Doctrine</vt:lpstr>
      <vt:lpstr>Sound Doctrine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10</cp:revision>
  <dcterms:created xsi:type="dcterms:W3CDTF">2013-02-15T21:07:15Z</dcterms:created>
  <dcterms:modified xsi:type="dcterms:W3CDTF">2013-03-11T20:47:14Z</dcterms:modified>
</cp:coreProperties>
</file>