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Layouts/slideLayout8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Default Extension="fntdata" ContentType="application/x-fontdata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sldIdLst>
    <p:sldId id="264" r:id="rId12"/>
    <p:sldId id="258" r:id="rId13"/>
    <p:sldId id="259" r:id="rId14"/>
    <p:sldId id="260" r:id="rId15"/>
    <p:sldId id="261" r:id="rId16"/>
  </p:sldIdLst>
  <p:sldSz cx="13004800" cy="9753600"/>
  <p:notesSz cx="6858000" cy="9144000"/>
  <p:embeddedFontLst>
    <p:embeddedFont>
      <p:font typeface="Helvetica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02" autoAdjust="0"/>
    <p:restoredTop sz="94660" autoAdjust="0"/>
  </p:normalViewPr>
  <p:slideViewPr>
    <p:cSldViewPr>
      <p:cViewPr varScale="1">
        <p:scale>
          <a:sx n="86" d="100"/>
          <a:sy n="86" d="100"/>
        </p:scale>
        <p:origin x="-384" y="-12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font" Target="fonts/font4.fntdata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895600"/>
            <a:ext cx="114300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latin typeface="Helvetica"/>
                <a:cs typeface="Helvetica"/>
              </a:rPr>
              <a:t>“Finally, my brethren, be strong in the Lord, and in the power of his might” (NKJV).</a:t>
            </a:r>
            <a:endParaRPr lang="en-US" sz="6000" b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7070"/>
            <a:ext cx="13004800" cy="243133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41300" dist="215900" dir="6240000">
              <a:srgbClr val="000000">
                <a:alpha val="5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13004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Ephesians 6:10</a:t>
            </a:r>
            <a:endParaRPr lang="en-US" sz="10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4267200"/>
            <a:ext cx="11734800" cy="5029200"/>
          </a:xfrm>
        </p:spPr>
        <p:txBody>
          <a:bodyPr anchor="t"/>
          <a:lstStyle/>
          <a:p>
            <a:pPr marL="742950" indent="-742950">
              <a:buNone/>
            </a:pPr>
            <a:r>
              <a:rPr lang="en-US" sz="4800" b="1" dirty="0" smtClean="0">
                <a:latin typeface="Helvetica"/>
                <a:cs typeface="Helvetica"/>
              </a:rPr>
              <a:t>I. Spiritual Strength is Needed for the Lord’s Work (Col. 1:9-11).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A. To overcome temptation (1 Pet. 5:8-9).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B. To be stable (Eph. 4:11-16; 1 Cor. 15:58).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C. To be blessed (Matt. 5:1-12).</a:t>
            </a: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99351" y="-914400"/>
            <a:ext cx="9992952" cy="2330777"/>
          </a:xfrm>
          <a:prstGeom prst="rect">
            <a:avLst/>
          </a:prstGeom>
          <a:solidFill>
            <a:schemeClr val="tx1">
              <a:lumMod val="9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7070"/>
            <a:ext cx="13004800" cy="365053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41300" dist="215900" dir="6240000">
              <a:srgbClr val="000000">
                <a:alpha val="5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pic>
        <p:nvPicPr>
          <p:cNvPr id="6" name="Picture 5" descr="7416 - Stength.jpg"/>
          <p:cNvPicPr>
            <a:picLocks noChangeAspect="1"/>
          </p:cNvPicPr>
          <p:nvPr/>
        </p:nvPicPr>
        <p:blipFill>
          <a:blip r:embed="rId2">
            <a:lum bright="17000" contrast="52000"/>
          </a:blip>
          <a:srcRect b="5242"/>
          <a:stretch>
            <a:fillRect/>
          </a:stretch>
        </p:blipFill>
        <p:spPr>
          <a:xfrm>
            <a:off x="1092200" y="380999"/>
            <a:ext cx="8281958" cy="291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0" y="0"/>
            <a:ext cx="86259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SPIRITUAL</a:t>
            </a:r>
            <a:endParaRPr lang="en-US" sz="10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4267200"/>
            <a:ext cx="11734800" cy="5029200"/>
          </a:xfrm>
        </p:spPr>
        <p:txBody>
          <a:bodyPr anchor="t"/>
          <a:lstStyle/>
          <a:p>
            <a:pPr marL="742950" indent="-742950">
              <a:buNone/>
            </a:pPr>
            <a:r>
              <a:rPr lang="en-US" sz="4800" b="1" dirty="0" smtClean="0">
                <a:latin typeface="Helvetica"/>
                <a:cs typeface="Helvetica"/>
              </a:rPr>
              <a:t>II. How Spiritual Strength is Seen.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A. Faithfulness (Acts 2:42-46; Heb. 10:24-25; 13:17).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B. Receiving the meat of the word (Heb. 4:12-14; Jude 3).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99351" y="-914400"/>
            <a:ext cx="9992952" cy="2330777"/>
          </a:xfrm>
          <a:prstGeom prst="rect">
            <a:avLst/>
          </a:prstGeom>
          <a:solidFill>
            <a:schemeClr val="tx1">
              <a:lumMod val="9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7070"/>
            <a:ext cx="13004800" cy="365053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41300" dist="215900" dir="6240000">
              <a:srgbClr val="000000">
                <a:alpha val="5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pic>
        <p:nvPicPr>
          <p:cNvPr id="6" name="Picture 5" descr="7416 - Stength.jpg"/>
          <p:cNvPicPr>
            <a:picLocks noChangeAspect="1"/>
          </p:cNvPicPr>
          <p:nvPr/>
        </p:nvPicPr>
        <p:blipFill>
          <a:blip r:embed="rId2">
            <a:lum bright="17000" contrast="52000"/>
          </a:blip>
          <a:srcRect b="5242"/>
          <a:stretch>
            <a:fillRect/>
          </a:stretch>
        </p:blipFill>
        <p:spPr>
          <a:xfrm>
            <a:off x="1092200" y="380999"/>
            <a:ext cx="8281958" cy="291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0" y="0"/>
            <a:ext cx="86259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SPIRITUAL</a:t>
            </a:r>
            <a:endParaRPr lang="en-US" sz="10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4267200"/>
            <a:ext cx="11734800" cy="5029200"/>
          </a:xfrm>
        </p:spPr>
        <p:txBody>
          <a:bodyPr anchor="t"/>
          <a:lstStyle/>
          <a:p>
            <a:pPr marL="742950" indent="-742950">
              <a:buNone/>
            </a:pPr>
            <a:r>
              <a:rPr lang="en-US" sz="4800" b="1" dirty="0" smtClean="0">
                <a:latin typeface="Helvetica"/>
                <a:cs typeface="Helvetica"/>
              </a:rPr>
              <a:t>III. How Spiritual Strength is Obtained.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A. By “Putting On” Your Armor (Eph. 6:11-17).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B. Being Constant in Prayer (6:18; Phil. 4:13).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C. Diligence in study (6:14; 1 Tim. 4:15-16).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D. True Worship (John 4:23-24).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99351" y="-914400"/>
            <a:ext cx="9992952" cy="2330777"/>
          </a:xfrm>
          <a:prstGeom prst="rect">
            <a:avLst/>
          </a:prstGeom>
          <a:solidFill>
            <a:schemeClr val="tx1">
              <a:lumMod val="9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7070"/>
            <a:ext cx="13004800" cy="365053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41300" dist="215900" dir="6240000">
              <a:srgbClr val="000000">
                <a:alpha val="5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pic>
        <p:nvPicPr>
          <p:cNvPr id="6" name="Picture 5" descr="7416 - Stength.jpg"/>
          <p:cNvPicPr>
            <a:picLocks noChangeAspect="1"/>
          </p:cNvPicPr>
          <p:nvPr/>
        </p:nvPicPr>
        <p:blipFill>
          <a:blip r:embed="rId2">
            <a:lum bright="17000" contrast="52000"/>
          </a:blip>
          <a:srcRect b="5242"/>
          <a:stretch>
            <a:fillRect/>
          </a:stretch>
        </p:blipFill>
        <p:spPr>
          <a:xfrm>
            <a:off x="1092200" y="380999"/>
            <a:ext cx="8281958" cy="291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0" y="0"/>
            <a:ext cx="86259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SPIRITUAL</a:t>
            </a:r>
            <a:endParaRPr lang="en-US" sz="10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4267200"/>
            <a:ext cx="11734800" cy="5029200"/>
          </a:xfrm>
        </p:spPr>
        <p:txBody>
          <a:bodyPr anchor="t"/>
          <a:lstStyle/>
          <a:p>
            <a:pPr marL="742950" indent="-742950">
              <a:buNone/>
            </a:pPr>
            <a:r>
              <a:rPr lang="en-US" sz="4800" b="1" dirty="0" smtClean="0">
                <a:latin typeface="Helvetica"/>
                <a:cs typeface="Helvetica"/>
              </a:rPr>
              <a:t>III. How Spiritual Strength is Obtained.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E. Proper Exercise (2 Chron. 23:1 – </a:t>
            </a:r>
            <a:r>
              <a:rPr lang="en-US" sz="4000" b="1" dirty="0" err="1" smtClean="0">
                <a:latin typeface="Helvetica"/>
                <a:cs typeface="Helvetica"/>
              </a:rPr>
              <a:t>Jehoida</a:t>
            </a:r>
            <a:r>
              <a:rPr lang="en-US" sz="4000" b="1" dirty="0" smtClean="0">
                <a:latin typeface="Helvetica"/>
                <a:cs typeface="Helvetica"/>
              </a:rPr>
              <a:t> “strengthened himself”; 1 Tim. 4:6-8). </a:t>
            </a:r>
          </a:p>
          <a:p>
            <a:pPr marL="1136650" lvl="1" indent="-742950">
              <a:buNone/>
            </a:pPr>
            <a:r>
              <a:rPr lang="en-US" sz="4000" b="1" dirty="0" smtClean="0">
                <a:latin typeface="Helvetica"/>
                <a:cs typeface="Helvetica"/>
              </a:rPr>
              <a:t>F. Teaching Others (1 Tim. 4:16; Rom. 2:21-22; 2 Tim. 2:2).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99351" y="-914400"/>
            <a:ext cx="9992952" cy="2330777"/>
          </a:xfrm>
          <a:prstGeom prst="rect">
            <a:avLst/>
          </a:prstGeom>
          <a:solidFill>
            <a:schemeClr val="tx1">
              <a:lumMod val="9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7070"/>
            <a:ext cx="13004800" cy="365053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241300" dist="215900" dir="6240000">
              <a:srgbClr val="000000">
                <a:alpha val="5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pic>
        <p:nvPicPr>
          <p:cNvPr id="6" name="Picture 5" descr="7416 - Stength.jpg"/>
          <p:cNvPicPr>
            <a:picLocks noChangeAspect="1"/>
          </p:cNvPicPr>
          <p:nvPr/>
        </p:nvPicPr>
        <p:blipFill>
          <a:blip r:embed="rId2">
            <a:lum bright="17000" contrast="52000"/>
          </a:blip>
          <a:srcRect b="5242"/>
          <a:stretch>
            <a:fillRect/>
          </a:stretch>
        </p:blipFill>
        <p:spPr>
          <a:xfrm>
            <a:off x="1092200" y="380999"/>
            <a:ext cx="8281958" cy="291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0" y="0"/>
            <a:ext cx="86259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SPIRITUAL</a:t>
            </a:r>
            <a:endParaRPr lang="en-US" sz="10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Pages>0</Pages>
  <Words>301</Words>
  <Characters>0</Characters>
  <Application>Microsoft Macintosh PowerPoint</Application>
  <PresentationFormat>Custom</PresentationFormat>
  <Lines>0</Lines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Helvetica</vt:lpstr>
      <vt:lpstr>Arial Black</vt:lpstr>
      <vt:lpstr>Title &amp; Bullets</vt:lpstr>
      <vt:lpstr>Title, Bullets &amp; Photo</vt:lpstr>
      <vt:lpstr>Photo - Vertical</vt:lpstr>
      <vt:lpstr>Photo - Horizontal</vt:lpstr>
      <vt:lpstr>Title &amp; Bullets - Left</vt:lpstr>
      <vt:lpstr>Title &amp; Bullets - Right</vt:lpstr>
      <vt:lpstr>Title &amp; Bullets - 2 Column</vt:lpstr>
      <vt:lpstr>Bullets</vt:lpstr>
      <vt:lpstr>Title - Top</vt:lpstr>
      <vt:lpstr>Title - Center</vt:lpstr>
      <vt:lpstr>Blank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Kyle Pope</cp:lastModifiedBy>
  <cp:revision>8</cp:revision>
  <dcterms:created xsi:type="dcterms:W3CDTF">2013-12-03T04:11:23Z</dcterms:created>
  <dcterms:modified xsi:type="dcterms:W3CDTF">2013-12-03T04:11:37Z</dcterms:modified>
</cp:coreProperties>
</file>