
<file path=[Content_Types].xml><?xml version="1.0" encoding="utf-8"?>
<Types xmlns="http://schemas.openxmlformats.org/package/2006/content-types">
  <Override PartName="/ppt/slideLayouts/slideLayout105.xml" ContentType="application/vnd.openxmlformats-officedocument.presentationml.slideLayout+xml"/>
  <Override PartName="/ppt/slideLayouts/slideLayout67.xml" ContentType="application/vnd.openxmlformats-officedocument.presentationml.slideLayout+xml"/>
  <Override PartName="/ppt/slideLayouts/slideLayout4.xml" ContentType="application/vnd.openxmlformats-officedocument.presentationml.slideLayout+xml"/>
  <Override PartName="/ppt/slideLayouts/slideLayout115.xml" ContentType="application/vnd.openxmlformats-officedocument.presentationml.slideLayout+xml"/>
  <Override PartName="/ppt/slideLayouts/slideLayout77.xml" ContentType="application/vnd.openxmlformats-officedocument.presentationml.slideLayout+xml"/>
  <Override PartName="/ppt/slideLayouts/slideLayout87.xml" ContentType="application/vnd.openxmlformats-officedocument.presentationml.slideLayout+xml"/>
  <Override PartName="/ppt/slides/slide9.xml" ContentType="application/vnd.openxmlformats-officedocument.presentationml.slide+xml"/>
  <Override PartName="/ppt/slideLayouts/slideLayout96.xml" ContentType="application/vnd.openxmlformats-officedocument.presentationml.slideLayout+xml"/>
  <Override PartName="/ppt/slideMasters/slideMaster7.xml" ContentType="application/vnd.openxmlformats-officedocument.presentationml.slideMaster+xml"/>
  <Override PartName="/ppt/slideLayouts/slideLayout15.xml" ContentType="application/vnd.openxmlformats-officedocument.presentationml.slideLayout+xml"/>
  <Override PartName="/ppt/theme/theme1.xml" ContentType="application/vnd.openxmlformats-officedocument.theme+xml"/>
  <Override PartName="/ppt/slideLayouts/slideLayout24.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3.xml" ContentType="application/vnd.openxmlformats-officedocument.presentationml.slideLayout+xml"/>
  <Override PartName="/ppt/theme/theme7.xml" ContentType="application/vnd.openxmlformats-officedocument.theme+xml"/>
  <Default Extension="jpeg" ContentType="image/jpeg"/>
  <Override PartName="/ppt/slideLayouts/slideLayout100.xml" ContentType="application/vnd.openxmlformats-officedocument.presentationml.slideLayout+xml"/>
  <Override PartName="/ppt/slideLayouts/slideLayout63.xml" ContentType="application/vnd.openxmlformats-officedocument.presentationml.slideLayout+xml"/>
  <Override PartName="/ppt/slideLayouts/slideLayout110.xml" ContentType="application/vnd.openxmlformats-officedocument.presentationml.slideLayout+xml"/>
  <Override PartName="/ppt/slideLayouts/slideLayout72.xml" ContentType="application/vnd.openxmlformats-officedocument.presentationml.slideLayout+xml"/>
  <Override PartName="/ppt/slideLayouts/slideLayout120.xml" ContentType="application/vnd.openxmlformats-officedocument.presentationml.slideLayout+xml"/>
  <Override PartName="/ppt/slideLayouts/slideLayout49.xml" ContentType="application/vnd.openxmlformats-officedocument.presentationml.slideLayout+xml"/>
  <Override PartName="/ppt/slideLayouts/slideLayout82.xml" ContentType="application/vnd.openxmlformats-officedocument.presentationml.slideLayout+xml"/>
  <Override PartName="/ppt/slides/slide4.xml" ContentType="application/vnd.openxmlformats-officedocument.presentationml.slide+xml"/>
  <Override PartName="/ppt/slideLayouts/slideLayout59.xml" ContentType="application/vnd.openxmlformats-officedocument.presentationml.slideLayout+xml"/>
  <Override PartName="/ppt/slideLayouts/slideLayout5.xml" ContentType="application/vnd.openxmlformats-officedocument.presentationml.slideLayout+xml"/>
  <Override PartName="/ppt/slideLayouts/slideLayout91.xml" ContentType="application/vnd.openxmlformats-officedocument.presentationml.slideLayout+xml"/>
  <Override PartName="/ppt/slideLayouts/slideLayout106.xml" ContentType="application/vnd.openxmlformats-officedocument.presentationml.slideLayout+xml"/>
  <Override PartName="/ppt/slideLayouts/slideLayout68.xml" ContentType="application/vnd.openxmlformats-officedocument.presentationml.slideLayout+xml"/>
  <Override PartName="/ppt/slideMasters/slideMaster2.xml" ContentType="application/vnd.openxmlformats-officedocument.presentationml.slideMaster+xml"/>
  <Override PartName="/ppt/slideLayouts/slideLayout116.xml" ContentType="application/vnd.openxmlformats-officedocument.presentationml.slideLayout+xml"/>
  <Override PartName="/ppt/slideLayouts/slideLayout78.xml" ContentType="application/vnd.openxmlformats-officedocument.presentationml.slideLayout+xml"/>
  <Override PartName="/ppt/slideLayouts/slideLayout10.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slideMasters/slideMaster8.xml" ContentType="application/vnd.openxmlformats-officedocument.presentationml.slideMaster+xml"/>
  <Override PartName="/ppt/slideLayouts/slideLayout16.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54.xml" ContentType="application/vnd.openxmlformats-officedocument.presentationml.slideLayout+xml"/>
  <Override PartName="/ppt/theme/theme8.xml" ContentType="application/vnd.openxmlformats-officedocument.theme+xml"/>
  <Override PartName="/ppt/slideLayouts/slideLayout101.xml" ContentType="application/vnd.openxmlformats-officedocument.presentationml.slideLayout+xml"/>
  <Override PartName="/ppt/slideLayouts/slideLayout64.xml" ContentType="application/vnd.openxmlformats-officedocument.presentationml.slideLayout+xml"/>
  <Override PartName="/ppt/slideLayouts/slideLayout111.xml" ContentType="application/vnd.openxmlformats-officedocument.presentationml.slideLayout+xml"/>
  <Override PartName="/ppt/slideLayouts/slideLayout73.xml" ContentType="application/vnd.openxmlformats-officedocument.presentationml.slideLayout+xml"/>
  <Override PartName="/ppt/slideLayouts/slideLayout121.xml" ContentType="application/vnd.openxmlformats-officedocument.presentationml.slideLayout+xml"/>
  <Default Extension="bin" ContentType="application/vnd.openxmlformats-officedocument.presentationml.printerSettings"/>
  <Override PartName="/ppt/slideLayouts/slideLayout83.xml" ContentType="application/vnd.openxmlformats-officedocument.presentationml.slideLayout+xml"/>
  <Default Extension="xml" ContentType="application/xml"/>
  <Override PartName="/ppt/slides/slide5.xml" ContentType="application/vnd.openxmlformats-officedocument.presentationml.slide+xml"/>
  <Override PartName="/ppt/slideLayouts/slideLayout92.xml" ContentType="application/vnd.openxmlformats-officedocument.presentationml.slideLayout+xml"/>
  <Override PartName="/ppt/slideLayouts/slideLayout6.xml" ContentType="application/vnd.openxmlformats-officedocument.presentationml.slideLayout+xml"/>
  <Override PartName="/ppt/slideMasters/slideMaster3.xml" ContentType="application/vnd.openxmlformats-officedocument.presentationml.slideMaster+xml"/>
  <Override PartName="/ppt/tableStyles.xml" ContentType="application/vnd.openxmlformats-officedocument.presentationml.tableStyles+xml"/>
  <Override PartName="/ppt/slideLayouts/slideLayout69.xml" ContentType="application/vnd.openxmlformats-officedocument.presentationml.slideLayout+xml"/>
  <Override PartName="/ppt/slideLayouts/slideLayout107.xml" ContentType="application/vnd.openxmlformats-officedocument.presentationml.slideLayout+xml"/>
  <Override PartName="/ppt/slideLayouts/slideLayout117.xml" ContentType="application/vnd.openxmlformats-officedocument.presentationml.slideLayout+xml"/>
  <Override PartName="/ppt/slideLayouts/slideLayout79.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app.xml" ContentType="application/vnd.openxmlformats-officedocument.extended-properties+xml"/>
  <Override PartName="/ppt/slideLayouts/slideLayout98.xml" ContentType="application/vnd.openxmlformats-officedocument.presentationml.slideLayout+xml"/>
  <Override PartName="/ppt/slideLayouts/slideLayout30.xml" ContentType="application/vnd.openxmlformats-officedocument.presentationml.slideLayout+xml"/>
  <Override PartName="/ppt/slideMasters/slideMaster9.xml" ContentType="application/vnd.openxmlformats-officedocument.presentationml.slideMaster+xml"/>
  <Override PartName="/docProps/core.xml" ContentType="application/vnd.openxmlformats-package.core-properties+xml"/>
  <Override PartName="/ppt/slideLayouts/slideLayout17.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55.xml" ContentType="application/vnd.openxmlformats-officedocument.presentationml.slideLayout+xml"/>
  <Override PartName="/ppt/slideLayouts/slideLayout1.xml" ContentType="application/vnd.openxmlformats-officedocument.presentationml.slideLayout+xml"/>
  <Override PartName="/ppt/theme/theme9.xml" ContentType="application/vnd.openxmlformats-officedocument.theme+xml"/>
  <Override PartName="/ppt/slideLayouts/slideLayout102.xml" ContentType="application/vnd.openxmlformats-officedocument.presentationml.slideLayout+xml"/>
  <Override PartName="/ppt/slideLayouts/slideLayout112.xml" ContentType="application/vnd.openxmlformats-officedocument.presentationml.slideLayout+xml"/>
  <Override PartName="/ppt/slideLayouts/slideLayout74.xml" ContentType="application/vnd.openxmlformats-officedocument.presentationml.slideLayout+xml"/>
  <Override PartName="/ppt/slideLayouts/slideLayout84.xml" ContentType="application/vnd.openxmlformats-officedocument.presentationml.slideLayout+xml"/>
  <Default Extension="png" ContentType="image/png"/>
  <Override PartName="/ppt/slideLayouts/slideLayout93.xml" ContentType="application/vnd.openxmlformats-officedocument.presentationml.slideLayout+xml"/>
  <Override PartName="/ppt/slides/slide6.xml" ContentType="application/vnd.openxmlformats-officedocument.presentationml.slide+xml"/>
  <Override PartName="/ppt/slideLayouts/slideLayout7.xml" ContentType="application/vnd.openxmlformats-officedocument.presentationml.slideLayout+xml"/>
  <Override PartName="/ppt/slideMasters/slideMaster4.xml" ContentType="application/vnd.openxmlformats-officedocument.presentationml.slideMaster+xml"/>
  <Override PartName="/ppt/slideLayouts/slideLayout108.xml" ContentType="application/vnd.openxmlformats-officedocument.presentationml.slideLayout+xml"/>
  <Override PartName="/ppt/slideLayouts/slideLayout118.xml" ContentType="application/vnd.openxmlformats-officedocument.presentationml.slideLayout+xml"/>
  <Override PartName="/ppt/slideLayouts/slideLayout12.xml" ContentType="application/vnd.openxmlformats-officedocument.presentationml.slideLayout+xml"/>
  <Override PartName="/ppt/slideLayouts/slideLayout89.xml" ContentType="application/vnd.openxmlformats-officedocument.presentationml.slideLayout+xml"/>
  <Override PartName="/ppt/slideLayouts/slideLayout21.xml" ContentType="application/vnd.openxmlformats-officedocument.presentationml.slideLayout+xml"/>
  <Override PartName="/ppt/slideLayouts/slideLayout99.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Layouts/slideLayout50.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slideLayouts/slideLayout60.xml" ContentType="application/vnd.openxmlformats-officedocument.presentationml.slideLayout+xml"/>
  <Override PartName="/ppt/slideLayouts/slideLayout27.xml" ContentType="application/vnd.openxmlformats-officedocument.presentationml.slideLayout+xml"/>
  <Override PartName="/ppt/slides/slide10.xml" ContentType="application/vnd.openxmlformats-officedocument.presentationml.slid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Masters/slideMaster10.xml" ContentType="application/vnd.openxmlformats-officedocument.presentationml.slideMaster+xml"/>
  <Override PartName="/ppt/slides/slide1.xml" ContentType="application/vnd.openxmlformats-officedocument.presentationml.slide+xml"/>
  <Override PartName="/ppt/slideLayouts/slideLayout56.xml" ContentType="application/vnd.openxmlformats-officedocument.presentationml.slideLayout+xml"/>
  <Override PartName="/ppt/slideLayouts/slideLayout2.xml" ContentType="application/vnd.openxmlformats-officedocument.presentationml.slideLayout+xml"/>
  <Override PartName="/ppt/slideLayouts/slideLayout103.xml" ContentType="application/vnd.openxmlformats-officedocument.presentationml.slideLayout+xml"/>
  <Override PartName="/ppt/slideLayouts/slideLayout65.xml" ContentType="application/vnd.openxmlformats-officedocument.presentationml.slideLayout+xml"/>
  <Override PartName="/ppt/slideLayouts/slideLayout113.xml" ContentType="application/vnd.openxmlformats-officedocument.presentationml.slideLayout+xml"/>
  <Override PartName="/ppt/slideLayouts/slideLayout75.xml" ContentType="application/vnd.openxmlformats-officedocument.presentationml.slideLayout+xml"/>
  <Override PartName="/ppt/viewProps.xml" ContentType="application/vnd.openxmlformats-officedocument.presentationml.viewProps+xml"/>
  <Default Extension="rels" ContentType="application/vnd.openxmlformats-package.relationships+xml"/>
  <Override PartName="/ppt/slideLayouts/slideLayout85.xml" ContentType="application/vnd.openxmlformats-officedocument.presentationml.slideLayout+xml"/>
  <Override PartName="/ppt/slides/slide7.xml" ContentType="application/vnd.openxmlformats-officedocument.presentationml.slide+xml"/>
  <Override PartName="/ppt/slideLayouts/slideLayout94.xml" ContentType="application/vnd.openxmlformats-officedocument.presentationml.slideLayout+xml"/>
  <Override PartName="/ppt/slideLayouts/slideLayout8.xml" ContentType="application/vnd.openxmlformats-officedocument.presentationml.slideLayout+xml"/>
  <Override PartName="/ppt/slideMasters/slideMaster5.xml" ContentType="application/vnd.openxmlformats-officedocument.presentationml.slideMaster+xml"/>
  <Override PartName="/ppt/slideLayouts/slideLayout109.xml" ContentType="application/vnd.openxmlformats-officedocument.presentationml.slideLayout+xml"/>
  <Override PartName="/ppt/slideLayouts/slideLayout119.xml" ContentType="application/vnd.openxmlformats-officedocument.presentationml.slideLayout+xml"/>
  <Override PartName="/ppt/slideLayouts/slideLayout13.xml" ContentType="application/vnd.openxmlformats-officedocument.presentationml.slideLayout+xml"/>
  <Override PartName="/ppt/presProps.xml" ContentType="application/vnd.openxmlformats-officedocument.presentationml.presProps+xml"/>
  <Override PartName="/ppt/slideLayouts/slideLayout22.xml" ContentType="application/vnd.openxmlformats-officedocument.presentationml.slideLayout+xml"/>
  <Override PartName="/ppt/presentation.xml" ContentType="application/vnd.openxmlformats-officedocument.presentationml.presentation.main+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1.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Layouts/slideLayout28.xml" ContentType="application/vnd.openxmlformats-officedocument.presentationml.slideLayout+xml"/>
  <Override PartName="/ppt/slideLayouts/slideLayout61.xml" ContentType="application/vnd.openxmlformats-officedocument.presentationml.slideLayout+xml"/>
  <Override PartName="/ppt/slides/slide11.xml" ContentType="application/vnd.openxmlformats-officedocument.presentationml.slide+xml"/>
  <Override PartName="/ppt/theme/theme10.xml" ContentType="application/vnd.openxmlformats-officedocument.theme+xml"/>
  <Override PartName="/ppt/slideLayouts/slideLayout38.xml" ContentType="application/vnd.openxmlformats-officedocument.presentationml.slideLayout+xml"/>
  <Override PartName="/ppt/slideLayouts/slideLayout70.xml" ContentType="application/vnd.openxmlformats-officedocument.presentationml.slideLayout+xml"/>
  <Override PartName="/ppt/slideLayouts/slideLayout47.xml" ContentType="application/vnd.openxmlformats-officedocument.presentationml.slideLayout+xml"/>
  <Override PartName="/ppt/slideLayouts/slideLayout80.xml" ContentType="application/vnd.openxmlformats-officedocument.presentationml.slideLayout+xml"/>
  <Override PartName="/ppt/slideMasters/slideMaster11.xml" ContentType="application/vnd.openxmlformats-officedocument.presentationml.slideMaster+xml"/>
  <Override PartName="/ppt/slides/slide2.xml" ContentType="application/vnd.openxmlformats-officedocument.presentationml.slide+xml"/>
  <Override PartName="/ppt/slideLayouts/slideLayout57.xml" ContentType="application/vnd.openxmlformats-officedocument.presentationml.slideLayout+xml"/>
  <Override PartName="/ppt/slideLayouts/slideLayout3.xml" ContentType="application/vnd.openxmlformats-officedocument.presentationml.slideLayout+xml"/>
  <Override PartName="/ppt/slideLayouts/slideLayout104.xml" ContentType="application/vnd.openxmlformats-officedocument.presentationml.slideLayout+xml"/>
  <Override PartName="/ppt/slideLayouts/slideLayout66.xml" ContentType="application/vnd.openxmlformats-officedocument.presentationml.slideLayout+xml"/>
  <Override PartName="/ppt/slideLayouts/slideLayout114.xml" ContentType="application/vnd.openxmlformats-officedocument.presentationml.slideLayout+xml"/>
  <Override PartName="/ppt/slideLayouts/slideLayout76.xml" ContentType="application/vnd.openxmlformats-officedocument.presentationml.slideLayout+xml"/>
  <Override PartName="/ppt/slideLayouts/slideLayout86.xml" ContentType="application/vnd.openxmlformats-officedocument.presentationml.slideLayout+xml"/>
  <Override PartName="/ppt/slides/slide8.xml" ContentType="application/vnd.openxmlformats-officedocument.presentationml.slide+xml"/>
  <Override PartName="/ppt/slideLayouts/slideLayout95.xml" ContentType="application/vnd.openxmlformats-officedocument.presentationml.slideLayout+xml"/>
  <Override PartName="/ppt/slideLayouts/slideLayout9.xml" ContentType="application/vnd.openxmlformats-officedocument.presentationml.slideLayout+xml"/>
  <Override PartName="/ppt/slideMasters/slideMaster6.xml" ContentType="application/vnd.openxmlformats-officedocument.presentationml.slideMaster+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52.xml" ContentType="application/vnd.openxmlformats-officedocument.presentationml.slideLayout+xml"/>
  <Override PartName="/ppt/theme/theme6.xml" ContentType="application/vnd.openxmlformats-officedocument.theme+xml"/>
  <Override PartName="/ppt/slideLayouts/slideLayout29.xml" ContentType="application/vnd.openxmlformats-officedocument.presentationml.slideLayout+xml"/>
  <Override PartName="/ppt/slideLayouts/slideLayout62.xml" ContentType="application/vnd.openxmlformats-officedocument.presentationml.slideLayout+xml"/>
  <Override PartName="/ppt/slides/slide12.xml" ContentType="application/vnd.openxmlformats-officedocument.presentationml.slide+xml"/>
  <Override PartName="/ppt/slideLayouts/slideLayout71.xml" ContentType="application/vnd.openxmlformats-officedocument.presentationml.slideLayout+xml"/>
  <Override PartName="/ppt/slideLayouts/slideLayout39.xml" ContentType="application/vnd.openxmlformats-officedocument.presentationml.slideLayout+xml"/>
  <Override PartName="/ppt/theme/theme11.xml" ContentType="application/vnd.openxmlformats-officedocument.theme+xml"/>
  <Override PartName="/ppt/slideLayouts/slideLayout48.xml" ContentType="application/vnd.openxmlformats-officedocument.presentationml.slideLayout+xml"/>
  <Override PartName="/ppt/slideLayouts/slideLayout81.xml" ContentType="application/vnd.openxmlformats-officedocument.presentationml.slideLayout+xml"/>
  <Override PartName="/ppt/slides/slide3.xml" ContentType="application/vnd.openxmlformats-officedocument.presentationml.slide+xml"/>
  <Override PartName="/ppt/slideLayouts/slideLayout90.xml" ContentType="application/vnd.openxmlformats-officedocument.presentationml.slideLayout+xml"/>
  <Override PartName="/ppt/slideLayouts/slideLayout58.xml" ContentType="application/vnd.openxmlformats-officedocument.presentationml.slideLayout+xml"/>
  <Override PartName="/ppt/slideMasters/slideMaster1.xml" ContentType="application/vnd.openxmlformats-officedocument.presentationml.slideMaster+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 id="2147483650" r:id="rId2"/>
    <p:sldMasterId id="2147483651" r:id="rId3"/>
    <p:sldMasterId id="2147483652" r:id="rId4"/>
    <p:sldMasterId id="2147483653" r:id="rId5"/>
    <p:sldMasterId id="2147483654" r:id="rId6"/>
    <p:sldMasterId id="2147483655" r:id="rId7"/>
    <p:sldMasterId id="2147483656" r:id="rId8"/>
    <p:sldMasterId id="2147483657" r:id="rId9"/>
    <p:sldMasterId id="2147483658" r:id="rId10"/>
    <p:sldMasterId id="2147483659" r:id="rId11"/>
  </p:sldMasterIdLst>
  <p:sldIdLst>
    <p:sldId id="256" r:id="rId12"/>
    <p:sldId id="257" r:id="rId13"/>
    <p:sldId id="258" r:id="rId14"/>
    <p:sldId id="259" r:id="rId15"/>
    <p:sldId id="260" r:id="rId16"/>
    <p:sldId id="261" r:id="rId17"/>
    <p:sldId id="262" r:id="rId18"/>
    <p:sldId id="263" r:id="rId19"/>
    <p:sldId id="264" r:id="rId20"/>
    <p:sldId id="265" r:id="rId21"/>
    <p:sldId id="266" r:id="rId22"/>
    <p:sldId id="267" r:id="rId23"/>
  </p:sldIdLst>
  <p:sldSz cx="13004800" cy="9753600"/>
  <p:notesSz cx="6858000" cy="9144000"/>
  <p:defaultTextStyle>
    <a:defPPr>
      <a:defRPr lang="en-US"/>
    </a:defPPr>
    <a:lvl1pPr algn="ctr" rtl="0" fontAlgn="base">
      <a:spcBef>
        <a:spcPct val="0"/>
      </a:spcBef>
      <a:spcAft>
        <a:spcPct val="0"/>
      </a:spcAft>
      <a:defRPr sz="4200" kern="1200">
        <a:solidFill>
          <a:srgbClr val="595650"/>
        </a:solidFill>
        <a:latin typeface="Baskerville" charset="0"/>
        <a:ea typeface="ヒラギノ明朝 ProN W3" charset="-128"/>
        <a:cs typeface="ヒラギノ明朝 ProN W3" charset="-128"/>
        <a:sym typeface="Baskerville" charset="0"/>
      </a:defRPr>
    </a:lvl1pPr>
    <a:lvl2pPr marL="457200" algn="ctr" rtl="0" fontAlgn="base">
      <a:spcBef>
        <a:spcPct val="0"/>
      </a:spcBef>
      <a:spcAft>
        <a:spcPct val="0"/>
      </a:spcAft>
      <a:defRPr sz="4200" kern="1200">
        <a:solidFill>
          <a:srgbClr val="595650"/>
        </a:solidFill>
        <a:latin typeface="Baskerville" charset="0"/>
        <a:ea typeface="ヒラギノ明朝 ProN W3" charset="-128"/>
        <a:cs typeface="ヒラギノ明朝 ProN W3" charset="-128"/>
        <a:sym typeface="Baskerville" charset="0"/>
      </a:defRPr>
    </a:lvl2pPr>
    <a:lvl3pPr marL="914400" algn="ctr" rtl="0" fontAlgn="base">
      <a:spcBef>
        <a:spcPct val="0"/>
      </a:spcBef>
      <a:spcAft>
        <a:spcPct val="0"/>
      </a:spcAft>
      <a:defRPr sz="4200" kern="1200">
        <a:solidFill>
          <a:srgbClr val="595650"/>
        </a:solidFill>
        <a:latin typeface="Baskerville" charset="0"/>
        <a:ea typeface="ヒラギノ明朝 ProN W3" charset="-128"/>
        <a:cs typeface="ヒラギノ明朝 ProN W3" charset="-128"/>
        <a:sym typeface="Baskerville" charset="0"/>
      </a:defRPr>
    </a:lvl3pPr>
    <a:lvl4pPr marL="1371600" algn="ctr" rtl="0" fontAlgn="base">
      <a:spcBef>
        <a:spcPct val="0"/>
      </a:spcBef>
      <a:spcAft>
        <a:spcPct val="0"/>
      </a:spcAft>
      <a:defRPr sz="4200" kern="1200">
        <a:solidFill>
          <a:srgbClr val="595650"/>
        </a:solidFill>
        <a:latin typeface="Baskerville" charset="0"/>
        <a:ea typeface="ヒラギノ明朝 ProN W3" charset="-128"/>
        <a:cs typeface="ヒラギノ明朝 ProN W3" charset="-128"/>
        <a:sym typeface="Baskerville" charset="0"/>
      </a:defRPr>
    </a:lvl4pPr>
    <a:lvl5pPr marL="1828800" algn="ctr" rtl="0" fontAlgn="base">
      <a:spcBef>
        <a:spcPct val="0"/>
      </a:spcBef>
      <a:spcAft>
        <a:spcPct val="0"/>
      </a:spcAft>
      <a:defRPr sz="4200" kern="1200">
        <a:solidFill>
          <a:srgbClr val="595650"/>
        </a:solidFill>
        <a:latin typeface="Baskerville" charset="0"/>
        <a:ea typeface="ヒラギノ明朝 ProN W3" charset="-128"/>
        <a:cs typeface="ヒラギノ明朝 ProN W3" charset="-128"/>
        <a:sym typeface="Baskerville" charset="0"/>
      </a:defRPr>
    </a:lvl5pPr>
    <a:lvl6pPr marL="2286000" algn="l" defTabSz="457200" rtl="0" eaLnBrk="1" latinLnBrk="0" hangingPunct="1">
      <a:defRPr sz="4200" kern="1200">
        <a:solidFill>
          <a:srgbClr val="595650"/>
        </a:solidFill>
        <a:latin typeface="Baskerville" charset="0"/>
        <a:ea typeface="ヒラギノ明朝 ProN W3" charset="-128"/>
        <a:cs typeface="ヒラギノ明朝 ProN W3" charset="-128"/>
        <a:sym typeface="Baskerville" charset="0"/>
      </a:defRPr>
    </a:lvl6pPr>
    <a:lvl7pPr marL="2743200" algn="l" defTabSz="457200" rtl="0" eaLnBrk="1" latinLnBrk="0" hangingPunct="1">
      <a:defRPr sz="4200" kern="1200">
        <a:solidFill>
          <a:srgbClr val="595650"/>
        </a:solidFill>
        <a:latin typeface="Baskerville" charset="0"/>
        <a:ea typeface="ヒラギノ明朝 ProN W3" charset="-128"/>
        <a:cs typeface="ヒラギノ明朝 ProN W3" charset="-128"/>
        <a:sym typeface="Baskerville" charset="0"/>
      </a:defRPr>
    </a:lvl7pPr>
    <a:lvl8pPr marL="3200400" algn="l" defTabSz="457200" rtl="0" eaLnBrk="1" latinLnBrk="0" hangingPunct="1">
      <a:defRPr sz="4200" kern="1200">
        <a:solidFill>
          <a:srgbClr val="595650"/>
        </a:solidFill>
        <a:latin typeface="Baskerville" charset="0"/>
        <a:ea typeface="ヒラギノ明朝 ProN W3" charset="-128"/>
        <a:cs typeface="ヒラギノ明朝 ProN W3" charset="-128"/>
        <a:sym typeface="Baskerville" charset="0"/>
      </a:defRPr>
    </a:lvl8pPr>
    <a:lvl9pPr marL="3657600" algn="l" defTabSz="457200" rtl="0" eaLnBrk="1" latinLnBrk="0" hangingPunct="1">
      <a:defRPr sz="4200" kern="1200">
        <a:solidFill>
          <a:srgbClr val="595650"/>
        </a:solidFill>
        <a:latin typeface="Baskerville" charset="0"/>
        <a:ea typeface="ヒラギノ明朝 ProN W3" charset="-128"/>
        <a:cs typeface="ヒラギノ明朝 ProN W3" charset="-128"/>
        <a:sym typeface="Baskerville"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2010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8745" autoAdjust="0"/>
  </p:normalViewPr>
  <p:slideViewPr>
    <p:cSldViewPr>
      <p:cViewPr varScale="1">
        <p:scale>
          <a:sx n="85" d="100"/>
          <a:sy n="85" d="100"/>
        </p:scale>
        <p:origin x="-424" y="-120"/>
      </p:cViewPr>
      <p:guideLst>
        <p:guide orient="horz" pos="3072"/>
        <p:guide pos="4096"/>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0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762000" y="723900"/>
            <a:ext cx="5664200" cy="829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723900"/>
            <a:ext cx="5664200" cy="8293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0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879600"/>
            <a:ext cx="26162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879600"/>
            <a:ext cx="76962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26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26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2768600"/>
            <a:ext cx="5664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768600"/>
            <a:ext cx="5664200" cy="571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10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381000"/>
            <a:ext cx="8458200" cy="810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359400"/>
            <a:ext cx="5156200" cy="185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359400"/>
            <a:ext cx="5156200" cy="185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6389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6389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5156200"/>
            <a:ext cx="2603500" cy="3327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90900" y="5156200"/>
            <a:ext cx="2603500" cy="3327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654550" y="1384300"/>
            <a:ext cx="1339850" cy="709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1384300"/>
            <a:ext cx="3867150" cy="709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81000"/>
            <a:ext cx="2925762" cy="833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81000"/>
            <a:ext cx="8624888" cy="83312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2654300"/>
            <a:ext cx="25908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654300"/>
            <a:ext cx="25908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420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381000"/>
            <a:ext cx="8458200" cy="8420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2654300"/>
            <a:ext cx="25908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654300"/>
            <a:ext cx="25908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420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381000"/>
            <a:ext cx="8458200" cy="8420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9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43800" y="2654300"/>
            <a:ext cx="22733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969500" y="2654300"/>
            <a:ext cx="2273300" cy="614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9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2600" y="381000"/>
            <a:ext cx="2870200" cy="8420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381000"/>
            <a:ext cx="8458200" cy="8420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jpeg"/><Relationship Id="rId1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3" Type="http://schemas.openxmlformats.org/officeDocument/2006/relationships/image" Target="../media/image4.jpeg"/><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3" Type="http://schemas.openxmlformats.org/officeDocument/2006/relationships/image" Target="../media/image4.jpeg"/><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4.jpeg"/><Relationship Id="rId14" Type="http://schemas.openxmlformats.org/officeDocument/2006/relationships/image" Target="../media/image5.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4.jpe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3" Type="http://schemas.openxmlformats.org/officeDocument/2006/relationships/image" Target="../media/image4.jpeg"/><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3" Type="http://schemas.openxmlformats.org/officeDocument/2006/relationships/image" Target="../media/image4.jpeg"/><Relationship Id="rId14" Type="http://schemas.openxmlformats.org/officeDocument/2006/relationships/image" Target="../media/image6.png"/><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3" Type="http://schemas.openxmlformats.org/officeDocument/2006/relationships/image" Target="../media/image4.jpeg"/><Relationship Id="rId14" Type="http://schemas.openxmlformats.org/officeDocument/2006/relationships/image" Target="../media/image5.png"/><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3" Type="http://schemas.openxmlformats.org/officeDocument/2006/relationships/image" Target="../media/image4.jpeg"/><Relationship Id="rId14" Type="http://schemas.openxmlformats.org/officeDocument/2006/relationships/image" Target="../media/image5.png"/><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3" Type="http://schemas.openxmlformats.org/officeDocument/2006/relationships/image" Target="../media/image4.jpeg"/><Relationship Id="rId14" Type="http://schemas.openxmlformats.org/officeDocument/2006/relationships/image" Target="../media/image5.png"/><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3" Type="http://schemas.openxmlformats.org/officeDocument/2006/relationships/image" Target="../media/image4.jpeg"/><Relationship Id="rId14" Type="http://schemas.openxmlformats.org/officeDocument/2006/relationships/image" Target="../media/image5.png"/><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1168400" y="609600"/>
            <a:ext cx="10820400" cy="26035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t" anchorCtr="0" compatLnSpc="1">
            <a:prstTxWarp prst="textNoShape">
              <a:avLst/>
            </a:prstTxWarp>
          </a:bodyPr>
          <a:lstStyle/>
          <a:p>
            <a:pPr lvl="0"/>
            <a:r>
              <a:rPr lang="en-US" dirty="0">
                <a:sym typeface="Baskerville" charset="0"/>
              </a:rPr>
              <a:t>Click to edit Master title style</a:t>
            </a:r>
          </a:p>
        </p:txBody>
      </p:sp>
      <p:sp>
        <p:nvSpPr>
          <p:cNvPr id="1026" name="Rectangle 2"/>
          <p:cNvSpPr>
            <a:spLocks noGrp="1" noChangeArrowheads="1"/>
          </p:cNvSpPr>
          <p:nvPr>
            <p:ph type="body" idx="1"/>
          </p:nvPr>
        </p:nvSpPr>
        <p:spPr bwMode="auto">
          <a:xfrm>
            <a:off x="1244600" y="3200400"/>
            <a:ext cx="10744200" cy="57912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t" anchorCtr="0" compatLnSpc="1">
            <a:prstTxWarp prst="textNoShape">
              <a:avLst/>
            </a:prstTxWarp>
          </a:bodyPr>
          <a:lstStyle/>
          <a:p>
            <a:pPr lvl="0"/>
            <a:r>
              <a:rPr lang="en-US" dirty="0">
                <a:sym typeface="Baskerville" charset="0"/>
              </a:rPr>
              <a:t>Click to edit Master text styles</a:t>
            </a:r>
          </a:p>
          <a:p>
            <a:pPr lvl="1"/>
            <a:r>
              <a:rPr lang="en-US" dirty="0">
                <a:sym typeface="Baskerville" charset="0"/>
              </a:rPr>
              <a:t>Second level</a:t>
            </a:r>
          </a:p>
          <a:p>
            <a:pPr lvl="2"/>
            <a:r>
              <a:rPr lang="en-US" dirty="0">
                <a:sym typeface="Baskerville" charset="0"/>
              </a:rPr>
              <a:t>Third level</a:t>
            </a:r>
          </a:p>
          <a:p>
            <a:pPr lvl="3"/>
            <a:r>
              <a:rPr lang="en-US" dirty="0">
                <a:sym typeface="Baskerville" charset="0"/>
              </a:rPr>
              <a:t>Fourth level</a:t>
            </a:r>
          </a:p>
          <a:p>
            <a:pPr lvl="4"/>
            <a:r>
              <a:rPr lang="en-US" dirty="0">
                <a:sym typeface="Baskerville" charset="0"/>
              </a:rPr>
              <a:t>Fifth level</a:t>
            </a:r>
          </a:p>
        </p:txBody>
      </p:sp>
      <p:pic>
        <p:nvPicPr>
          <p:cNvPr id="1027" name="Picture 3"/>
          <p:cNvPicPr>
            <a:picLocks noChangeAspect="1" noChangeArrowheads="1"/>
          </p:cNvPicPr>
          <p:nvPr/>
        </p:nvPicPr>
        <p:blipFill>
          <a:blip r:embed="rId14"/>
          <a:srcRect/>
          <a:stretch>
            <a:fillRect/>
          </a:stretch>
        </p:blipFill>
        <p:spPr bwMode="auto">
          <a:xfrm>
            <a:off x="5511800" y="2590800"/>
            <a:ext cx="1981200" cy="368300"/>
          </a:xfrm>
          <a:prstGeom prst="rect">
            <a:avLst/>
          </a:prstGeom>
          <a:noFill/>
          <a:ln w="12700">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xStyles>
    <p:titleStyle>
      <a:lvl1pPr algn="ctr" rtl="0" fontAlgn="base">
        <a:spcBef>
          <a:spcPct val="0"/>
        </a:spcBef>
        <a:spcAft>
          <a:spcPct val="0"/>
        </a:spcAft>
        <a:defRPr sz="8000">
          <a:solidFill>
            <a:srgbClr val="B0955A"/>
          </a:solidFill>
          <a:effectLst>
            <a:outerShdw blurRad="38100" dist="38100" dir="2700000" algn="tl">
              <a:srgbClr val="000000"/>
            </a:outerShdw>
          </a:effectLst>
          <a:latin typeface="Cambria"/>
          <a:ea typeface="+mj-ea"/>
          <a:cs typeface="Cambria"/>
          <a:sym typeface="Baskerville" charset="0"/>
        </a:defRPr>
      </a:lvl1pPr>
      <a:lvl2pPr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8000">
          <a:solidFill>
            <a:srgbClr val="B0955A"/>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algn="ctr" rtl="0" fontAlgn="base">
        <a:spcBef>
          <a:spcPct val="0"/>
        </a:spcBef>
        <a:spcAft>
          <a:spcPct val="0"/>
        </a:spcAft>
        <a:defRPr sz="5200" i="0">
          <a:solidFill>
            <a:schemeClr val="bg1">
              <a:lumMod val="20000"/>
              <a:lumOff val="80000"/>
            </a:schemeClr>
          </a:solidFill>
          <a:effectLst>
            <a:outerShdw blurRad="38100" dist="38100" dir="2700000" algn="tl">
              <a:srgbClr val="000000"/>
            </a:outerShdw>
          </a:effectLst>
          <a:latin typeface="Cambria"/>
          <a:ea typeface="+mn-ea"/>
          <a:cs typeface="Cambria"/>
          <a:sym typeface="Baskerville" charset="0"/>
        </a:defRPr>
      </a:lvl1pPr>
      <a:lvl2pPr algn="ctr" rtl="0" fontAlgn="base">
        <a:spcBef>
          <a:spcPct val="0"/>
        </a:spcBef>
        <a:spcAft>
          <a:spcPct val="0"/>
        </a:spcAft>
        <a:defRPr sz="5200" i="0">
          <a:solidFill>
            <a:schemeClr val="bg1">
              <a:lumMod val="20000"/>
              <a:lumOff val="80000"/>
            </a:schemeClr>
          </a:solidFill>
          <a:effectLst>
            <a:outerShdw blurRad="38100" dist="38100" dir="2700000" algn="tl">
              <a:srgbClr val="000000"/>
            </a:outerShdw>
          </a:effectLst>
          <a:latin typeface="Cambria"/>
          <a:ea typeface="+mn-ea"/>
          <a:cs typeface="Cambria"/>
          <a:sym typeface="Baskerville" charset="0"/>
        </a:defRPr>
      </a:lvl2pPr>
      <a:lvl3pPr algn="ctr" rtl="0" fontAlgn="base">
        <a:spcBef>
          <a:spcPct val="0"/>
        </a:spcBef>
        <a:spcAft>
          <a:spcPct val="0"/>
        </a:spcAft>
        <a:defRPr sz="5200" i="0">
          <a:solidFill>
            <a:schemeClr val="bg1">
              <a:lumMod val="20000"/>
              <a:lumOff val="80000"/>
            </a:schemeClr>
          </a:solidFill>
          <a:effectLst>
            <a:outerShdw blurRad="38100" dist="38100" dir="2700000" algn="tl">
              <a:srgbClr val="000000"/>
            </a:outerShdw>
          </a:effectLst>
          <a:latin typeface="Cambria"/>
          <a:ea typeface="+mn-ea"/>
          <a:cs typeface="Cambria"/>
          <a:sym typeface="Baskerville" charset="0"/>
        </a:defRPr>
      </a:lvl3pPr>
      <a:lvl4pPr algn="ctr" rtl="0" fontAlgn="base">
        <a:spcBef>
          <a:spcPct val="0"/>
        </a:spcBef>
        <a:spcAft>
          <a:spcPct val="0"/>
        </a:spcAft>
        <a:defRPr sz="5200" i="0">
          <a:solidFill>
            <a:schemeClr val="bg1">
              <a:lumMod val="20000"/>
              <a:lumOff val="80000"/>
            </a:schemeClr>
          </a:solidFill>
          <a:effectLst>
            <a:outerShdw blurRad="38100" dist="38100" dir="2700000" algn="tl">
              <a:srgbClr val="000000"/>
            </a:outerShdw>
          </a:effectLst>
          <a:latin typeface="Cambria"/>
          <a:ea typeface="+mn-ea"/>
          <a:cs typeface="Cambria"/>
          <a:sym typeface="Baskerville" charset="0"/>
        </a:defRPr>
      </a:lvl4pPr>
      <a:lvl5pPr algn="ctr" rtl="0" fontAlgn="base">
        <a:spcBef>
          <a:spcPct val="0"/>
        </a:spcBef>
        <a:spcAft>
          <a:spcPct val="0"/>
        </a:spcAft>
        <a:defRPr sz="5200" i="0">
          <a:solidFill>
            <a:schemeClr val="bg1">
              <a:lumMod val="20000"/>
              <a:lumOff val="80000"/>
            </a:schemeClr>
          </a:solidFill>
          <a:effectLst>
            <a:outerShdw blurRad="38100" dist="38100" dir="2700000" algn="tl">
              <a:srgbClr val="000000"/>
            </a:outerShdw>
          </a:effectLst>
          <a:latin typeface="Cambria"/>
          <a:ea typeface="+mn-ea"/>
          <a:cs typeface="Cambria"/>
          <a:sym typeface="Baskerville" charset="0"/>
        </a:defRPr>
      </a:lvl5pPr>
      <a:lvl6pPr marL="457200"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6pPr>
      <a:lvl7pPr marL="914400"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7pPr>
      <a:lvl8pPr marL="1371600"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8pPr>
      <a:lvl9pPr marL="1828800" algn="ctr" rtl="0" fontAlgn="base">
        <a:spcBef>
          <a:spcPct val="0"/>
        </a:spcBef>
        <a:spcAft>
          <a:spcPct val="0"/>
        </a:spcAft>
        <a:defRPr sz="5200" i="1">
          <a:solidFill>
            <a:srgbClr val="B0955A"/>
          </a:solidFill>
          <a:effectLst>
            <a:outerShdw blurRad="38100" dist="38100" dir="2700000" algn="tl">
              <a:srgbClr val="000000"/>
            </a:outerShdw>
          </a:effectLst>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body" idx="1"/>
          </p:nvPr>
        </p:nvSpPr>
        <p:spPr bwMode="auto">
          <a:xfrm>
            <a:off x="762000" y="723900"/>
            <a:ext cx="11480800" cy="8293100"/>
          </a:xfrm>
          <a:prstGeom prst="rect">
            <a:avLst/>
          </a:prstGeom>
          <a:noFill/>
          <a:ln w="12700">
            <a:noFill/>
            <a:miter lim="800000"/>
            <a:headEnd/>
            <a:tailEnd/>
          </a:ln>
          <a:effectLst>
            <a:outerShdw blurRad="127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text styles</a:t>
            </a:r>
          </a:p>
          <a:p>
            <a:pPr lvl="1"/>
            <a:r>
              <a:rPr lang="en-US">
                <a:sym typeface="Baskerville" charset="0"/>
              </a:rPr>
              <a:t>Second level</a:t>
            </a:r>
          </a:p>
          <a:p>
            <a:pPr lvl="2"/>
            <a:r>
              <a:rPr lang="en-US">
                <a:sym typeface="Baskerville" charset="0"/>
              </a:rPr>
              <a:t>Third level</a:t>
            </a:r>
          </a:p>
          <a:p>
            <a:pPr lvl="3"/>
            <a:r>
              <a:rPr lang="en-US">
                <a:sym typeface="Baskerville" charset="0"/>
              </a:rPr>
              <a:t>Fourth level</a:t>
            </a:r>
          </a:p>
          <a:p>
            <a:pPr lvl="4"/>
            <a:r>
              <a:rPr lang="en-US">
                <a:sym typeface="Baskerville" charset="0"/>
              </a:rPr>
              <a:t>Fifth level</a:t>
            </a: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marL="8382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1pPr>
      <a:lvl2pPr marL="12827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2pPr>
      <a:lvl3pPr marL="17272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3pPr>
      <a:lvl4pPr marL="21717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4pPr>
      <a:lvl5pPr marL="26162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5pPr>
      <a:lvl6pPr marL="30734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6pPr>
      <a:lvl7pPr marL="35306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7pPr>
      <a:lvl8pPr marL="39878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8pPr>
      <a:lvl9pPr marL="4445000" indent="-571500" algn="l" rtl="0" fontAlgn="base">
        <a:spcBef>
          <a:spcPts val="5000"/>
        </a:spcBef>
        <a:spcAft>
          <a:spcPct val="0"/>
        </a:spcAft>
        <a:buSzPct val="54000"/>
        <a:buChar char="•"/>
        <a:defRPr sz="4200">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marL="889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1pPr>
      <a:lvl2pPr marL="13335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2pPr>
      <a:lvl3pPr marL="1778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3pPr>
      <a:lvl4pPr marL="22225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4pPr>
      <a:lvl5pPr marL="2667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5pPr>
      <a:lvl6pPr marL="31242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6pPr>
      <a:lvl7pPr marL="35814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7pPr>
      <a:lvl8pPr marL="40386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8pPr>
      <a:lvl9pPr marL="44958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762000" y="381000"/>
            <a:ext cx="11480800" cy="15240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title style</a:t>
            </a:r>
          </a:p>
        </p:txBody>
      </p:sp>
      <p:sp>
        <p:nvSpPr>
          <p:cNvPr id="3074" name="Rectangle 2"/>
          <p:cNvSpPr>
            <a:spLocks noGrp="1" noChangeArrowheads="1"/>
          </p:cNvSpPr>
          <p:nvPr>
            <p:ph type="body" idx="1"/>
          </p:nvPr>
        </p:nvSpPr>
        <p:spPr bwMode="auto">
          <a:xfrm>
            <a:off x="762000" y="2768600"/>
            <a:ext cx="11480800" cy="5715000"/>
          </a:xfrm>
          <a:prstGeom prst="rect">
            <a:avLst/>
          </a:prstGeom>
          <a:noFill/>
          <a:ln w="12700">
            <a:noFill/>
            <a:miter lim="800000"/>
            <a:headEnd/>
            <a:tailEnd/>
          </a:ln>
          <a:effectLst>
            <a:outerShdw blurRad="12700" dist="38099" dir="2700000" algn="ctr" rotWithShape="0">
              <a:schemeClr val="bg2">
                <a:alpha val="89999"/>
              </a:schemeClr>
            </a:outerShdw>
          </a:effectLst>
        </p:spPr>
        <p:txBody>
          <a:bodyPr vert="horz" wrap="square" lIns="50800" tIns="50800" rIns="50800" bIns="50800" numCol="1" anchor="t" anchorCtr="0" compatLnSpc="1">
            <a:prstTxWarp prst="textNoShape">
              <a:avLst/>
            </a:prstTxWarp>
          </a:bodyPr>
          <a:lstStyle/>
          <a:p>
            <a:pPr lvl="0"/>
            <a:r>
              <a:rPr lang="en-US">
                <a:sym typeface="Baskerville" charset="0"/>
              </a:rPr>
              <a:t>Click to edit Master text styles</a:t>
            </a:r>
          </a:p>
          <a:p>
            <a:pPr lvl="1"/>
            <a:r>
              <a:rPr lang="en-US">
                <a:sym typeface="Baskerville" charset="0"/>
              </a:rPr>
              <a:t>Second level</a:t>
            </a:r>
          </a:p>
          <a:p>
            <a:pPr lvl="2"/>
            <a:r>
              <a:rPr lang="en-US">
                <a:sym typeface="Baskerville" charset="0"/>
              </a:rPr>
              <a:t>Third level</a:t>
            </a:r>
          </a:p>
          <a:p>
            <a:pPr lvl="3"/>
            <a:r>
              <a:rPr lang="en-US">
                <a:sym typeface="Baskerville" charset="0"/>
              </a:rPr>
              <a:t>Fourth level</a:t>
            </a:r>
          </a:p>
          <a:p>
            <a:pPr lvl="4"/>
            <a:r>
              <a:rPr lang="en-US">
                <a:sym typeface="Baskerville" charset="0"/>
              </a:rPr>
              <a:t>Fifth level</a:t>
            </a:r>
          </a:p>
        </p:txBody>
      </p:sp>
      <p:pic>
        <p:nvPicPr>
          <p:cNvPr id="3075" name="Picture 3"/>
          <p:cNvPicPr>
            <a:picLocks noChangeAspect="1" noChangeArrowheads="1"/>
          </p:cNvPicPr>
          <p:nvPr/>
        </p:nvPicPr>
        <p:blipFill>
          <a:blip r:embed="rId14"/>
          <a:srcRect/>
          <a:stretch>
            <a:fillRect/>
          </a:stretch>
        </p:blipFill>
        <p:spPr bwMode="auto">
          <a:xfrm>
            <a:off x="3035300" y="1968500"/>
            <a:ext cx="6946900" cy="88900"/>
          </a:xfrm>
          <a:prstGeom prst="rect">
            <a:avLst/>
          </a:prstGeom>
          <a:noFill/>
          <a:ln w="12700">
            <a:noFill/>
            <a:miter lim="800000"/>
            <a:headEnd/>
            <a:tailEnd/>
          </a:ln>
        </p:spPr>
      </p:pic>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marL="8382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1pPr>
      <a:lvl2pPr marL="12827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2pPr>
      <a:lvl3pPr marL="17272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3pPr>
      <a:lvl4pPr marL="21717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4pPr>
      <a:lvl5pPr marL="26162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5pPr>
      <a:lvl6pPr marL="30734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6pPr>
      <a:lvl7pPr marL="35306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7pPr>
      <a:lvl8pPr marL="39878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8pPr>
      <a:lvl9pPr marL="4445000" indent="-571500" algn="l" rtl="0" fontAlgn="base">
        <a:spcBef>
          <a:spcPts val="2600"/>
        </a:spcBef>
        <a:spcAft>
          <a:spcPct val="0"/>
        </a:spcAft>
        <a:buSzPct val="54000"/>
        <a:buChar char="•"/>
        <a:defRPr sz="3200">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762000" y="3606800"/>
            <a:ext cx="11480800" cy="25400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title style</a:t>
            </a: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p:txStyles>
    <p:titleStyle>
      <a:lvl1pPr algn="ctr" rtl="0" fontAlgn="base">
        <a:spcBef>
          <a:spcPct val="0"/>
        </a:spcBef>
        <a:spcAft>
          <a:spcPct val="0"/>
        </a:spcAft>
        <a:defRPr sz="8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algn="ctr" rtl="0" fontAlgn="base">
        <a:spcBef>
          <a:spcPct val="0"/>
        </a:spcBef>
        <a:spcAft>
          <a:spcPct val="0"/>
        </a:spcAft>
        <a:defRPr sz="4200" i="1">
          <a:solidFill>
            <a:schemeClr val="tx1"/>
          </a:solidFill>
          <a:latin typeface="+mn-lt"/>
          <a:ea typeface="+mn-ea"/>
          <a:cs typeface="+mn-cs"/>
          <a:sym typeface="Baskerville" charset="0"/>
        </a:defRPr>
      </a:lvl1pPr>
      <a:lvl2pPr algn="ctr" rtl="0" fontAlgn="base">
        <a:spcBef>
          <a:spcPct val="0"/>
        </a:spcBef>
        <a:spcAft>
          <a:spcPct val="0"/>
        </a:spcAft>
        <a:defRPr sz="4200" i="1">
          <a:solidFill>
            <a:schemeClr val="tx1"/>
          </a:solidFill>
          <a:latin typeface="+mn-lt"/>
          <a:ea typeface="+mn-ea"/>
          <a:cs typeface="+mn-cs"/>
          <a:sym typeface="Baskerville" charset="0"/>
        </a:defRPr>
      </a:lvl2pPr>
      <a:lvl3pPr algn="ctr" rtl="0" fontAlgn="base">
        <a:spcBef>
          <a:spcPct val="0"/>
        </a:spcBef>
        <a:spcAft>
          <a:spcPct val="0"/>
        </a:spcAft>
        <a:defRPr sz="4200" i="1">
          <a:solidFill>
            <a:schemeClr val="tx1"/>
          </a:solidFill>
          <a:latin typeface="+mn-lt"/>
          <a:ea typeface="+mn-ea"/>
          <a:cs typeface="+mn-cs"/>
          <a:sym typeface="Baskerville" charset="0"/>
        </a:defRPr>
      </a:lvl3pPr>
      <a:lvl4pPr algn="ctr" rtl="0" fontAlgn="base">
        <a:spcBef>
          <a:spcPct val="0"/>
        </a:spcBef>
        <a:spcAft>
          <a:spcPct val="0"/>
        </a:spcAft>
        <a:defRPr sz="4200" i="1">
          <a:solidFill>
            <a:schemeClr val="tx1"/>
          </a:solidFill>
          <a:latin typeface="+mn-lt"/>
          <a:ea typeface="+mn-ea"/>
          <a:cs typeface="+mn-cs"/>
          <a:sym typeface="Baskerville" charset="0"/>
        </a:defRPr>
      </a:lvl4pPr>
      <a:lvl5pPr algn="ctr" rtl="0" fontAlgn="base">
        <a:spcBef>
          <a:spcPct val="0"/>
        </a:spcBef>
        <a:spcAft>
          <a:spcPct val="0"/>
        </a:spcAft>
        <a:defRPr sz="4200" i="1">
          <a:solidFill>
            <a:schemeClr val="tx1"/>
          </a:solidFill>
          <a:latin typeface="+mn-lt"/>
          <a:ea typeface="+mn-ea"/>
          <a:cs typeface="+mn-cs"/>
          <a:sym typeface="Baskerville" charset="0"/>
        </a:defRPr>
      </a:lvl5pPr>
      <a:lvl6pPr marL="457200" algn="ctr" rtl="0" fontAlgn="base">
        <a:spcBef>
          <a:spcPct val="0"/>
        </a:spcBef>
        <a:spcAft>
          <a:spcPct val="0"/>
        </a:spcAft>
        <a:defRPr sz="4200" i="1">
          <a:solidFill>
            <a:schemeClr val="tx1"/>
          </a:solidFill>
          <a:latin typeface="+mn-lt"/>
          <a:ea typeface="+mn-ea"/>
          <a:cs typeface="+mn-cs"/>
          <a:sym typeface="Baskerville" charset="0"/>
        </a:defRPr>
      </a:lvl6pPr>
      <a:lvl7pPr marL="914400" algn="ctr" rtl="0" fontAlgn="base">
        <a:spcBef>
          <a:spcPct val="0"/>
        </a:spcBef>
        <a:spcAft>
          <a:spcPct val="0"/>
        </a:spcAft>
        <a:defRPr sz="4200" i="1">
          <a:solidFill>
            <a:schemeClr val="tx1"/>
          </a:solidFill>
          <a:latin typeface="+mn-lt"/>
          <a:ea typeface="+mn-ea"/>
          <a:cs typeface="+mn-cs"/>
          <a:sym typeface="Baskerville" charset="0"/>
        </a:defRPr>
      </a:lvl7pPr>
      <a:lvl8pPr marL="1371600" algn="ctr" rtl="0" fontAlgn="base">
        <a:spcBef>
          <a:spcPct val="0"/>
        </a:spcBef>
        <a:spcAft>
          <a:spcPct val="0"/>
        </a:spcAft>
        <a:defRPr sz="4200" i="1">
          <a:solidFill>
            <a:schemeClr val="tx1"/>
          </a:solidFill>
          <a:latin typeface="+mn-lt"/>
          <a:ea typeface="+mn-ea"/>
          <a:cs typeface="+mn-cs"/>
          <a:sym typeface="Baskerville" charset="0"/>
        </a:defRPr>
      </a:lvl8pPr>
      <a:lvl9pPr marL="1828800" algn="ctr" rtl="0" fontAlgn="base">
        <a:spcBef>
          <a:spcPct val="0"/>
        </a:spcBef>
        <a:spcAft>
          <a:spcPct val="0"/>
        </a:spcAft>
        <a:defRPr sz="4200" i="1">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bwMode="auto">
          <a:xfrm>
            <a:off x="762000" y="7340600"/>
            <a:ext cx="11480800" cy="15748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title style</a:t>
            </a:r>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p:txStyles>
    <p:titleStyle>
      <a:lvl1pPr algn="ctr" rtl="0" fontAlgn="base">
        <a:spcBef>
          <a:spcPct val="0"/>
        </a:spcBef>
        <a:spcAft>
          <a:spcPct val="0"/>
        </a:spcAft>
        <a:defRPr sz="8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algn="ctr" rtl="0" fontAlgn="base">
        <a:spcBef>
          <a:spcPct val="0"/>
        </a:spcBef>
        <a:spcAft>
          <a:spcPct val="0"/>
        </a:spcAft>
        <a:defRPr sz="4200" i="1">
          <a:solidFill>
            <a:schemeClr val="tx1"/>
          </a:solidFill>
          <a:latin typeface="+mn-lt"/>
          <a:ea typeface="+mn-ea"/>
          <a:cs typeface="+mn-cs"/>
          <a:sym typeface="Baskerville" charset="0"/>
        </a:defRPr>
      </a:lvl1pPr>
      <a:lvl2pPr algn="ctr" rtl="0" fontAlgn="base">
        <a:spcBef>
          <a:spcPct val="0"/>
        </a:spcBef>
        <a:spcAft>
          <a:spcPct val="0"/>
        </a:spcAft>
        <a:defRPr sz="4200" i="1">
          <a:solidFill>
            <a:schemeClr val="tx1"/>
          </a:solidFill>
          <a:latin typeface="+mn-lt"/>
          <a:ea typeface="+mn-ea"/>
          <a:cs typeface="+mn-cs"/>
          <a:sym typeface="Baskerville" charset="0"/>
        </a:defRPr>
      </a:lvl2pPr>
      <a:lvl3pPr algn="ctr" rtl="0" fontAlgn="base">
        <a:spcBef>
          <a:spcPct val="0"/>
        </a:spcBef>
        <a:spcAft>
          <a:spcPct val="0"/>
        </a:spcAft>
        <a:defRPr sz="4200" i="1">
          <a:solidFill>
            <a:schemeClr val="tx1"/>
          </a:solidFill>
          <a:latin typeface="+mn-lt"/>
          <a:ea typeface="+mn-ea"/>
          <a:cs typeface="+mn-cs"/>
          <a:sym typeface="Baskerville" charset="0"/>
        </a:defRPr>
      </a:lvl3pPr>
      <a:lvl4pPr algn="ctr" rtl="0" fontAlgn="base">
        <a:spcBef>
          <a:spcPct val="0"/>
        </a:spcBef>
        <a:spcAft>
          <a:spcPct val="0"/>
        </a:spcAft>
        <a:defRPr sz="4200" i="1">
          <a:solidFill>
            <a:schemeClr val="tx1"/>
          </a:solidFill>
          <a:latin typeface="+mn-lt"/>
          <a:ea typeface="+mn-ea"/>
          <a:cs typeface="+mn-cs"/>
          <a:sym typeface="Baskerville" charset="0"/>
        </a:defRPr>
      </a:lvl4pPr>
      <a:lvl5pPr algn="ctr" rtl="0" fontAlgn="base">
        <a:spcBef>
          <a:spcPct val="0"/>
        </a:spcBef>
        <a:spcAft>
          <a:spcPct val="0"/>
        </a:spcAft>
        <a:defRPr sz="4200" i="1">
          <a:solidFill>
            <a:schemeClr val="tx1"/>
          </a:solidFill>
          <a:latin typeface="+mn-lt"/>
          <a:ea typeface="+mn-ea"/>
          <a:cs typeface="+mn-cs"/>
          <a:sym typeface="Baskerville" charset="0"/>
        </a:defRPr>
      </a:lvl5pPr>
      <a:lvl6pPr marL="457200" algn="ctr" rtl="0" fontAlgn="base">
        <a:spcBef>
          <a:spcPct val="0"/>
        </a:spcBef>
        <a:spcAft>
          <a:spcPct val="0"/>
        </a:spcAft>
        <a:defRPr sz="4200" i="1">
          <a:solidFill>
            <a:schemeClr val="tx1"/>
          </a:solidFill>
          <a:latin typeface="+mn-lt"/>
          <a:ea typeface="+mn-ea"/>
          <a:cs typeface="+mn-cs"/>
          <a:sym typeface="Baskerville" charset="0"/>
        </a:defRPr>
      </a:lvl6pPr>
      <a:lvl7pPr marL="914400" algn="ctr" rtl="0" fontAlgn="base">
        <a:spcBef>
          <a:spcPct val="0"/>
        </a:spcBef>
        <a:spcAft>
          <a:spcPct val="0"/>
        </a:spcAft>
        <a:defRPr sz="4200" i="1">
          <a:solidFill>
            <a:schemeClr val="tx1"/>
          </a:solidFill>
          <a:latin typeface="+mn-lt"/>
          <a:ea typeface="+mn-ea"/>
          <a:cs typeface="+mn-cs"/>
          <a:sym typeface="Baskerville" charset="0"/>
        </a:defRPr>
      </a:lvl7pPr>
      <a:lvl8pPr marL="1371600" algn="ctr" rtl="0" fontAlgn="base">
        <a:spcBef>
          <a:spcPct val="0"/>
        </a:spcBef>
        <a:spcAft>
          <a:spcPct val="0"/>
        </a:spcAft>
        <a:defRPr sz="4200" i="1">
          <a:solidFill>
            <a:schemeClr val="tx1"/>
          </a:solidFill>
          <a:latin typeface="+mn-lt"/>
          <a:ea typeface="+mn-ea"/>
          <a:cs typeface="+mn-cs"/>
          <a:sym typeface="Baskerville" charset="0"/>
        </a:defRPr>
      </a:lvl8pPr>
      <a:lvl9pPr marL="1828800" algn="ctr" rtl="0" fontAlgn="base">
        <a:spcBef>
          <a:spcPct val="0"/>
        </a:spcBef>
        <a:spcAft>
          <a:spcPct val="0"/>
        </a:spcAft>
        <a:defRPr sz="4200" i="1">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bwMode="auto">
          <a:xfrm>
            <a:off x="635000" y="1384300"/>
            <a:ext cx="5359400" cy="33401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b" anchorCtr="0" compatLnSpc="1">
            <a:prstTxWarp prst="textNoShape">
              <a:avLst/>
            </a:prstTxWarp>
          </a:bodyPr>
          <a:lstStyle/>
          <a:p>
            <a:pPr lvl="0"/>
            <a:r>
              <a:rPr lang="en-US">
                <a:sym typeface="Baskerville" charset="0"/>
              </a:rPr>
              <a:t>Click to edit Master title style</a:t>
            </a:r>
          </a:p>
        </p:txBody>
      </p:sp>
      <p:sp>
        <p:nvSpPr>
          <p:cNvPr id="6146" name="Rectangle 2"/>
          <p:cNvSpPr>
            <a:spLocks noGrp="1" noChangeArrowheads="1"/>
          </p:cNvSpPr>
          <p:nvPr>
            <p:ph type="body" idx="1"/>
          </p:nvPr>
        </p:nvSpPr>
        <p:spPr bwMode="auto">
          <a:xfrm>
            <a:off x="635000" y="5156200"/>
            <a:ext cx="5359400" cy="3327400"/>
          </a:xfrm>
          <a:prstGeom prst="rect">
            <a:avLst/>
          </a:prstGeom>
          <a:noFill/>
          <a:ln w="12700">
            <a:noFill/>
            <a:miter lim="800000"/>
            <a:headEnd/>
            <a:tailEnd/>
          </a:ln>
          <a:effectLst>
            <a:outerShdw blurRad="12700" dist="38099" dir="2700000" algn="ctr" rotWithShape="0">
              <a:schemeClr val="bg2">
                <a:alpha val="89999"/>
              </a:schemeClr>
            </a:outerShdw>
          </a:effectLst>
        </p:spPr>
        <p:txBody>
          <a:bodyPr vert="horz" wrap="square" lIns="50800" tIns="50800" rIns="50800" bIns="50800" numCol="1" anchor="t" anchorCtr="0" compatLnSpc="1">
            <a:prstTxWarp prst="textNoShape">
              <a:avLst/>
            </a:prstTxWarp>
          </a:bodyPr>
          <a:lstStyle/>
          <a:p>
            <a:pPr lvl="0"/>
            <a:r>
              <a:rPr lang="en-US">
                <a:sym typeface="Baskerville" charset="0"/>
              </a:rPr>
              <a:t>Click to edit Master text styles</a:t>
            </a:r>
          </a:p>
          <a:p>
            <a:pPr lvl="1"/>
            <a:r>
              <a:rPr lang="en-US">
                <a:sym typeface="Baskerville" charset="0"/>
              </a:rPr>
              <a:t>Second level</a:t>
            </a:r>
          </a:p>
          <a:p>
            <a:pPr lvl="2"/>
            <a:r>
              <a:rPr lang="en-US">
                <a:sym typeface="Baskerville" charset="0"/>
              </a:rPr>
              <a:t>Third level</a:t>
            </a:r>
          </a:p>
          <a:p>
            <a:pPr lvl="3"/>
            <a:r>
              <a:rPr lang="en-US">
                <a:sym typeface="Baskerville" charset="0"/>
              </a:rPr>
              <a:t>Fourth level</a:t>
            </a:r>
          </a:p>
          <a:p>
            <a:pPr lvl="4"/>
            <a:r>
              <a:rPr lang="en-US">
                <a:sym typeface="Baskerville" charset="0"/>
              </a:rPr>
              <a:t>Fifth level</a:t>
            </a:r>
          </a:p>
        </p:txBody>
      </p:sp>
      <p:pic>
        <p:nvPicPr>
          <p:cNvPr id="6147" name="Picture 3"/>
          <p:cNvPicPr>
            <a:picLocks noChangeAspect="1" noChangeArrowheads="1"/>
          </p:cNvPicPr>
          <p:nvPr/>
        </p:nvPicPr>
        <p:blipFill>
          <a:blip r:embed="rId14"/>
          <a:srcRect/>
          <a:stretch>
            <a:fillRect/>
          </a:stretch>
        </p:blipFill>
        <p:spPr bwMode="auto">
          <a:xfrm>
            <a:off x="1384300" y="4876800"/>
            <a:ext cx="3848100" cy="88900"/>
          </a:xfrm>
          <a:prstGeom prst="rect">
            <a:avLst/>
          </a:prstGeom>
          <a:noFill/>
          <a:ln w="12700">
            <a:noFill/>
            <a:miter lim="800000"/>
            <a:headEnd/>
            <a:tailEnd/>
          </a:ln>
        </p:spPr>
      </p:pic>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p:txStyles>
    <p:titleStyle>
      <a:lvl1pPr algn="ctr" rtl="0" fontAlgn="base">
        <a:spcBef>
          <a:spcPct val="0"/>
        </a:spcBef>
        <a:spcAft>
          <a:spcPct val="0"/>
        </a:spcAft>
        <a:defRPr sz="8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8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algn="ctr" rtl="0" fontAlgn="base">
        <a:spcBef>
          <a:spcPct val="0"/>
        </a:spcBef>
        <a:spcAft>
          <a:spcPct val="0"/>
        </a:spcAft>
        <a:defRPr sz="3600" i="1">
          <a:solidFill>
            <a:schemeClr val="tx1"/>
          </a:solidFill>
          <a:latin typeface="+mn-lt"/>
          <a:ea typeface="+mn-ea"/>
          <a:cs typeface="+mn-cs"/>
          <a:sym typeface="Baskerville" charset="0"/>
        </a:defRPr>
      </a:lvl1pPr>
      <a:lvl2pPr algn="ctr" rtl="0" fontAlgn="base">
        <a:spcBef>
          <a:spcPct val="0"/>
        </a:spcBef>
        <a:spcAft>
          <a:spcPct val="0"/>
        </a:spcAft>
        <a:defRPr sz="3600" i="1">
          <a:solidFill>
            <a:schemeClr val="tx1"/>
          </a:solidFill>
          <a:latin typeface="+mn-lt"/>
          <a:ea typeface="+mn-ea"/>
          <a:cs typeface="+mn-cs"/>
          <a:sym typeface="Baskerville" charset="0"/>
        </a:defRPr>
      </a:lvl2pPr>
      <a:lvl3pPr algn="ctr" rtl="0" fontAlgn="base">
        <a:spcBef>
          <a:spcPct val="0"/>
        </a:spcBef>
        <a:spcAft>
          <a:spcPct val="0"/>
        </a:spcAft>
        <a:defRPr sz="3600" i="1">
          <a:solidFill>
            <a:schemeClr val="tx1"/>
          </a:solidFill>
          <a:latin typeface="+mn-lt"/>
          <a:ea typeface="+mn-ea"/>
          <a:cs typeface="+mn-cs"/>
          <a:sym typeface="Baskerville" charset="0"/>
        </a:defRPr>
      </a:lvl3pPr>
      <a:lvl4pPr algn="ctr" rtl="0" fontAlgn="base">
        <a:spcBef>
          <a:spcPct val="0"/>
        </a:spcBef>
        <a:spcAft>
          <a:spcPct val="0"/>
        </a:spcAft>
        <a:defRPr sz="3600" i="1">
          <a:solidFill>
            <a:schemeClr val="tx1"/>
          </a:solidFill>
          <a:latin typeface="+mn-lt"/>
          <a:ea typeface="+mn-ea"/>
          <a:cs typeface="+mn-cs"/>
          <a:sym typeface="Baskerville" charset="0"/>
        </a:defRPr>
      </a:lvl4pPr>
      <a:lvl5pPr algn="ctr" rtl="0" fontAlgn="base">
        <a:spcBef>
          <a:spcPct val="0"/>
        </a:spcBef>
        <a:spcAft>
          <a:spcPct val="0"/>
        </a:spcAft>
        <a:defRPr sz="3600" i="1">
          <a:solidFill>
            <a:schemeClr val="tx1"/>
          </a:solidFill>
          <a:latin typeface="+mn-lt"/>
          <a:ea typeface="+mn-ea"/>
          <a:cs typeface="+mn-cs"/>
          <a:sym typeface="Baskerville" charset="0"/>
        </a:defRPr>
      </a:lvl5pPr>
      <a:lvl6pPr marL="457200" algn="ctr" rtl="0" fontAlgn="base">
        <a:spcBef>
          <a:spcPct val="0"/>
        </a:spcBef>
        <a:spcAft>
          <a:spcPct val="0"/>
        </a:spcAft>
        <a:defRPr sz="3600" i="1">
          <a:solidFill>
            <a:schemeClr val="tx1"/>
          </a:solidFill>
          <a:latin typeface="+mn-lt"/>
          <a:ea typeface="+mn-ea"/>
          <a:cs typeface="+mn-cs"/>
          <a:sym typeface="Baskerville" charset="0"/>
        </a:defRPr>
      </a:lvl6pPr>
      <a:lvl7pPr marL="914400" algn="ctr" rtl="0" fontAlgn="base">
        <a:spcBef>
          <a:spcPct val="0"/>
        </a:spcBef>
        <a:spcAft>
          <a:spcPct val="0"/>
        </a:spcAft>
        <a:defRPr sz="3600" i="1">
          <a:solidFill>
            <a:schemeClr val="tx1"/>
          </a:solidFill>
          <a:latin typeface="+mn-lt"/>
          <a:ea typeface="+mn-ea"/>
          <a:cs typeface="+mn-cs"/>
          <a:sym typeface="Baskerville" charset="0"/>
        </a:defRPr>
      </a:lvl7pPr>
      <a:lvl8pPr marL="1371600" algn="ctr" rtl="0" fontAlgn="base">
        <a:spcBef>
          <a:spcPct val="0"/>
        </a:spcBef>
        <a:spcAft>
          <a:spcPct val="0"/>
        </a:spcAft>
        <a:defRPr sz="3600" i="1">
          <a:solidFill>
            <a:schemeClr val="tx1"/>
          </a:solidFill>
          <a:latin typeface="+mn-lt"/>
          <a:ea typeface="+mn-ea"/>
          <a:cs typeface="+mn-cs"/>
          <a:sym typeface="Baskerville" charset="0"/>
        </a:defRPr>
      </a:lvl8pPr>
      <a:lvl9pPr marL="1828800" algn="ctr" rtl="0" fontAlgn="base">
        <a:spcBef>
          <a:spcPct val="0"/>
        </a:spcBef>
        <a:spcAft>
          <a:spcPct val="0"/>
        </a:spcAft>
        <a:defRPr sz="3600" i="1">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bwMode="auto">
          <a:xfrm>
            <a:off x="762000" y="381000"/>
            <a:ext cx="11480800" cy="15240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title style</a:t>
            </a:r>
          </a:p>
        </p:txBody>
      </p:sp>
      <p:pic>
        <p:nvPicPr>
          <p:cNvPr id="7170" name="Picture 2"/>
          <p:cNvPicPr>
            <a:picLocks noChangeAspect="1" noChangeArrowheads="1"/>
          </p:cNvPicPr>
          <p:nvPr/>
        </p:nvPicPr>
        <p:blipFill>
          <a:blip r:embed="rId14"/>
          <a:srcRect/>
          <a:stretch>
            <a:fillRect/>
          </a:stretch>
        </p:blipFill>
        <p:spPr bwMode="auto">
          <a:xfrm>
            <a:off x="3035300" y="1968500"/>
            <a:ext cx="6946900" cy="88900"/>
          </a:xfrm>
          <a:prstGeom prst="rect">
            <a:avLst/>
          </a:prstGeom>
          <a:noFill/>
          <a:ln w="12700">
            <a:noFill/>
            <a:miter lim="800000"/>
            <a:headEnd/>
            <a:tailEnd/>
          </a:ln>
        </p:spPr>
      </p:pic>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marL="889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1pPr>
      <a:lvl2pPr marL="13335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2pPr>
      <a:lvl3pPr marL="1778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3pPr>
      <a:lvl4pPr marL="22225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4pPr>
      <a:lvl5pPr marL="26670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5pPr>
      <a:lvl6pPr marL="31242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6pPr>
      <a:lvl7pPr marL="35814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7pPr>
      <a:lvl8pPr marL="40386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8pPr>
      <a:lvl9pPr marL="4495800" indent="-571500" algn="l" rtl="0" fontAlgn="base">
        <a:spcBef>
          <a:spcPts val="2600"/>
        </a:spcBef>
        <a:spcAft>
          <a:spcPct val="0"/>
        </a:spcAft>
        <a:buSzPct val="54000"/>
        <a:buChar char="•"/>
        <a:defRPr sz="4200">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pic>
        <p:nvPicPr>
          <p:cNvPr id="8193" name="Picture 1"/>
          <p:cNvPicPr>
            <a:picLocks noChangeAspect="1" noChangeArrowheads="1"/>
          </p:cNvPicPr>
          <p:nvPr/>
        </p:nvPicPr>
        <p:blipFill>
          <a:blip r:embed="rId14"/>
          <a:srcRect/>
          <a:stretch>
            <a:fillRect/>
          </a:stretch>
        </p:blipFill>
        <p:spPr bwMode="auto">
          <a:xfrm>
            <a:off x="3035300" y="1968500"/>
            <a:ext cx="6946900" cy="88900"/>
          </a:xfrm>
          <a:prstGeom prst="rect">
            <a:avLst/>
          </a:prstGeom>
          <a:noFill/>
          <a:ln w="12700">
            <a:noFill/>
            <a:miter lim="800000"/>
            <a:headEnd/>
            <a:tailEnd/>
          </a:ln>
        </p:spPr>
      </p:pic>
      <p:sp>
        <p:nvSpPr>
          <p:cNvPr id="8194" name="Rectangle 2"/>
          <p:cNvSpPr>
            <a:spLocks noGrp="1" noChangeArrowheads="1"/>
          </p:cNvSpPr>
          <p:nvPr>
            <p:ph type="title"/>
          </p:nvPr>
        </p:nvSpPr>
        <p:spPr bwMode="auto">
          <a:xfrm>
            <a:off x="762000" y="381000"/>
            <a:ext cx="11480800" cy="15240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title style</a:t>
            </a:r>
          </a:p>
        </p:txBody>
      </p:sp>
      <p:sp>
        <p:nvSpPr>
          <p:cNvPr id="8195" name="Rectangle 3"/>
          <p:cNvSpPr>
            <a:spLocks noGrp="1" noChangeArrowheads="1"/>
          </p:cNvSpPr>
          <p:nvPr>
            <p:ph type="body" idx="1"/>
          </p:nvPr>
        </p:nvSpPr>
        <p:spPr bwMode="auto">
          <a:xfrm>
            <a:off x="762000" y="2654300"/>
            <a:ext cx="5334000" cy="6146800"/>
          </a:xfrm>
          <a:prstGeom prst="rect">
            <a:avLst/>
          </a:prstGeom>
          <a:noFill/>
          <a:ln w="12700">
            <a:noFill/>
            <a:miter lim="800000"/>
            <a:headEnd/>
            <a:tailEnd/>
          </a:ln>
          <a:effectLst>
            <a:outerShdw blurRad="127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text styles</a:t>
            </a:r>
          </a:p>
          <a:p>
            <a:pPr lvl="1"/>
            <a:r>
              <a:rPr lang="en-US">
                <a:sym typeface="Baskerville" charset="0"/>
              </a:rPr>
              <a:t>Second level</a:t>
            </a:r>
          </a:p>
          <a:p>
            <a:pPr lvl="2"/>
            <a:r>
              <a:rPr lang="en-US">
                <a:sym typeface="Baskerville" charset="0"/>
              </a:rPr>
              <a:t>Third level</a:t>
            </a:r>
          </a:p>
          <a:p>
            <a:pPr lvl="3"/>
            <a:r>
              <a:rPr lang="en-US">
                <a:sym typeface="Baskerville" charset="0"/>
              </a:rPr>
              <a:t>Fourth level</a:t>
            </a:r>
          </a:p>
          <a:p>
            <a:pPr lvl="4"/>
            <a:r>
              <a:rPr lang="en-US">
                <a:sym typeface="Baskerville" charset="0"/>
              </a:rPr>
              <a:t>Fifth level</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marL="647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1pPr>
      <a:lvl2pPr marL="1092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2pPr>
      <a:lvl3pPr marL="1536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3pPr>
      <a:lvl4pPr marL="1981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4pPr>
      <a:lvl5pPr marL="2425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5pPr>
      <a:lvl6pPr marL="28829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6pPr>
      <a:lvl7pPr marL="33401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7pPr>
      <a:lvl8pPr marL="37973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8pPr>
      <a:lvl9pPr marL="42545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bwMode="auto">
          <a:xfrm>
            <a:off x="762000" y="381000"/>
            <a:ext cx="11480800" cy="15240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title style</a:t>
            </a:r>
          </a:p>
        </p:txBody>
      </p:sp>
      <p:sp>
        <p:nvSpPr>
          <p:cNvPr id="9218" name="Rectangle 2"/>
          <p:cNvSpPr>
            <a:spLocks noGrp="1" noChangeArrowheads="1"/>
          </p:cNvSpPr>
          <p:nvPr>
            <p:ph type="body" idx="1"/>
          </p:nvPr>
        </p:nvSpPr>
        <p:spPr bwMode="auto">
          <a:xfrm>
            <a:off x="762000" y="2654300"/>
            <a:ext cx="5334000" cy="6146800"/>
          </a:xfrm>
          <a:prstGeom prst="rect">
            <a:avLst/>
          </a:prstGeom>
          <a:noFill/>
          <a:ln w="12700">
            <a:noFill/>
            <a:miter lim="800000"/>
            <a:headEnd/>
            <a:tailEnd/>
          </a:ln>
          <a:effectLst>
            <a:outerShdw blurRad="127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text styles</a:t>
            </a:r>
          </a:p>
          <a:p>
            <a:pPr lvl="1"/>
            <a:r>
              <a:rPr lang="en-US">
                <a:sym typeface="Baskerville" charset="0"/>
              </a:rPr>
              <a:t>Second level</a:t>
            </a:r>
          </a:p>
          <a:p>
            <a:pPr lvl="2"/>
            <a:r>
              <a:rPr lang="en-US">
                <a:sym typeface="Baskerville" charset="0"/>
              </a:rPr>
              <a:t>Third level</a:t>
            </a:r>
          </a:p>
          <a:p>
            <a:pPr lvl="3"/>
            <a:r>
              <a:rPr lang="en-US">
                <a:sym typeface="Baskerville" charset="0"/>
              </a:rPr>
              <a:t>Fourth level</a:t>
            </a:r>
          </a:p>
          <a:p>
            <a:pPr lvl="4"/>
            <a:r>
              <a:rPr lang="en-US">
                <a:sym typeface="Baskerville" charset="0"/>
              </a:rPr>
              <a:t>Fifth level</a:t>
            </a:r>
          </a:p>
        </p:txBody>
      </p:sp>
      <p:pic>
        <p:nvPicPr>
          <p:cNvPr id="9219" name="Picture 3"/>
          <p:cNvPicPr>
            <a:picLocks noChangeAspect="1" noChangeArrowheads="1"/>
          </p:cNvPicPr>
          <p:nvPr/>
        </p:nvPicPr>
        <p:blipFill>
          <a:blip r:embed="rId14"/>
          <a:srcRect/>
          <a:stretch>
            <a:fillRect/>
          </a:stretch>
        </p:blipFill>
        <p:spPr bwMode="auto">
          <a:xfrm>
            <a:off x="3035300" y="1968500"/>
            <a:ext cx="6946900" cy="88900"/>
          </a:xfrm>
          <a:prstGeom prst="rect">
            <a:avLst/>
          </a:prstGeom>
          <a:noFill/>
          <a:ln w="12700">
            <a:noFill/>
            <a:miter lim="800000"/>
            <a:headEnd/>
            <a:tailEnd/>
          </a:ln>
        </p:spPr>
      </p:pic>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marL="647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1pPr>
      <a:lvl2pPr marL="1092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2pPr>
      <a:lvl3pPr marL="1536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3pPr>
      <a:lvl4pPr marL="1981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4pPr>
      <a:lvl5pPr marL="2425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5pPr>
      <a:lvl6pPr marL="28829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6pPr>
      <a:lvl7pPr marL="33401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7pPr>
      <a:lvl8pPr marL="37973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8pPr>
      <a:lvl9pPr marL="42545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762000" y="381000"/>
            <a:ext cx="11480800" cy="1524000"/>
          </a:xfrm>
          <a:prstGeom prst="rect">
            <a:avLst/>
          </a:prstGeom>
          <a:noFill/>
          <a:ln w="12700">
            <a:noFill/>
            <a:miter lim="800000"/>
            <a:headEnd/>
            <a:tailEnd/>
          </a:ln>
          <a:effectLst>
            <a:outerShdw blurRad="254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title style</a:t>
            </a:r>
          </a:p>
        </p:txBody>
      </p:sp>
      <p:sp>
        <p:nvSpPr>
          <p:cNvPr id="10242" name="Rectangle 2"/>
          <p:cNvSpPr>
            <a:spLocks noGrp="1" noChangeArrowheads="1"/>
          </p:cNvSpPr>
          <p:nvPr>
            <p:ph type="body" idx="1"/>
          </p:nvPr>
        </p:nvSpPr>
        <p:spPr bwMode="auto">
          <a:xfrm>
            <a:off x="7543800" y="2654300"/>
            <a:ext cx="4699000" cy="6146800"/>
          </a:xfrm>
          <a:prstGeom prst="rect">
            <a:avLst/>
          </a:prstGeom>
          <a:noFill/>
          <a:ln w="12700">
            <a:noFill/>
            <a:miter lim="800000"/>
            <a:headEnd/>
            <a:tailEnd/>
          </a:ln>
          <a:effectLst>
            <a:outerShdw blurRad="12700" dist="38099" dir="2700000" algn="ctr" rotWithShape="0">
              <a:schemeClr val="bg2">
                <a:alpha val="89999"/>
              </a:schemeClr>
            </a:outerShdw>
          </a:effectLst>
        </p:spPr>
        <p:txBody>
          <a:bodyPr vert="horz" wrap="square" lIns="50800" tIns="50800" rIns="50800" bIns="50800" numCol="1" anchor="ctr" anchorCtr="0" compatLnSpc="1">
            <a:prstTxWarp prst="textNoShape">
              <a:avLst/>
            </a:prstTxWarp>
          </a:bodyPr>
          <a:lstStyle/>
          <a:p>
            <a:pPr lvl="0"/>
            <a:r>
              <a:rPr lang="en-US">
                <a:sym typeface="Baskerville" charset="0"/>
              </a:rPr>
              <a:t>Click to edit Master text styles</a:t>
            </a:r>
          </a:p>
          <a:p>
            <a:pPr lvl="1"/>
            <a:r>
              <a:rPr lang="en-US">
                <a:sym typeface="Baskerville" charset="0"/>
              </a:rPr>
              <a:t>Second level</a:t>
            </a:r>
          </a:p>
          <a:p>
            <a:pPr lvl="2"/>
            <a:r>
              <a:rPr lang="en-US">
                <a:sym typeface="Baskerville" charset="0"/>
              </a:rPr>
              <a:t>Third level</a:t>
            </a:r>
          </a:p>
          <a:p>
            <a:pPr lvl="3"/>
            <a:r>
              <a:rPr lang="en-US">
                <a:sym typeface="Baskerville" charset="0"/>
              </a:rPr>
              <a:t>Fourth level</a:t>
            </a:r>
          </a:p>
          <a:p>
            <a:pPr lvl="4"/>
            <a:r>
              <a:rPr lang="en-US">
                <a:sym typeface="Baskerville" charset="0"/>
              </a:rPr>
              <a:t>Fifth level</a:t>
            </a:r>
          </a:p>
        </p:txBody>
      </p:sp>
      <p:pic>
        <p:nvPicPr>
          <p:cNvPr id="10243" name="Picture 3"/>
          <p:cNvPicPr>
            <a:picLocks noChangeAspect="1" noChangeArrowheads="1"/>
          </p:cNvPicPr>
          <p:nvPr/>
        </p:nvPicPr>
        <p:blipFill>
          <a:blip r:embed="rId14"/>
          <a:srcRect/>
          <a:stretch>
            <a:fillRect/>
          </a:stretch>
        </p:blipFill>
        <p:spPr bwMode="auto">
          <a:xfrm>
            <a:off x="3035300" y="1968500"/>
            <a:ext cx="6946900" cy="88900"/>
          </a:xfrm>
          <a:prstGeom prst="rect">
            <a:avLst/>
          </a:prstGeom>
          <a:noFill/>
          <a:ln w="12700">
            <a:noFill/>
            <a:miter lim="800000"/>
            <a:headEnd/>
            <a:tailEnd/>
          </a:ln>
        </p:spPr>
      </p:pic>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ransition/>
  <p:txStyles>
    <p:titleStyle>
      <a:lvl1pPr algn="ctr" rtl="0" fontAlgn="base">
        <a:spcBef>
          <a:spcPct val="0"/>
        </a:spcBef>
        <a:spcAft>
          <a:spcPct val="0"/>
        </a:spcAft>
        <a:defRPr sz="6400">
          <a:solidFill>
            <a:schemeClr val="tx1"/>
          </a:solidFill>
          <a:effectLst>
            <a:outerShdw blurRad="38100" dist="38100" dir="2700000" algn="tl">
              <a:srgbClr val="000000"/>
            </a:outerShdw>
          </a:effectLst>
          <a:latin typeface="+mj-lt"/>
          <a:ea typeface="+mj-ea"/>
          <a:cs typeface="+mj-cs"/>
          <a:sym typeface="Baskerville" charset="0"/>
        </a:defRPr>
      </a:lvl1pPr>
      <a:lvl2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2pPr>
      <a:lvl3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3pPr>
      <a:lvl4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4pPr>
      <a:lvl5pPr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5pPr>
      <a:lvl6pPr marL="4572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6pPr>
      <a:lvl7pPr marL="9144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7pPr>
      <a:lvl8pPr marL="13716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8pPr>
      <a:lvl9pPr marL="1828800" algn="ctr" rtl="0" fontAlgn="base">
        <a:spcBef>
          <a:spcPct val="0"/>
        </a:spcBef>
        <a:spcAft>
          <a:spcPct val="0"/>
        </a:spcAft>
        <a:defRPr sz="6400">
          <a:solidFill>
            <a:schemeClr val="tx1"/>
          </a:solidFill>
          <a:effectLst>
            <a:outerShdw blurRad="38100" dist="38100" dir="2700000" algn="tl">
              <a:srgbClr val="000000"/>
            </a:outerShdw>
          </a:effectLst>
          <a:latin typeface="Baskerville" charset="0"/>
          <a:ea typeface="ヒラギノ明朝 ProN W3" charset="-128"/>
          <a:cs typeface="ヒラギノ明朝 ProN W3" charset="-128"/>
          <a:sym typeface="Baskerville" charset="0"/>
        </a:defRPr>
      </a:lvl9pPr>
    </p:titleStyle>
    <p:bodyStyle>
      <a:lvl1pPr marL="647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1pPr>
      <a:lvl2pPr marL="1092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2pPr>
      <a:lvl3pPr marL="1536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3pPr>
      <a:lvl4pPr marL="19812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4pPr>
      <a:lvl5pPr marL="24257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5pPr>
      <a:lvl6pPr marL="28829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6pPr>
      <a:lvl7pPr marL="33401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7pPr>
      <a:lvl8pPr marL="37973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8pPr>
      <a:lvl9pPr marL="4254500" indent="-381000" algn="l" rtl="0" fontAlgn="base">
        <a:spcBef>
          <a:spcPts val="4800"/>
        </a:spcBef>
        <a:spcAft>
          <a:spcPct val="0"/>
        </a:spcAft>
        <a:buSzPct val="54000"/>
        <a:buChar char="•"/>
        <a:defRPr sz="3200">
          <a:solidFill>
            <a:schemeClr val="tx1"/>
          </a:solidFill>
          <a:latin typeface="+mn-lt"/>
          <a:ea typeface="+mn-ea"/>
          <a:cs typeface="+mn-cs"/>
          <a:sym typeface="Baskervill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I. “We have been approved by God” (4a).</a:t>
            </a:r>
          </a:p>
          <a:p>
            <a:pPr marL="1370013" lvl="2" indent="-742950" algn="l">
              <a:buAutoNum type="alphaUcPeriod"/>
            </a:pPr>
            <a:r>
              <a:rPr lang="en-US" sz="3600" dirty="0" smtClean="0"/>
              <a:t>Paul, as an apostle was “approved” in a special way, but all Christians should strive to be approved by God. </a:t>
            </a:r>
          </a:p>
          <a:p>
            <a:pPr marL="1997075" lvl="2" indent="-742950" algn="l"/>
            <a:r>
              <a:rPr lang="en-US" sz="3600" dirty="0" smtClean="0"/>
              <a:t>1.  “Approved” </a:t>
            </a:r>
            <a:r>
              <a:rPr lang="en-US" sz="3600" i="1" dirty="0" err="1" smtClean="0"/>
              <a:t>dokimazo</a:t>
            </a:r>
            <a:r>
              <a:rPr lang="en-US" sz="3600" dirty="0" smtClean="0"/>
              <a:t> “to test, examine, prove, scrutinize (to see whether a thing is genuine or not)” (Thayer).</a:t>
            </a:r>
          </a:p>
          <a:p>
            <a:pPr marL="2001838" lvl="4" indent="-687388" algn="l"/>
            <a:r>
              <a:rPr lang="en-US" sz="3600" dirty="0" smtClean="0"/>
              <a:t>2.  This is not self-approval or the approval of men—it is whom the Lord “commends” or “approves” (2 Cor. 10:17-18).</a:t>
            </a:r>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3313"/>
                                        </p:tgtEl>
                                        <p:attrNameLst>
                                          <p:attrName>style.visibility</p:attrName>
                                        </p:attrNameLst>
                                      </p:cBhvr>
                                      <p:to>
                                        <p:strVal val="visible"/>
                                      </p:to>
                                    </p:set>
                                    <p:anim calcmode="lin" valueType="num">
                                      <p:cBhvr>
                                        <p:cTn id="7" dur="1000" fill="hold"/>
                                        <p:tgtEl>
                                          <p:spTgt spid="13313"/>
                                        </p:tgtEl>
                                        <p:attrNameLst>
                                          <p:attrName>ppt_x</p:attrName>
                                        </p:attrNameLst>
                                      </p:cBhvr>
                                      <p:tavLst>
                                        <p:tav tm="0">
                                          <p:val>
                                            <p:strVal val="#ppt_x-.2"/>
                                          </p:val>
                                        </p:tav>
                                        <p:tav tm="100000">
                                          <p:val>
                                            <p:strVal val="#ppt_x"/>
                                          </p:val>
                                        </p:tav>
                                      </p:tavLst>
                                    </p:anim>
                                    <p:anim calcmode="lin" valueType="num">
                                      <p:cBhvr>
                                        <p:cTn id="8" dur="1000" fill="hold"/>
                                        <p:tgtEl>
                                          <p:spTgt spid="13313"/>
                                        </p:tgtEl>
                                        <p:attrNameLst>
                                          <p:attrName>ppt_y</p:attrName>
                                        </p:attrNameLst>
                                      </p:cBhvr>
                                      <p:tavLst>
                                        <p:tav tm="0">
                                          <p:val>
                                            <p:strVal val="#ppt_y"/>
                                          </p:val>
                                        </p:tav>
                                        <p:tav tm="100000">
                                          <p:val>
                                            <p:strVal val="#ppt_y"/>
                                          </p:val>
                                        </p:tav>
                                      </p:tavLst>
                                    </p:anim>
                                    <p:animEffect transition="in" filter="wipe(right)" prLst="gradientSize: 0.1">
                                      <p:cBhvr>
                                        <p:cTn id="9" dur="1000"/>
                                        <p:tgtEl>
                                          <p:spTgt spid="13313"/>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0" end="0"/>
                                            </p:txEl>
                                          </p:spTgt>
                                        </p:tgtEl>
                                        <p:attrNameLst>
                                          <p:attrName>style.visibility</p:attrName>
                                        </p:attrNameLst>
                                      </p:cBhvr>
                                      <p:to>
                                        <p:strVal val="visible"/>
                                      </p:to>
                                    </p:set>
                                    <p:animEffect transition="in" filter="fade">
                                      <p:cBhvr>
                                        <p:cTn id="14" dur="1000"/>
                                        <p:tgtEl>
                                          <p:spTgt spid="13314">
                                            <p:txEl>
                                              <p:pRg st="0" end="0"/>
                                            </p:txEl>
                                          </p:spTgt>
                                        </p:tgtEl>
                                      </p:cBhvr>
                                    </p:animEffect>
                                    <p:anim calcmode="lin" valueType="num">
                                      <p:cBhvr>
                                        <p:cTn id="15"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1" end="1"/>
                                            </p:txEl>
                                          </p:spTgt>
                                        </p:tgtEl>
                                        <p:attrNameLst>
                                          <p:attrName>style.visibility</p:attrName>
                                        </p:attrNameLst>
                                      </p:cBhvr>
                                      <p:to>
                                        <p:strVal val="visible"/>
                                      </p:to>
                                    </p:set>
                                    <p:animEffect transition="in" filter="fade">
                                      <p:cBhvr>
                                        <p:cTn id="21" dur="1000"/>
                                        <p:tgtEl>
                                          <p:spTgt spid="13314">
                                            <p:txEl>
                                              <p:pRg st="1" end="1"/>
                                            </p:txEl>
                                          </p:spTgt>
                                        </p:tgtEl>
                                      </p:cBhvr>
                                    </p:animEffect>
                                    <p:anim calcmode="lin" valueType="num">
                                      <p:cBhvr>
                                        <p:cTn id="22"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2" end="2"/>
                                            </p:txEl>
                                          </p:spTgt>
                                        </p:tgtEl>
                                        <p:attrNameLst>
                                          <p:attrName>style.visibility</p:attrName>
                                        </p:attrNameLst>
                                      </p:cBhvr>
                                      <p:to>
                                        <p:strVal val="visible"/>
                                      </p:to>
                                    </p:set>
                                    <p:animEffect transition="in" filter="fade">
                                      <p:cBhvr>
                                        <p:cTn id="28" dur="1000"/>
                                        <p:tgtEl>
                                          <p:spTgt spid="13314">
                                            <p:txEl>
                                              <p:pRg st="2" end="2"/>
                                            </p:txEl>
                                          </p:spTgt>
                                        </p:tgtEl>
                                      </p:cBhvr>
                                    </p:animEffect>
                                    <p:anim calcmode="lin" valueType="num">
                                      <p:cBhvr>
                                        <p:cTn id="29"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314">
                                            <p:txEl>
                                              <p:pRg st="3" end="3"/>
                                            </p:txEl>
                                          </p:spTgt>
                                        </p:tgtEl>
                                        <p:attrNameLst>
                                          <p:attrName>style.visibility</p:attrName>
                                        </p:attrNameLst>
                                      </p:cBhvr>
                                      <p:to>
                                        <p:strVal val="visible"/>
                                      </p:to>
                                    </p:set>
                                    <p:animEffect transition="in" filter="fade">
                                      <p:cBhvr>
                                        <p:cTn id="35" dur="1000"/>
                                        <p:tgtEl>
                                          <p:spTgt spid="13314">
                                            <p:txEl>
                                              <p:pRg st="3" end="3"/>
                                            </p:txEl>
                                          </p:spTgt>
                                        </p:tgtEl>
                                      </p:cBhvr>
                                    </p:animEffect>
                                    <p:anim calcmode="lin" valueType="num">
                                      <p:cBhvr>
                                        <p:cTn id="36"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3" grpId="0"/>
      <p:bldP spid="13314" grpId="0" build="p" bldLvl="2"/>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V. “But God who tests our hearts” (4e).</a:t>
            </a:r>
          </a:p>
          <a:p>
            <a:pPr marL="1370013" lvl="2" indent="-742950" algn="l"/>
            <a:r>
              <a:rPr lang="en-US" sz="3600" dirty="0" smtClean="0"/>
              <a:t>A.	God does not tempt man to sin (Jas. 1:13-15).</a:t>
            </a:r>
          </a:p>
          <a:p>
            <a:pPr marL="1370013" lvl="2" indent="-742950" algn="l">
              <a:buAutoNum type="alphaUcPeriod" startAt="2"/>
            </a:pPr>
            <a:r>
              <a:rPr lang="en-US" sz="3600" dirty="0" smtClean="0"/>
              <a:t>He does test the hearts and lives of men.</a:t>
            </a:r>
          </a:p>
          <a:p>
            <a:pPr marL="1997075" lvl="2" indent="-742950" algn="l"/>
            <a:r>
              <a:rPr lang="en-US" sz="3600" dirty="0" smtClean="0"/>
              <a:t>3.	He did this, “that He might humble you and that He might test you, to do you good in the end” (Deut. 8:16).</a:t>
            </a:r>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3" end="3"/>
                                            </p:txEl>
                                          </p:spTgt>
                                        </p:tgtEl>
                                        <p:attrNameLst>
                                          <p:attrName>style.visibility</p:attrName>
                                        </p:attrNameLst>
                                      </p:cBhvr>
                                      <p:to>
                                        <p:strVal val="visible"/>
                                      </p:to>
                                    </p:set>
                                    <p:animEffect transition="in" filter="fade">
                                      <p:cBhvr>
                                        <p:cTn id="7" dur="1000"/>
                                        <p:tgtEl>
                                          <p:spTgt spid="13314">
                                            <p:txEl>
                                              <p:pRg st="3" end="3"/>
                                            </p:txEl>
                                          </p:spTgt>
                                        </p:tgtEl>
                                      </p:cBhvr>
                                    </p:animEffect>
                                    <p:anim calcmode="lin" valueType="num">
                                      <p:cBhvr>
                                        <p:cTn id="8"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bldLvl="2"/>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V. “But God who tests our hearts” (4e).</a:t>
            </a:r>
          </a:p>
          <a:p>
            <a:pPr marL="1370013" lvl="2" indent="-742950" algn="l"/>
            <a:r>
              <a:rPr lang="en-US" sz="3600" dirty="0" smtClean="0"/>
              <a:t>A.	God does not tempt man to sin (Jas. 1:13-15).</a:t>
            </a:r>
          </a:p>
          <a:p>
            <a:pPr marL="1370013" lvl="2" indent="-742950" algn="l">
              <a:buAutoNum type="alphaUcPeriod" startAt="2"/>
            </a:pPr>
            <a:r>
              <a:rPr lang="en-US" sz="3600" dirty="0" smtClean="0"/>
              <a:t>He does test the hearts and lives of men.</a:t>
            </a:r>
          </a:p>
          <a:p>
            <a:pPr marL="1882775" lvl="2" indent="-628650" algn="l"/>
            <a:r>
              <a:rPr lang="en-US" sz="3600" dirty="0" smtClean="0"/>
              <a:t>4.	Some nations remained in Canaan—“that He might test Israel by them, to know whether they would obey the commandments of the LORD, which He had commanded their fathers by the hand of Moses” (Judges 3:4).</a:t>
            </a:r>
          </a:p>
          <a:p>
            <a:pPr marL="2001838" lvl="4" indent="-687388" algn="l"/>
            <a:endParaRPr lang="en-US" sz="3600" dirty="0" smtClean="0"/>
          </a:p>
          <a:p>
            <a:pPr marL="627063" lvl="2" algn="l"/>
            <a:r>
              <a:rPr lang="en-US" sz="4600" dirty="0" smtClean="0"/>
              <a:t> </a:t>
            </a:r>
          </a:p>
          <a:p>
            <a:pPr algn="l"/>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3" end="3"/>
                                            </p:txEl>
                                          </p:spTgt>
                                        </p:tgtEl>
                                        <p:attrNameLst>
                                          <p:attrName>style.visibility</p:attrName>
                                        </p:attrNameLst>
                                      </p:cBhvr>
                                      <p:to>
                                        <p:strVal val="visible"/>
                                      </p:to>
                                    </p:set>
                                    <p:animEffect transition="in" filter="fade">
                                      <p:cBhvr>
                                        <p:cTn id="7" dur="1000"/>
                                        <p:tgtEl>
                                          <p:spTgt spid="13314">
                                            <p:txEl>
                                              <p:pRg st="3" end="3"/>
                                            </p:txEl>
                                          </p:spTgt>
                                        </p:tgtEl>
                                      </p:cBhvr>
                                    </p:animEffect>
                                    <p:anim calcmode="lin" valueType="num">
                                      <p:cBhvr>
                                        <p:cTn id="8"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uiExpand="1" build="p" bldLvl="2"/>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V. “But God who tests our hearts” (4e).</a:t>
            </a:r>
          </a:p>
          <a:p>
            <a:pPr marL="1370013" lvl="2" indent="-742950" algn="l"/>
            <a:r>
              <a:rPr lang="en-US" sz="3600" dirty="0" smtClean="0"/>
              <a:t>C.	We may grow discouraged by this testing at times.</a:t>
            </a:r>
          </a:p>
          <a:p>
            <a:pPr marL="2120900" lvl="2" indent="-747713" algn="l"/>
            <a:r>
              <a:rPr lang="en-US" sz="3600" dirty="0" smtClean="0"/>
              <a:t>1.	Job felt as if God tested him “every moment” (Job 7:17-20).</a:t>
            </a:r>
          </a:p>
          <a:p>
            <a:pPr marL="2120900" lvl="2" indent="-747713" algn="l"/>
            <a:r>
              <a:rPr lang="en-US" sz="3600" dirty="0" smtClean="0"/>
              <a:t>2.	God tests His people out of love for them (Psalm 11:4-7).</a:t>
            </a:r>
          </a:p>
          <a:p>
            <a:pPr marL="2120900" lvl="2" indent="-747713" algn="l"/>
            <a:r>
              <a:rPr lang="en-US" sz="3600" dirty="0" smtClean="0"/>
              <a:t>3.	His tests determine our judgment (Jeremiah 17:10).</a:t>
            </a:r>
          </a:p>
          <a:p>
            <a:pPr marL="2116138" lvl="2" indent="-742950" algn="l"/>
            <a:endParaRPr lang="en-US" sz="3600" dirty="0" smtClean="0"/>
          </a:p>
          <a:p>
            <a:pPr marL="1997075" lvl="2" indent="-742950" algn="l"/>
            <a:endParaRPr lang="en-US" sz="3600" dirty="0" smtClean="0"/>
          </a:p>
          <a:p>
            <a:pPr marL="2001838" lvl="4" indent="-687388" algn="l"/>
            <a:endParaRPr lang="en-US" sz="3600" dirty="0" smtClean="0"/>
          </a:p>
          <a:p>
            <a:pPr marL="627063" lvl="2" algn="l"/>
            <a:r>
              <a:rPr lang="en-US" sz="4600" dirty="0" smtClean="0"/>
              <a:t> </a:t>
            </a:r>
          </a:p>
          <a:p>
            <a:pPr algn="l"/>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1000"/>
                                        <p:tgtEl>
                                          <p:spTgt spid="13314">
                                            <p:txEl>
                                              <p:pRg st="1" end="1"/>
                                            </p:txEl>
                                          </p:spTgt>
                                        </p:tgtEl>
                                      </p:cBhvr>
                                    </p:animEffect>
                                    <p:anim calcmode="lin" valueType="num">
                                      <p:cBhvr>
                                        <p:cTn id="8"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2" end="2"/>
                                            </p:txEl>
                                          </p:spTgt>
                                        </p:tgtEl>
                                        <p:attrNameLst>
                                          <p:attrName>style.visibility</p:attrName>
                                        </p:attrNameLst>
                                      </p:cBhvr>
                                      <p:to>
                                        <p:strVal val="visible"/>
                                      </p:to>
                                    </p:set>
                                    <p:animEffect transition="in" filter="fade">
                                      <p:cBhvr>
                                        <p:cTn id="14" dur="1000"/>
                                        <p:tgtEl>
                                          <p:spTgt spid="13314">
                                            <p:txEl>
                                              <p:pRg st="2" end="2"/>
                                            </p:txEl>
                                          </p:spTgt>
                                        </p:tgtEl>
                                      </p:cBhvr>
                                    </p:animEffect>
                                    <p:anim calcmode="lin" valueType="num">
                                      <p:cBhvr>
                                        <p:cTn id="15"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3" end="3"/>
                                            </p:txEl>
                                          </p:spTgt>
                                        </p:tgtEl>
                                        <p:attrNameLst>
                                          <p:attrName>style.visibility</p:attrName>
                                        </p:attrNameLst>
                                      </p:cBhvr>
                                      <p:to>
                                        <p:strVal val="visible"/>
                                      </p:to>
                                    </p:set>
                                    <p:animEffect transition="in" filter="fade">
                                      <p:cBhvr>
                                        <p:cTn id="21" dur="1000"/>
                                        <p:tgtEl>
                                          <p:spTgt spid="13314">
                                            <p:txEl>
                                              <p:pRg st="3" end="3"/>
                                            </p:txEl>
                                          </p:spTgt>
                                        </p:tgtEl>
                                      </p:cBhvr>
                                    </p:animEffect>
                                    <p:anim calcmode="lin" valueType="num">
                                      <p:cBhvr>
                                        <p:cTn id="22"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4" end="4"/>
                                            </p:txEl>
                                          </p:spTgt>
                                        </p:tgtEl>
                                        <p:attrNameLst>
                                          <p:attrName>style.visibility</p:attrName>
                                        </p:attrNameLst>
                                      </p:cBhvr>
                                      <p:to>
                                        <p:strVal val="visible"/>
                                      </p:to>
                                    </p:set>
                                    <p:animEffect transition="in" filter="fade">
                                      <p:cBhvr>
                                        <p:cTn id="28" dur="1000"/>
                                        <p:tgtEl>
                                          <p:spTgt spid="13314">
                                            <p:txEl>
                                              <p:pRg st="4" end="4"/>
                                            </p:txEl>
                                          </p:spTgt>
                                        </p:tgtEl>
                                      </p:cBhvr>
                                    </p:animEffect>
                                    <p:anim calcmode="lin" valueType="num">
                                      <p:cBhvr>
                                        <p:cTn id="29"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I. “We have been approved by God” (4a).</a:t>
            </a:r>
          </a:p>
          <a:p>
            <a:pPr marL="1370013" lvl="2" indent="-742950" algn="l"/>
            <a:r>
              <a:rPr lang="en-US" sz="3600" dirty="0" smtClean="0"/>
              <a:t>B.	We can live in such a way that we are </a:t>
            </a:r>
            <a:r>
              <a:rPr lang="en-US" sz="3600" i="1" dirty="0" smtClean="0"/>
              <a:t>approved</a:t>
            </a:r>
            <a:r>
              <a:rPr lang="en-US" sz="3600" dirty="0" smtClean="0"/>
              <a:t> by God.</a:t>
            </a:r>
          </a:p>
          <a:p>
            <a:pPr marL="2225675" lvl="3" indent="-850900" algn="l"/>
            <a:r>
              <a:rPr lang="en-US" sz="3600" dirty="0" smtClean="0"/>
              <a:t>1.	We must “be diligent” to present ourselves “approved to God” (2 Timothy 2:15). Part of this involves knowledge of God’s word. But also application of God’s word.</a:t>
            </a:r>
          </a:p>
          <a:p>
            <a:pPr marL="2225675" lvl="3" indent="-850900" algn="l"/>
            <a:r>
              <a:rPr lang="en-US" sz="3600" dirty="0" smtClean="0"/>
              <a:t>2.	We apply it in resisting temptation (James 1:12). This presents us “approved” that we might receive the “crown of life.”</a:t>
            </a:r>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1000"/>
                                        <p:tgtEl>
                                          <p:spTgt spid="13314">
                                            <p:txEl>
                                              <p:pRg st="1" end="1"/>
                                            </p:txEl>
                                          </p:spTgt>
                                        </p:tgtEl>
                                      </p:cBhvr>
                                    </p:animEffect>
                                    <p:anim calcmode="lin" valueType="num">
                                      <p:cBhvr>
                                        <p:cTn id="8"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2" end="2"/>
                                            </p:txEl>
                                          </p:spTgt>
                                        </p:tgtEl>
                                        <p:attrNameLst>
                                          <p:attrName>style.visibility</p:attrName>
                                        </p:attrNameLst>
                                      </p:cBhvr>
                                      <p:to>
                                        <p:strVal val="visible"/>
                                      </p:to>
                                    </p:set>
                                    <p:animEffect transition="in" filter="fade">
                                      <p:cBhvr>
                                        <p:cTn id="14" dur="1000"/>
                                        <p:tgtEl>
                                          <p:spTgt spid="13314">
                                            <p:txEl>
                                              <p:pRg st="2" end="2"/>
                                            </p:txEl>
                                          </p:spTgt>
                                        </p:tgtEl>
                                      </p:cBhvr>
                                    </p:animEffect>
                                    <p:anim calcmode="lin" valueType="num">
                                      <p:cBhvr>
                                        <p:cTn id="15"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3" end="3"/>
                                            </p:txEl>
                                          </p:spTgt>
                                        </p:tgtEl>
                                        <p:attrNameLst>
                                          <p:attrName>style.visibility</p:attrName>
                                        </p:attrNameLst>
                                      </p:cBhvr>
                                      <p:to>
                                        <p:strVal val="visible"/>
                                      </p:to>
                                    </p:set>
                                    <p:animEffect transition="in" filter="fade">
                                      <p:cBhvr>
                                        <p:cTn id="21" dur="1000"/>
                                        <p:tgtEl>
                                          <p:spTgt spid="13314">
                                            <p:txEl>
                                              <p:pRg st="3" end="3"/>
                                            </p:txEl>
                                          </p:spTgt>
                                        </p:tgtEl>
                                      </p:cBhvr>
                                    </p:animEffect>
                                    <p:anim calcmode="lin" valueType="num">
                                      <p:cBhvr>
                                        <p:cTn id="22"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bldLvl="2"/>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II. “To be entrusted with the gospel” (4b).</a:t>
            </a:r>
          </a:p>
          <a:p>
            <a:pPr marL="1370013" lvl="2" indent="-742950" algn="l">
              <a:buAutoNum type="alphaUcPeriod"/>
            </a:pPr>
            <a:r>
              <a:rPr lang="en-US" sz="3600" dirty="0" smtClean="0"/>
              <a:t>Paul’s duty to preach the gospel was a “stewardship” with which he had been entrusted (1 Cor. 9:16-17). </a:t>
            </a:r>
          </a:p>
          <a:p>
            <a:pPr algn="l"/>
            <a:endParaRPr lang="en-US" sz="3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1" end="1"/>
                                            </p:txEl>
                                          </p:spTgt>
                                        </p:tgtEl>
                                        <p:attrNameLst>
                                          <p:attrName>style.visibility</p:attrName>
                                        </p:attrNameLst>
                                      </p:cBhvr>
                                      <p:to>
                                        <p:strVal val="visible"/>
                                      </p:to>
                                    </p:set>
                                    <p:animEffect transition="in" filter="fade">
                                      <p:cBhvr>
                                        <p:cTn id="14" dur="1000"/>
                                        <p:tgtEl>
                                          <p:spTgt spid="13314">
                                            <p:txEl>
                                              <p:pRg st="1" end="1"/>
                                            </p:txEl>
                                          </p:spTgt>
                                        </p:tgtEl>
                                      </p:cBhvr>
                                    </p:animEffect>
                                    <p:anim calcmode="lin" valueType="num">
                                      <p:cBhvr>
                                        <p:cTn id="15"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bldLvl="2"/>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II. “To be entrusted with the gospel” (4b).</a:t>
            </a:r>
          </a:p>
          <a:p>
            <a:pPr marL="1370013" lvl="2" indent="-742950" algn="l"/>
            <a:r>
              <a:rPr lang="en-US" sz="3600" dirty="0" smtClean="0"/>
              <a:t>B.	We too must see the gospel as a treasure entrusted to us.</a:t>
            </a:r>
          </a:p>
          <a:p>
            <a:pPr marL="1997075" lvl="2" indent="-742950" algn="l"/>
            <a:r>
              <a:rPr lang="en-US" sz="3600" dirty="0" smtClean="0"/>
              <a:t>1.	Paul —“the glorious gospel” (1 Tim. 1:11).</a:t>
            </a:r>
          </a:p>
          <a:p>
            <a:pPr marL="1997075" lvl="2" indent="-742950" algn="l"/>
            <a:r>
              <a:rPr lang="en-US" sz="3600" dirty="0" smtClean="0"/>
              <a:t>2.	John— “the everlasting gospel” (Rev. 14:6).</a:t>
            </a:r>
          </a:p>
          <a:p>
            <a:pPr marL="1997075" lvl="2" indent="-742950" algn="l"/>
            <a:r>
              <a:rPr lang="en-US" sz="3600" dirty="0" smtClean="0"/>
              <a:t>3.	In the gospel “life” and “immortality” are “brought to light” (2 Tim. 1:10).</a:t>
            </a:r>
          </a:p>
          <a:p>
            <a:pPr marL="1997075" lvl="2" indent="-742950" algn="l"/>
            <a:r>
              <a:rPr lang="en-US" sz="3600" dirty="0" smtClean="0"/>
              <a:t>4.	In the gospel “the power of God” unto “salvation” is revealed (Rom. 1:16).</a:t>
            </a:r>
          </a:p>
          <a:p>
            <a:pPr marL="2001838" lvl="4" indent="-687388" algn="l"/>
            <a:endParaRPr lang="en-US" sz="3600" dirty="0" smtClean="0"/>
          </a:p>
          <a:p>
            <a:pPr marL="627063" lvl="2" algn="l"/>
            <a:r>
              <a:rPr lang="en-US" sz="4600" dirty="0" smtClean="0"/>
              <a:t> </a:t>
            </a:r>
          </a:p>
          <a:p>
            <a:pPr algn="l"/>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1000"/>
                                        <p:tgtEl>
                                          <p:spTgt spid="13314">
                                            <p:txEl>
                                              <p:pRg st="1" end="1"/>
                                            </p:txEl>
                                          </p:spTgt>
                                        </p:tgtEl>
                                      </p:cBhvr>
                                    </p:animEffect>
                                    <p:anim calcmode="lin" valueType="num">
                                      <p:cBhvr>
                                        <p:cTn id="8"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2" end="2"/>
                                            </p:txEl>
                                          </p:spTgt>
                                        </p:tgtEl>
                                        <p:attrNameLst>
                                          <p:attrName>style.visibility</p:attrName>
                                        </p:attrNameLst>
                                      </p:cBhvr>
                                      <p:to>
                                        <p:strVal val="visible"/>
                                      </p:to>
                                    </p:set>
                                    <p:animEffect transition="in" filter="fade">
                                      <p:cBhvr>
                                        <p:cTn id="14" dur="1000"/>
                                        <p:tgtEl>
                                          <p:spTgt spid="13314">
                                            <p:txEl>
                                              <p:pRg st="2" end="2"/>
                                            </p:txEl>
                                          </p:spTgt>
                                        </p:tgtEl>
                                      </p:cBhvr>
                                    </p:animEffect>
                                    <p:anim calcmode="lin" valueType="num">
                                      <p:cBhvr>
                                        <p:cTn id="15"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3" end="3"/>
                                            </p:txEl>
                                          </p:spTgt>
                                        </p:tgtEl>
                                        <p:attrNameLst>
                                          <p:attrName>style.visibility</p:attrName>
                                        </p:attrNameLst>
                                      </p:cBhvr>
                                      <p:to>
                                        <p:strVal val="visible"/>
                                      </p:to>
                                    </p:set>
                                    <p:animEffect transition="in" filter="fade">
                                      <p:cBhvr>
                                        <p:cTn id="21" dur="1000"/>
                                        <p:tgtEl>
                                          <p:spTgt spid="13314">
                                            <p:txEl>
                                              <p:pRg st="3" end="3"/>
                                            </p:txEl>
                                          </p:spTgt>
                                        </p:tgtEl>
                                      </p:cBhvr>
                                    </p:animEffect>
                                    <p:anim calcmode="lin" valueType="num">
                                      <p:cBhvr>
                                        <p:cTn id="22"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4" end="4"/>
                                            </p:txEl>
                                          </p:spTgt>
                                        </p:tgtEl>
                                        <p:attrNameLst>
                                          <p:attrName>style.visibility</p:attrName>
                                        </p:attrNameLst>
                                      </p:cBhvr>
                                      <p:to>
                                        <p:strVal val="visible"/>
                                      </p:to>
                                    </p:set>
                                    <p:animEffect transition="in" filter="fade">
                                      <p:cBhvr>
                                        <p:cTn id="28" dur="1000"/>
                                        <p:tgtEl>
                                          <p:spTgt spid="13314">
                                            <p:txEl>
                                              <p:pRg st="4" end="4"/>
                                            </p:txEl>
                                          </p:spTgt>
                                        </p:tgtEl>
                                      </p:cBhvr>
                                    </p:animEffect>
                                    <p:anim calcmode="lin" valueType="num">
                                      <p:cBhvr>
                                        <p:cTn id="29"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314">
                                            <p:txEl>
                                              <p:pRg st="5" end="5"/>
                                            </p:txEl>
                                          </p:spTgt>
                                        </p:tgtEl>
                                        <p:attrNameLst>
                                          <p:attrName>style.visibility</p:attrName>
                                        </p:attrNameLst>
                                      </p:cBhvr>
                                      <p:to>
                                        <p:strVal val="visible"/>
                                      </p:to>
                                    </p:set>
                                    <p:animEffect transition="in" filter="fade">
                                      <p:cBhvr>
                                        <p:cTn id="35" dur="1000"/>
                                        <p:tgtEl>
                                          <p:spTgt spid="13314">
                                            <p:txEl>
                                              <p:pRg st="5" end="5"/>
                                            </p:txEl>
                                          </p:spTgt>
                                        </p:tgtEl>
                                      </p:cBhvr>
                                    </p:animEffect>
                                    <p:anim calcmode="lin" valueType="num">
                                      <p:cBhvr>
                                        <p:cTn id="36" dur="1000" fill="hold"/>
                                        <p:tgtEl>
                                          <p:spTgt spid="13314">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331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3314">
                                            <p:txEl>
                                              <p:pRg st="7" end="7"/>
                                            </p:txEl>
                                          </p:spTgt>
                                        </p:tgtEl>
                                        <p:attrNameLst>
                                          <p:attrName>style.visibility</p:attrName>
                                        </p:attrNameLst>
                                      </p:cBhvr>
                                      <p:to>
                                        <p:strVal val="visible"/>
                                      </p:to>
                                    </p:set>
                                    <p:animEffect transition="in" filter="fade">
                                      <p:cBhvr>
                                        <p:cTn id="42" dur="1000"/>
                                        <p:tgtEl>
                                          <p:spTgt spid="13314">
                                            <p:txEl>
                                              <p:pRg st="7" end="7"/>
                                            </p:txEl>
                                          </p:spTgt>
                                        </p:tgtEl>
                                      </p:cBhvr>
                                    </p:animEffect>
                                    <p:anim calcmode="lin" valueType="num">
                                      <p:cBhvr>
                                        <p:cTn id="43" dur="1000" fill="hold"/>
                                        <p:tgtEl>
                                          <p:spTgt spid="13314">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1331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bldLvl="2"/>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III. “Even so we speak” (4c).</a:t>
            </a:r>
          </a:p>
          <a:p>
            <a:pPr marL="1370013" lvl="2" indent="-742950" algn="l"/>
            <a:r>
              <a:rPr lang="en-US" sz="3600" dirty="0" smtClean="0"/>
              <a:t>A.	Preaching is just a form of speaking.</a:t>
            </a:r>
          </a:p>
          <a:p>
            <a:pPr marL="2057400" lvl="2" indent="-742950" algn="l"/>
            <a:r>
              <a:rPr lang="en-US" sz="3600" dirty="0" smtClean="0"/>
              <a:t>1.	Jesus “began to preach and to say, ‘Repent, for the kingdom of heaven is at hand’” (Matthew 4:17). </a:t>
            </a:r>
          </a:p>
          <a:p>
            <a:pPr marL="2057400" lvl="2" indent="-742950" algn="l"/>
            <a:r>
              <a:rPr lang="en-US" sz="3600" dirty="0" smtClean="0"/>
              <a:t>2.	He commanded “preach the gospel to every creature” (Mark 16:15).</a:t>
            </a:r>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1" end="1"/>
                                            </p:txEl>
                                          </p:spTgt>
                                        </p:tgtEl>
                                        <p:attrNameLst>
                                          <p:attrName>style.visibility</p:attrName>
                                        </p:attrNameLst>
                                      </p:cBhvr>
                                      <p:to>
                                        <p:strVal val="visible"/>
                                      </p:to>
                                    </p:set>
                                    <p:animEffect transition="in" filter="fade">
                                      <p:cBhvr>
                                        <p:cTn id="14" dur="1000"/>
                                        <p:tgtEl>
                                          <p:spTgt spid="13314">
                                            <p:txEl>
                                              <p:pRg st="1" end="1"/>
                                            </p:txEl>
                                          </p:spTgt>
                                        </p:tgtEl>
                                      </p:cBhvr>
                                    </p:animEffect>
                                    <p:anim calcmode="lin" valueType="num">
                                      <p:cBhvr>
                                        <p:cTn id="15"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2" end="2"/>
                                            </p:txEl>
                                          </p:spTgt>
                                        </p:tgtEl>
                                        <p:attrNameLst>
                                          <p:attrName>style.visibility</p:attrName>
                                        </p:attrNameLst>
                                      </p:cBhvr>
                                      <p:to>
                                        <p:strVal val="visible"/>
                                      </p:to>
                                    </p:set>
                                    <p:animEffect transition="in" filter="fade">
                                      <p:cBhvr>
                                        <p:cTn id="21" dur="1000"/>
                                        <p:tgtEl>
                                          <p:spTgt spid="13314">
                                            <p:txEl>
                                              <p:pRg st="2" end="2"/>
                                            </p:txEl>
                                          </p:spTgt>
                                        </p:tgtEl>
                                      </p:cBhvr>
                                    </p:animEffect>
                                    <p:anim calcmode="lin" valueType="num">
                                      <p:cBhvr>
                                        <p:cTn id="22"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3" end="3"/>
                                            </p:txEl>
                                          </p:spTgt>
                                        </p:tgtEl>
                                        <p:attrNameLst>
                                          <p:attrName>style.visibility</p:attrName>
                                        </p:attrNameLst>
                                      </p:cBhvr>
                                      <p:to>
                                        <p:strVal val="visible"/>
                                      </p:to>
                                    </p:set>
                                    <p:animEffect transition="in" filter="fade">
                                      <p:cBhvr>
                                        <p:cTn id="28" dur="1000"/>
                                        <p:tgtEl>
                                          <p:spTgt spid="13314">
                                            <p:txEl>
                                              <p:pRg st="3" end="3"/>
                                            </p:txEl>
                                          </p:spTgt>
                                        </p:tgtEl>
                                      </p:cBhvr>
                                    </p:animEffect>
                                    <p:anim calcmode="lin" valueType="num">
                                      <p:cBhvr>
                                        <p:cTn id="29"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bldLvl="2"/>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III. “Even so we speak” (4c).</a:t>
            </a:r>
          </a:p>
          <a:p>
            <a:pPr marL="1370013" lvl="2" indent="-742950" algn="l"/>
            <a:r>
              <a:rPr lang="en-US" sz="3600" dirty="0" smtClean="0"/>
              <a:t>B.	</a:t>
            </a:r>
            <a:r>
              <a:rPr lang="en-US" sz="3600" i="1" dirty="0" smtClean="0"/>
              <a:t>What is the difference?</a:t>
            </a:r>
          </a:p>
          <a:p>
            <a:pPr marL="2057400" lvl="2" indent="-742950" algn="l"/>
            <a:r>
              <a:rPr lang="en-US" sz="3600" dirty="0" smtClean="0"/>
              <a:t>1.	Preaching is a more formal and public announcement. </a:t>
            </a:r>
            <a:r>
              <a:rPr lang="en-US" sz="3600" i="1" dirty="0" err="1" smtClean="0"/>
              <a:t>Kerusso</a:t>
            </a:r>
            <a:r>
              <a:rPr lang="en-US" sz="3600" dirty="0" smtClean="0"/>
              <a:t> “to be a herald, to officiate as a herald” (Thayer).</a:t>
            </a:r>
          </a:p>
          <a:p>
            <a:pPr marL="2057400" lvl="2" indent="-742950" algn="l"/>
            <a:r>
              <a:rPr lang="en-US" sz="3600" dirty="0" smtClean="0"/>
              <a:t>2.	Women cannot preach in the church (1 Cor. 14:34-35), or over men (1 Tim. 2:12).</a:t>
            </a:r>
          </a:p>
          <a:p>
            <a:pPr marL="2057400" lvl="2" indent="-742950" algn="l"/>
            <a:r>
              <a:rPr lang="en-US" sz="3600" dirty="0" smtClean="0"/>
              <a:t>3.	But all Christians are to speak the gospel—Priscilla with Aquila spoke to </a:t>
            </a:r>
            <a:r>
              <a:rPr lang="en-US" sz="3600" dirty="0" err="1" smtClean="0"/>
              <a:t>Apollos</a:t>
            </a:r>
            <a:r>
              <a:rPr lang="en-US" sz="3600" dirty="0" smtClean="0"/>
              <a:t> “the way of God” (cf. Acts 18:26).</a:t>
            </a:r>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1" nodeType="with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1000"/>
                                        <p:tgtEl>
                                          <p:spTgt spid="13314">
                                            <p:txEl>
                                              <p:pRg st="1" end="1"/>
                                            </p:txEl>
                                          </p:spTgt>
                                        </p:tgtEl>
                                      </p:cBhvr>
                                    </p:animEffect>
                                    <p:anim calcmode="lin" valueType="num">
                                      <p:cBhvr>
                                        <p:cTn id="8"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13314">
                                            <p:txEl>
                                              <p:pRg st="2" end="2"/>
                                            </p:txEl>
                                          </p:spTgt>
                                        </p:tgtEl>
                                        <p:attrNameLst>
                                          <p:attrName>style.visibility</p:attrName>
                                        </p:attrNameLst>
                                      </p:cBhvr>
                                      <p:to>
                                        <p:strVal val="visible"/>
                                      </p:to>
                                    </p:set>
                                    <p:animEffect transition="in" filter="fade">
                                      <p:cBhvr>
                                        <p:cTn id="14" dur="1000"/>
                                        <p:tgtEl>
                                          <p:spTgt spid="13314">
                                            <p:txEl>
                                              <p:pRg st="2" end="2"/>
                                            </p:txEl>
                                          </p:spTgt>
                                        </p:tgtEl>
                                      </p:cBhvr>
                                    </p:animEffect>
                                    <p:anim calcmode="lin" valueType="num">
                                      <p:cBhvr>
                                        <p:cTn id="15"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13314">
                                            <p:txEl>
                                              <p:pRg st="3" end="3"/>
                                            </p:txEl>
                                          </p:spTgt>
                                        </p:tgtEl>
                                        <p:attrNameLst>
                                          <p:attrName>style.visibility</p:attrName>
                                        </p:attrNameLst>
                                      </p:cBhvr>
                                      <p:to>
                                        <p:strVal val="visible"/>
                                      </p:to>
                                    </p:set>
                                    <p:animEffect transition="in" filter="fade">
                                      <p:cBhvr>
                                        <p:cTn id="21" dur="1000"/>
                                        <p:tgtEl>
                                          <p:spTgt spid="13314">
                                            <p:txEl>
                                              <p:pRg st="3" end="3"/>
                                            </p:txEl>
                                          </p:spTgt>
                                        </p:tgtEl>
                                      </p:cBhvr>
                                    </p:animEffect>
                                    <p:anim calcmode="lin" valueType="num">
                                      <p:cBhvr>
                                        <p:cTn id="22"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13314">
                                            <p:txEl>
                                              <p:pRg st="4" end="4"/>
                                            </p:txEl>
                                          </p:spTgt>
                                        </p:tgtEl>
                                        <p:attrNameLst>
                                          <p:attrName>style.visibility</p:attrName>
                                        </p:attrNameLst>
                                      </p:cBhvr>
                                      <p:to>
                                        <p:strVal val="visible"/>
                                      </p:to>
                                    </p:set>
                                    <p:animEffect transition="in" filter="fade">
                                      <p:cBhvr>
                                        <p:cTn id="28" dur="1000"/>
                                        <p:tgtEl>
                                          <p:spTgt spid="13314">
                                            <p:txEl>
                                              <p:pRg st="4" end="4"/>
                                            </p:txEl>
                                          </p:spTgt>
                                        </p:tgtEl>
                                      </p:cBhvr>
                                    </p:animEffect>
                                    <p:anim calcmode="lin" valueType="num">
                                      <p:cBhvr>
                                        <p:cTn id="29"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1"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IV. “Not as pleasing men” (4d).</a:t>
            </a:r>
          </a:p>
          <a:p>
            <a:pPr marL="1370013" lvl="2" indent="-742950" algn="l"/>
            <a:r>
              <a:rPr lang="en-US" sz="3600" dirty="0" smtClean="0"/>
              <a:t>A.	It is foolish to seek favor before men.</a:t>
            </a:r>
          </a:p>
          <a:p>
            <a:pPr marL="2116138" lvl="2" indent="-742950" algn="l"/>
            <a:r>
              <a:rPr lang="en-US" sz="3600" dirty="0" smtClean="0"/>
              <a:t>1.	Some don’t follow Christ because of this (John 12:42-43).</a:t>
            </a:r>
          </a:p>
          <a:p>
            <a:pPr marL="2116138" lvl="2" indent="-742950" algn="l"/>
            <a:r>
              <a:rPr lang="en-US" sz="3600" dirty="0" smtClean="0"/>
              <a:t>2.	It is the judgment of God that matters (1 Cor. 4:1-5).</a:t>
            </a:r>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1" end="1"/>
                                            </p:txEl>
                                          </p:spTgt>
                                        </p:tgtEl>
                                        <p:attrNameLst>
                                          <p:attrName>style.visibility</p:attrName>
                                        </p:attrNameLst>
                                      </p:cBhvr>
                                      <p:to>
                                        <p:strVal val="visible"/>
                                      </p:to>
                                    </p:set>
                                    <p:animEffect transition="in" filter="fade">
                                      <p:cBhvr>
                                        <p:cTn id="14" dur="1000"/>
                                        <p:tgtEl>
                                          <p:spTgt spid="13314">
                                            <p:txEl>
                                              <p:pRg st="1" end="1"/>
                                            </p:txEl>
                                          </p:spTgt>
                                        </p:tgtEl>
                                      </p:cBhvr>
                                    </p:animEffect>
                                    <p:anim calcmode="lin" valueType="num">
                                      <p:cBhvr>
                                        <p:cTn id="15"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2" end="2"/>
                                            </p:txEl>
                                          </p:spTgt>
                                        </p:tgtEl>
                                        <p:attrNameLst>
                                          <p:attrName>style.visibility</p:attrName>
                                        </p:attrNameLst>
                                      </p:cBhvr>
                                      <p:to>
                                        <p:strVal val="visible"/>
                                      </p:to>
                                    </p:set>
                                    <p:animEffect transition="in" filter="fade">
                                      <p:cBhvr>
                                        <p:cTn id="21" dur="1000"/>
                                        <p:tgtEl>
                                          <p:spTgt spid="13314">
                                            <p:txEl>
                                              <p:pRg st="2" end="2"/>
                                            </p:txEl>
                                          </p:spTgt>
                                        </p:tgtEl>
                                      </p:cBhvr>
                                    </p:animEffect>
                                    <p:anim calcmode="lin" valueType="num">
                                      <p:cBhvr>
                                        <p:cTn id="22"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3" end="3"/>
                                            </p:txEl>
                                          </p:spTgt>
                                        </p:tgtEl>
                                        <p:attrNameLst>
                                          <p:attrName>style.visibility</p:attrName>
                                        </p:attrNameLst>
                                      </p:cBhvr>
                                      <p:to>
                                        <p:strVal val="visible"/>
                                      </p:to>
                                    </p:set>
                                    <p:animEffect transition="in" filter="fade">
                                      <p:cBhvr>
                                        <p:cTn id="28" dur="1000"/>
                                        <p:tgtEl>
                                          <p:spTgt spid="13314">
                                            <p:txEl>
                                              <p:pRg st="3" end="3"/>
                                            </p:txEl>
                                          </p:spTgt>
                                        </p:tgtEl>
                                      </p:cBhvr>
                                    </p:animEffect>
                                    <p:anim calcmode="lin" valueType="num">
                                      <p:cBhvr>
                                        <p:cTn id="29"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bldLvl="2"/>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IV. “Not as pleasing men” (4d).</a:t>
            </a:r>
          </a:p>
          <a:p>
            <a:pPr marL="1370013" lvl="2" indent="-742950" algn="l"/>
            <a:r>
              <a:rPr lang="en-US" sz="3600" dirty="0" smtClean="0"/>
              <a:t>B.	We should work “what is well pleasing in His sight” (Heb. 13:21).</a:t>
            </a:r>
          </a:p>
          <a:p>
            <a:pPr marL="1997075" lvl="2" indent="-742950" algn="l"/>
            <a:r>
              <a:rPr lang="en-US" sz="3600" dirty="0" smtClean="0"/>
              <a:t>1.	Paul’s aim was to be “well pleasing to Him” (2 Cor. 5:9).</a:t>
            </a:r>
          </a:p>
          <a:p>
            <a:pPr marL="1997075" lvl="2" indent="-742950" algn="l"/>
            <a:r>
              <a:rPr lang="en-US" sz="3600" dirty="0" smtClean="0"/>
              <a:t>2.	Children who obey their parents are “well pleasing to the Lord” (Col. 3:20).</a:t>
            </a:r>
          </a:p>
          <a:p>
            <a:pPr marL="1997075" lvl="2" indent="-742950" algn="l"/>
            <a:r>
              <a:rPr lang="en-US" sz="3600" dirty="0" smtClean="0"/>
              <a:t>3.	Christians should not offer partial service—we must be “fully pleasing” to Him (Col. 1:10).</a:t>
            </a:r>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Effect transition="in" filter="fade">
                                      <p:cBhvr>
                                        <p:cTn id="7" dur="1000"/>
                                        <p:tgtEl>
                                          <p:spTgt spid="13314">
                                            <p:txEl>
                                              <p:pRg st="1" end="1"/>
                                            </p:txEl>
                                          </p:spTgt>
                                        </p:tgtEl>
                                      </p:cBhvr>
                                    </p:animEffect>
                                    <p:anim calcmode="lin" valueType="num">
                                      <p:cBhvr>
                                        <p:cTn id="8"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2" end="2"/>
                                            </p:txEl>
                                          </p:spTgt>
                                        </p:tgtEl>
                                        <p:attrNameLst>
                                          <p:attrName>style.visibility</p:attrName>
                                        </p:attrNameLst>
                                      </p:cBhvr>
                                      <p:to>
                                        <p:strVal val="visible"/>
                                      </p:to>
                                    </p:set>
                                    <p:animEffect transition="in" filter="fade">
                                      <p:cBhvr>
                                        <p:cTn id="14" dur="1000"/>
                                        <p:tgtEl>
                                          <p:spTgt spid="13314">
                                            <p:txEl>
                                              <p:pRg st="2" end="2"/>
                                            </p:txEl>
                                          </p:spTgt>
                                        </p:tgtEl>
                                      </p:cBhvr>
                                    </p:animEffect>
                                    <p:anim calcmode="lin" valueType="num">
                                      <p:cBhvr>
                                        <p:cTn id="15"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3" end="3"/>
                                            </p:txEl>
                                          </p:spTgt>
                                        </p:tgtEl>
                                        <p:attrNameLst>
                                          <p:attrName>style.visibility</p:attrName>
                                        </p:attrNameLst>
                                      </p:cBhvr>
                                      <p:to>
                                        <p:strVal val="visible"/>
                                      </p:to>
                                    </p:set>
                                    <p:animEffect transition="in" filter="fade">
                                      <p:cBhvr>
                                        <p:cTn id="21" dur="1000"/>
                                        <p:tgtEl>
                                          <p:spTgt spid="13314">
                                            <p:txEl>
                                              <p:pRg st="3" end="3"/>
                                            </p:txEl>
                                          </p:spTgt>
                                        </p:tgtEl>
                                      </p:cBhvr>
                                    </p:animEffect>
                                    <p:anim calcmode="lin" valueType="num">
                                      <p:cBhvr>
                                        <p:cTn id="22"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4" end="4"/>
                                            </p:txEl>
                                          </p:spTgt>
                                        </p:tgtEl>
                                        <p:attrNameLst>
                                          <p:attrName>style.visibility</p:attrName>
                                        </p:attrNameLst>
                                      </p:cBhvr>
                                      <p:to>
                                        <p:strVal val="visible"/>
                                      </p:to>
                                    </p:set>
                                    <p:animEffect transition="in" filter="fade">
                                      <p:cBhvr>
                                        <p:cTn id="28" dur="1000"/>
                                        <p:tgtEl>
                                          <p:spTgt spid="13314">
                                            <p:txEl>
                                              <p:pRg st="4" end="4"/>
                                            </p:txEl>
                                          </p:spTgt>
                                        </p:tgtEl>
                                      </p:cBhvr>
                                    </p:animEffect>
                                    <p:anim calcmode="lin" valueType="num">
                                      <p:cBhvr>
                                        <p:cTn id="29"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bldLvl="2"/>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1168400" y="381000"/>
            <a:ext cx="10820400" cy="2832100"/>
          </a:xfrm>
          <a:ln/>
        </p:spPr>
        <p:txBody>
          <a:bodyPr/>
          <a:lstStyle/>
          <a:p>
            <a:r>
              <a:rPr lang="en-US" b="1" dirty="0" smtClean="0">
                <a:latin typeface="Cambria"/>
                <a:cs typeface="Cambria"/>
              </a:rPr>
              <a:t>Tested and Approved</a:t>
            </a:r>
            <a:r>
              <a:rPr lang="en-US" dirty="0" smtClean="0">
                <a:latin typeface="Cambria"/>
                <a:cs typeface="Cambria"/>
              </a:rPr>
              <a:t/>
            </a:r>
            <a:br>
              <a:rPr lang="en-US" dirty="0" smtClean="0">
                <a:latin typeface="Cambria"/>
                <a:cs typeface="Cambria"/>
              </a:rPr>
            </a:br>
            <a:r>
              <a:rPr lang="en-US" sz="5000" dirty="0" smtClean="0">
                <a:latin typeface="Cambria"/>
                <a:cs typeface="Cambria"/>
              </a:rPr>
              <a:t>(1 Thessalonians 2:4) </a:t>
            </a:r>
            <a:endParaRPr lang="en-US" sz="5000" dirty="0">
              <a:latin typeface="Cambria"/>
              <a:cs typeface="Cambria"/>
            </a:endParaRPr>
          </a:p>
        </p:txBody>
      </p:sp>
      <p:sp>
        <p:nvSpPr>
          <p:cNvPr id="13314" name="Rectangle 2"/>
          <p:cNvSpPr>
            <a:spLocks noGrp="1" noChangeArrowheads="1"/>
          </p:cNvSpPr>
          <p:nvPr>
            <p:ph type="body" idx="1"/>
          </p:nvPr>
        </p:nvSpPr>
        <p:spPr>
          <a:ln/>
          <a:effectLst/>
        </p:spPr>
        <p:txBody>
          <a:bodyPr/>
          <a:lstStyle/>
          <a:p>
            <a:pPr algn="l"/>
            <a:r>
              <a:rPr lang="en-US" sz="4600" dirty="0" smtClean="0"/>
              <a:t>V. “But God who tests our hearts” (4e).</a:t>
            </a:r>
          </a:p>
          <a:p>
            <a:pPr marL="1370013" lvl="2" indent="-742950" algn="l"/>
            <a:r>
              <a:rPr lang="en-US" sz="3600" dirty="0" smtClean="0"/>
              <a:t>A.	God does not tempt man to sin (Jas. 1:13-15).</a:t>
            </a:r>
          </a:p>
          <a:p>
            <a:pPr marL="1370013" lvl="2" indent="-742950" algn="l"/>
            <a:r>
              <a:rPr lang="en-US" sz="3600" dirty="0" smtClean="0"/>
              <a:t>B.	He does test the hearts and lives of men.</a:t>
            </a:r>
          </a:p>
          <a:p>
            <a:pPr marL="2116138" lvl="2" indent="-742950" algn="l"/>
            <a:r>
              <a:rPr lang="en-US" sz="3600" dirty="0" smtClean="0"/>
              <a:t>1.	Manna laws—“that I may test them, whether they will walk in My law or not” (Exod. 16:4).</a:t>
            </a:r>
          </a:p>
          <a:p>
            <a:pPr marL="2116138" lvl="2" indent="-742950" algn="l"/>
            <a:r>
              <a:rPr lang="en-US" sz="3600" dirty="0" smtClean="0"/>
              <a:t>2.	Wandering in the wilderness—“to know what was in your heart, whether you would keep His commandments or not” (Deut. 8:2).</a:t>
            </a:r>
            <a:endParaRPr lang="en-US" sz="4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fade">
                                      <p:cBhvr>
                                        <p:cTn id="7" dur="1000"/>
                                        <p:tgtEl>
                                          <p:spTgt spid="13314">
                                            <p:txEl>
                                              <p:pRg st="0" end="0"/>
                                            </p:txEl>
                                          </p:spTgt>
                                        </p:tgtEl>
                                      </p:cBhvr>
                                    </p:animEffect>
                                    <p:anim calcmode="lin" valueType="num">
                                      <p:cBhvr>
                                        <p:cTn id="8" dur="10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4">
                                            <p:txEl>
                                              <p:pRg st="1" end="1"/>
                                            </p:txEl>
                                          </p:spTgt>
                                        </p:tgtEl>
                                        <p:attrNameLst>
                                          <p:attrName>style.visibility</p:attrName>
                                        </p:attrNameLst>
                                      </p:cBhvr>
                                      <p:to>
                                        <p:strVal val="visible"/>
                                      </p:to>
                                    </p:set>
                                    <p:animEffect transition="in" filter="fade">
                                      <p:cBhvr>
                                        <p:cTn id="14" dur="1000"/>
                                        <p:tgtEl>
                                          <p:spTgt spid="13314">
                                            <p:txEl>
                                              <p:pRg st="1" end="1"/>
                                            </p:txEl>
                                          </p:spTgt>
                                        </p:tgtEl>
                                      </p:cBhvr>
                                    </p:animEffect>
                                    <p:anim calcmode="lin" valueType="num">
                                      <p:cBhvr>
                                        <p:cTn id="15" dur="10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4">
                                            <p:txEl>
                                              <p:pRg st="2" end="2"/>
                                            </p:txEl>
                                          </p:spTgt>
                                        </p:tgtEl>
                                        <p:attrNameLst>
                                          <p:attrName>style.visibility</p:attrName>
                                        </p:attrNameLst>
                                      </p:cBhvr>
                                      <p:to>
                                        <p:strVal val="visible"/>
                                      </p:to>
                                    </p:set>
                                    <p:animEffect transition="in" filter="fade">
                                      <p:cBhvr>
                                        <p:cTn id="21" dur="1000"/>
                                        <p:tgtEl>
                                          <p:spTgt spid="13314">
                                            <p:txEl>
                                              <p:pRg st="2" end="2"/>
                                            </p:txEl>
                                          </p:spTgt>
                                        </p:tgtEl>
                                      </p:cBhvr>
                                    </p:animEffect>
                                    <p:anim calcmode="lin" valueType="num">
                                      <p:cBhvr>
                                        <p:cTn id="22" dur="1000" fill="hold"/>
                                        <p:tgtEl>
                                          <p:spTgt spid="1331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4">
                                            <p:txEl>
                                              <p:pRg st="3" end="3"/>
                                            </p:txEl>
                                          </p:spTgt>
                                        </p:tgtEl>
                                        <p:attrNameLst>
                                          <p:attrName>style.visibility</p:attrName>
                                        </p:attrNameLst>
                                      </p:cBhvr>
                                      <p:to>
                                        <p:strVal val="visible"/>
                                      </p:to>
                                    </p:set>
                                    <p:animEffect transition="in" filter="fade">
                                      <p:cBhvr>
                                        <p:cTn id="28" dur="1000"/>
                                        <p:tgtEl>
                                          <p:spTgt spid="13314">
                                            <p:txEl>
                                              <p:pRg st="3" end="3"/>
                                            </p:txEl>
                                          </p:spTgt>
                                        </p:tgtEl>
                                      </p:cBhvr>
                                    </p:animEffect>
                                    <p:anim calcmode="lin" valueType="num">
                                      <p:cBhvr>
                                        <p:cTn id="29" dur="1000" fill="hold"/>
                                        <p:tgtEl>
                                          <p:spTgt spid="1331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314">
                                            <p:txEl>
                                              <p:pRg st="4" end="4"/>
                                            </p:txEl>
                                          </p:spTgt>
                                        </p:tgtEl>
                                        <p:attrNameLst>
                                          <p:attrName>style.visibility</p:attrName>
                                        </p:attrNameLst>
                                      </p:cBhvr>
                                      <p:to>
                                        <p:strVal val="visible"/>
                                      </p:to>
                                    </p:set>
                                    <p:animEffect transition="in" filter="fade">
                                      <p:cBhvr>
                                        <p:cTn id="35" dur="1000"/>
                                        <p:tgtEl>
                                          <p:spTgt spid="13314">
                                            <p:txEl>
                                              <p:pRg st="4" end="4"/>
                                            </p:txEl>
                                          </p:spTgt>
                                        </p:tgtEl>
                                      </p:cBhvr>
                                    </p:animEffect>
                                    <p:anim calcmode="lin" valueType="num">
                                      <p:cBhvr>
                                        <p:cTn id="36" dur="1000" fill="hold"/>
                                        <p:tgtEl>
                                          <p:spTgt spid="1331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331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bldLvl="2"/>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10.xml.rels><?xml version="1.0" encoding="UTF-8" standalone="yes"?>
<Relationships xmlns="http://schemas.openxmlformats.org/package/2006/relationships"><Relationship Id="rId1" Type="http://schemas.openxmlformats.org/officeDocument/2006/relationships/image" Target="../media/image1.png"/></Relationships>
</file>

<file path=ppt/theme/_rels/theme1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_rels/theme3.xml.rels><?xml version="1.0" encoding="UTF-8" standalone="yes"?>
<Relationships xmlns="http://schemas.openxmlformats.org/package/2006/relationships"><Relationship Id="rId1" Type="http://schemas.openxmlformats.org/officeDocument/2006/relationships/image" Target="../media/image1.png"/></Relationships>
</file>

<file path=ppt/theme/_rels/theme4.xml.rels><?xml version="1.0" encoding="UTF-8" standalone="yes"?>
<Relationships xmlns="http://schemas.openxmlformats.org/package/2006/relationships"><Relationship Id="rId1" Type="http://schemas.openxmlformats.org/officeDocument/2006/relationships/image" Target="../media/image1.png"/></Relationships>
</file>

<file path=ppt/theme/_rels/theme5.xml.rels><?xml version="1.0" encoding="UTF-8" standalone="yes"?>
<Relationships xmlns="http://schemas.openxmlformats.org/package/2006/relationships"><Relationship Id="rId1" Type="http://schemas.openxmlformats.org/officeDocument/2006/relationships/image" Target="../media/image1.png"/></Relationships>
</file>

<file path=ppt/theme/_rels/theme6.xml.rels><?xml version="1.0" encoding="UTF-8" standalone="yes"?>
<Relationships xmlns="http://schemas.openxmlformats.org/package/2006/relationships"><Relationship Id="rId1" Type="http://schemas.openxmlformats.org/officeDocument/2006/relationships/image" Target="../media/image1.png"/></Relationships>
</file>

<file path=ppt/theme/_rels/theme7.xml.rels><?xml version="1.0" encoding="UTF-8" standalone="yes"?>
<Relationships xmlns="http://schemas.openxmlformats.org/package/2006/relationships"><Relationship Id="rId1" Type="http://schemas.openxmlformats.org/officeDocument/2006/relationships/image" Target="../media/image1.png"/></Relationships>
</file>

<file path=ppt/theme/_rels/theme8.xml.rels><?xml version="1.0" encoding="UTF-8" standalone="yes"?>
<Relationships xmlns="http://schemas.openxmlformats.org/package/2006/relationships"><Relationship Id="rId1" Type="http://schemas.openxmlformats.org/officeDocument/2006/relationships/image" Target="../media/image1.png"/></Relationships>
</file>

<file path=ppt/theme/_rels/theme9.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Title &amp; Subtitle">
  <a:themeElements>
    <a:clrScheme name="">
      <a:dk1>
        <a:srgbClr val="595650"/>
      </a:dk1>
      <a:lt1>
        <a:srgbClr val="A6A9AF"/>
      </a:lt1>
      <a:dk2>
        <a:srgbClr val="000000"/>
      </a:dk2>
      <a:lt2>
        <a:srgbClr val="5A4F4B"/>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Subtitle">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Bullets">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Bullets">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Blank">
  <a:themeElements>
    <a:clrScheme name="">
      <a:dk1>
        <a:srgbClr val="595650"/>
      </a:dk1>
      <a:lt1>
        <a:srgbClr val="A6A9AF"/>
      </a:lt1>
      <a:dk2>
        <a:srgbClr val="000000"/>
      </a:dk2>
      <a:lt2>
        <a:srgbClr val="808080"/>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Blank">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 2 Column">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Bullets - 2 Column">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Center">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 Center">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Horizontal">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Photo - Horizontal">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Photo - Vertical">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itle - Top">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 Top">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Title, Bullets &amp; Photo">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Bullets &amp; Photo">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Bullets - Left">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Right">
  <a:themeElements>
    <a:clrScheme name="">
      <a:dk1>
        <a:srgbClr val="595650"/>
      </a:dk1>
      <a:lt1>
        <a:srgbClr val="A6A9AF"/>
      </a:lt1>
      <a:dk2>
        <a:srgbClr val="000000"/>
      </a:dk2>
      <a:lt2>
        <a:srgbClr val="FFFFFF"/>
      </a:lt2>
      <a:accent1>
        <a:srgbClr val="BBE0E3"/>
      </a:accent1>
      <a:accent2>
        <a:srgbClr val="333399"/>
      </a:accent2>
      <a:accent3>
        <a:srgbClr val="D0D1D4"/>
      </a:accent3>
      <a:accent4>
        <a:srgbClr val="4B4843"/>
      </a:accent4>
      <a:accent5>
        <a:srgbClr val="DAEDEF"/>
      </a:accent5>
      <a:accent6>
        <a:srgbClr val="2D2D8A"/>
      </a:accent6>
      <a:hlink>
        <a:srgbClr val="009999"/>
      </a:hlink>
      <a:folHlink>
        <a:srgbClr val="99CC00"/>
      </a:folHlink>
    </a:clrScheme>
    <a:fontScheme name="Title &amp; Bullets - Right">
      <a:majorFont>
        <a:latin typeface="Baskerville"/>
        <a:ea typeface="ヒラギノ明朝 ProN W3"/>
        <a:cs typeface="ヒラギノ明朝 ProN W3"/>
      </a:majorFont>
      <a:minorFont>
        <a:latin typeface="Baskerville"/>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35302F"/>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595650"/>
            </a:solidFill>
            <a:effectLst/>
            <a:latin typeface="Baskerville" charset="0"/>
            <a:ea typeface="ヒラギノ明朝 ProN W3" charset="-128"/>
            <a:cs typeface="ヒラギノ明朝 ProN W3" charset="-128"/>
            <a:sym typeface="Baskerville"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69</TotalTime>
  <Pages>0</Pages>
  <Words>1244</Words>
  <Characters>0</Characters>
  <Application>Microsoft Macintosh PowerPoint</Application>
  <PresentationFormat>Custom</PresentationFormat>
  <Lines>0</Lines>
  <Paragraphs>72</Paragraphs>
  <Slides>12</Slides>
  <Notes>0</Notes>
  <HiddenSlides>0</HiddenSlides>
  <MMClips>0</MMClips>
  <ScaleCrop>false</ScaleCrop>
  <HeadingPairs>
    <vt:vector size="4" baseType="variant">
      <vt:variant>
        <vt:lpstr>Design Template</vt:lpstr>
      </vt:variant>
      <vt:variant>
        <vt:i4>11</vt:i4>
      </vt:variant>
      <vt:variant>
        <vt:lpstr>Slide Titles</vt:lpstr>
      </vt:variant>
      <vt:variant>
        <vt:i4>12</vt:i4>
      </vt:variant>
    </vt:vector>
  </HeadingPairs>
  <TitlesOfParts>
    <vt:vector size="23" baseType="lpstr">
      <vt:lpstr>Title &amp; Subtitle</vt:lpstr>
      <vt:lpstr>Title &amp; Bullets - 2 Column</vt:lpstr>
      <vt:lpstr>Title - Center</vt:lpstr>
      <vt:lpstr>Photo - Horizontal</vt:lpstr>
      <vt:lpstr>Photo - Vertical</vt:lpstr>
      <vt:lpstr>Title - Top</vt:lpstr>
      <vt:lpstr>Title, Bullets &amp; Photo</vt:lpstr>
      <vt:lpstr>Title &amp; Bullets - Left</vt:lpstr>
      <vt:lpstr>Title &amp; Bullets - Right</vt:lpstr>
      <vt:lpstr>Bullets</vt:lpstr>
      <vt:lpstr>Blank</vt:lpstr>
      <vt:lpstr>Tested and Approved (1 Thessalonians 2:4) </vt:lpstr>
      <vt:lpstr>Tested and Approved (1 Thessalonians 2:4) </vt:lpstr>
      <vt:lpstr>Tested and Approved (1 Thessalonians 2:4) </vt:lpstr>
      <vt:lpstr>Tested and Approved (1 Thessalonians 2:4) </vt:lpstr>
      <vt:lpstr>Tested and Approved (1 Thessalonians 2:4) </vt:lpstr>
      <vt:lpstr>Tested and Approved (1 Thessalonians 2:4) </vt:lpstr>
      <vt:lpstr>Tested and Approved (1 Thessalonians 2:4) </vt:lpstr>
      <vt:lpstr>Tested and Approved (1 Thessalonians 2:4) </vt:lpstr>
      <vt:lpstr>Tested and Approved (1 Thessalonians 2:4) </vt:lpstr>
      <vt:lpstr>Tested and Approved (1 Thessalonians 2:4) </vt:lpstr>
      <vt:lpstr>Tested and Approved (1 Thessalonians 2:4) </vt:lpstr>
      <vt:lpstr>Tested and Approved (1 Thessalonians 2:4)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
  <cp:keywords/>
  <dc:description/>
  <cp:lastModifiedBy>Kyle Pope</cp:lastModifiedBy>
  <cp:revision>17</cp:revision>
  <dcterms:created xsi:type="dcterms:W3CDTF">2013-08-12T19:45:56Z</dcterms:created>
  <dcterms:modified xsi:type="dcterms:W3CDTF">2013-08-12T19:49:51Z</dcterms:modified>
</cp:coreProperties>
</file>