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1" autoAdjust="0"/>
  </p:normalViewPr>
  <p:slideViewPr>
    <p:cSldViewPr>
      <p:cViewPr varScale="1">
        <p:scale>
          <a:sx n="66" d="100"/>
          <a:sy n="66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-27000" contrast="-6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1600200"/>
            <a:ext cx="6172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F06E8-7FBC-4782-AE2A-F34DC9320BD9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C1899-7164-49A6-8A36-2FC8A6796DB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050004"/>
              </a:clrFrom>
              <a:clrTo>
                <a:srgbClr val="0500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04800"/>
            <a:ext cx="2133599" cy="2183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000000">
                <a:alpha val="40000"/>
              </a:srgbClr>
            </a:glo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57200"/>
            <a:ext cx="6172200" cy="1143000"/>
          </a:xfrm>
          <a:noFill/>
          <a:effectLst>
            <a:softEdge rad="317500"/>
          </a:effectLst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This </a:t>
            </a:r>
            <a:r>
              <a:rPr lang="en-US" sz="5400" b="1" i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World</a:t>
            </a: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Is </a:t>
            </a:r>
            <a:b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Our Home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90800"/>
            <a:ext cx="8763000" cy="4038600"/>
          </a:xfrm>
        </p:spPr>
        <p:txBody>
          <a:bodyPr>
            <a:normAutofit/>
          </a:bodyPr>
          <a:lstStyle/>
          <a:p>
            <a:pPr marL="508000" indent="-508000">
              <a:buNone/>
            </a:pPr>
            <a:r>
              <a:rPr lang="en-US" sz="4000" b="1" dirty="0" smtClean="0"/>
              <a:t>I.  It is Not Suitable for an Eternal Home.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Here we die (Heb. 9:27-28).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Here we feel sorrow (Psa. 38:17).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Here joy is only temporary                      (</a:t>
            </a:r>
            <a:r>
              <a:rPr lang="en-US" sz="3600" b="1" dirty="0" err="1" smtClean="0"/>
              <a:t>Ecc</a:t>
            </a:r>
            <a:r>
              <a:rPr lang="en-US" sz="3600" b="1" dirty="0" smtClean="0"/>
              <a:t>. 11:7-8).</a:t>
            </a:r>
            <a:endParaRPr lang="en-US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57200"/>
            <a:ext cx="6172200" cy="1143000"/>
          </a:xfrm>
          <a:noFill/>
          <a:effectLst>
            <a:softEdge rad="317500"/>
          </a:effectLst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This </a:t>
            </a:r>
            <a:r>
              <a:rPr lang="en-US" sz="5400" b="1" i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World</a:t>
            </a: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Is </a:t>
            </a:r>
            <a:b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Our Home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077200" cy="3886200"/>
          </a:xfrm>
        </p:spPr>
        <p:txBody>
          <a:bodyPr>
            <a:normAutofit fontScale="92500"/>
          </a:bodyPr>
          <a:lstStyle/>
          <a:p>
            <a:pPr marL="623888" indent="-623888">
              <a:buNone/>
              <a:tabLst>
                <a:tab pos="566738" algn="l"/>
              </a:tabLst>
            </a:pPr>
            <a:r>
              <a:rPr lang="en-US" sz="3500" b="1" dirty="0" smtClean="0"/>
              <a:t>II.  This World Doesn’t Give What We Long For.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Job didn’t want to live here  forever (Job 7:11-18).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David wished he could “fly away” (Psa. 55:4-8). 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Paul desired to depart (Phil. 1:21-26).</a:t>
            </a:r>
            <a:endParaRPr lang="en-US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57200"/>
            <a:ext cx="6172200" cy="1143000"/>
          </a:xfrm>
          <a:noFill/>
          <a:effectLst>
            <a:softEdge rad="317500"/>
          </a:effectLst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This </a:t>
            </a:r>
            <a:r>
              <a:rPr lang="en-US" sz="5400" b="1" i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World</a:t>
            </a: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Is </a:t>
            </a:r>
            <a:b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5400" b="1" i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Our Home</a:t>
            </a:r>
            <a:endParaRPr lang="en-US" sz="5400" b="1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458200" cy="3657600"/>
          </a:xfrm>
        </p:spPr>
        <p:txBody>
          <a:bodyPr>
            <a:normAutofit lnSpcReduction="10000"/>
          </a:bodyPr>
          <a:lstStyle/>
          <a:p>
            <a:pPr marL="623888" indent="-623888">
              <a:buNone/>
              <a:tabLst>
                <a:tab pos="566738" algn="l"/>
              </a:tabLst>
            </a:pPr>
            <a:r>
              <a:rPr lang="en-US" sz="4400" b="1" dirty="0" smtClean="0"/>
              <a:t>III.  Heaven is Our Home.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It has many rooms (John 14:1-3).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It offers a building from God             (2 Cor. 5:1).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Free of pain (Rev. 21:4).</a:t>
            </a:r>
          </a:p>
          <a:p>
            <a:pPr marL="1200150" lvl="1" indent="-742950">
              <a:buAutoNum type="alphaUcPeriod"/>
            </a:pPr>
            <a:r>
              <a:rPr lang="en-US" sz="3600" b="1" dirty="0" smtClean="0"/>
              <a:t>No death (</a:t>
            </a:r>
            <a:r>
              <a:rPr lang="en-US" sz="3600" b="1" smtClean="0"/>
              <a:t>Luke 20:34-36</a:t>
            </a:r>
            <a:r>
              <a:rPr lang="en-US" sz="3600" b="1" dirty="0" smtClean="0"/>
              <a:t>).</a:t>
            </a:r>
            <a:endParaRPr lang="en-US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132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This World Is  Not Our Home</vt:lpstr>
      <vt:lpstr>This World Is  Not Our Home</vt:lpstr>
      <vt:lpstr>This World Is  Not Our Home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14</cp:revision>
  <dcterms:created xsi:type="dcterms:W3CDTF">2013-02-15T19:56:46Z</dcterms:created>
  <dcterms:modified xsi:type="dcterms:W3CDTF">2013-03-03T00:04:44Z</dcterms:modified>
</cp:coreProperties>
</file>