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02" autoAdjust="0"/>
    <p:restoredTop sz="99721" autoAdjust="0"/>
  </p:normalViewPr>
  <p:slideViewPr>
    <p:cSldViewPr>
      <p:cViewPr varScale="1">
        <p:scale>
          <a:sx n="123" d="100"/>
          <a:sy n="123" d="100"/>
        </p:scale>
        <p:origin x="-3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7A113-AF6D-408A-8D56-33073466E6FF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2CF1-F8A9-4E61-841A-6ECEBC44C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CF0A1A8-A2DB-4159-86D1-ABEC8FAB24BB}" type="datetimeFigureOut">
              <a:rPr lang="en-US" smtClean="0"/>
              <a:pPr/>
              <a:t>12/2/13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800600"/>
          </a:xfrm>
        </p:spPr>
        <p:txBody>
          <a:bodyPr>
            <a:normAutofit fontScale="92500" lnSpcReduction="10000"/>
          </a:bodyPr>
          <a:lstStyle/>
          <a:p>
            <a:pPr marL="339725" indent="-339725">
              <a:buNone/>
            </a:pPr>
            <a:r>
              <a:rPr lang="en-US" sz="3892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Soul?</a:t>
            </a:r>
            <a:endParaRPr lang="en-US" sz="3892" dirty="0" smtClean="0"/>
          </a:p>
          <a:p>
            <a:pPr marL="339725" indent="-339725"/>
            <a:r>
              <a:rPr lang="en-US" sz="3200" dirty="0" smtClean="0"/>
              <a:t>The inner person that is distinct from the body (Matt. 10:28).</a:t>
            </a:r>
          </a:p>
          <a:p>
            <a:r>
              <a:rPr lang="en-US" sz="3200" dirty="0" smtClean="0"/>
              <a:t>Generally synonymous with the spirit (Gen. 2:27, KJV; Eccl. 12:6-7; James 2:26).</a:t>
            </a:r>
          </a:p>
          <a:p>
            <a:r>
              <a:rPr lang="en-US" sz="3200" dirty="0" smtClean="0"/>
              <a:t>Sometimes distinguished from the spirit (Heb. 4:12; 1 Thess. 5:23). When distinct…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spirit reflects the image of God.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soul is the animate part of human beings.</a:t>
            </a:r>
            <a:endParaRPr lang="en-US" sz="3200" dirty="0" smtClean="0"/>
          </a:p>
          <a:p>
            <a:r>
              <a:rPr lang="en-US" sz="3200" dirty="0" smtClean="0"/>
              <a:t>It is eternal (Eccl. 3:11; 2 Cor. 4:17-5:3)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Value of a Soul?</a:t>
            </a:r>
            <a:endParaRPr lang="en-US" sz="3600" dirty="0" smtClean="0"/>
          </a:p>
          <a:p>
            <a:r>
              <a:rPr lang="en-US" sz="2800" dirty="0" smtClean="0"/>
              <a:t>The soul is more valuable than any material thing (Mark 8:34-38).</a:t>
            </a:r>
          </a:p>
          <a:p>
            <a:r>
              <a:rPr lang="en-US" sz="2800" dirty="0" smtClean="0"/>
              <a:t>How do we assign value in earthly things?</a:t>
            </a:r>
          </a:p>
          <a:p>
            <a:pPr lvl="1"/>
            <a:r>
              <a:rPr lang="en-US" sz="2300" dirty="0" smtClean="0">
                <a:solidFill>
                  <a:srgbClr val="1C1911"/>
                </a:solidFill>
              </a:rPr>
              <a:t>Beauty or uniqueness.</a:t>
            </a:r>
          </a:p>
          <a:p>
            <a:pPr lvl="1"/>
            <a:r>
              <a:rPr lang="en-US" sz="2300" dirty="0" smtClean="0">
                <a:solidFill>
                  <a:srgbClr val="1C1911"/>
                </a:solidFill>
              </a:rPr>
              <a:t>Durability or rarity.</a:t>
            </a:r>
          </a:p>
          <a:p>
            <a:r>
              <a:rPr lang="en-US" sz="2800" dirty="0" smtClean="0"/>
              <a:t>Material things are worthless if you’re dead.</a:t>
            </a:r>
          </a:p>
          <a:p>
            <a:r>
              <a:rPr lang="en-US" sz="2800" dirty="0" smtClean="0"/>
              <a:t>Even your life will be worthless if you lose your soul.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689848" cy="4270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Soul’s Destiny?</a:t>
            </a:r>
            <a:endParaRPr lang="en-US" sz="3600" dirty="0" smtClean="0"/>
          </a:p>
          <a:p>
            <a:r>
              <a:rPr lang="en-US" sz="3200" dirty="0" smtClean="0"/>
              <a:t>The body will die, but the soul will face judgment (Heb. 9:27-28).</a:t>
            </a:r>
          </a:p>
          <a:p>
            <a:r>
              <a:rPr lang="en-US" sz="3200" dirty="0" smtClean="0"/>
              <a:t>We will be rewarded or punished for what we have done in the body (2 Cor. 5:9-11).</a:t>
            </a:r>
          </a:p>
          <a:p>
            <a:r>
              <a:rPr lang="en-US" sz="3200" dirty="0" smtClean="0"/>
              <a:t>Man can kill the body, but God can destroy the soul (Matt. 10:28; Rev. 20:11-15).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the Soul Saved?</a:t>
            </a:r>
            <a:endParaRPr lang="en-US" sz="3600" dirty="0" smtClean="0"/>
          </a:p>
          <a:p>
            <a:r>
              <a:rPr lang="en-US" sz="3200" dirty="0" smtClean="0"/>
              <a:t>We must make this choice</a:t>
            </a:r>
          </a:p>
          <a:p>
            <a:r>
              <a:rPr lang="en-US" sz="3200" dirty="0" smtClean="0"/>
              <a:t>Obeying God leads to life (Heb. 10:37-38; Rev. 22:14-15; 2 Thess. 1:6-10; John 8:51</a:t>
            </a:r>
          </a:p>
          <a:p>
            <a:pPr marL="0" lvl="0" indent="0" algn="ctr">
              <a:spcBef>
                <a:spcPts val="1968"/>
              </a:spcBef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 the most valuable thing you possess by obeying the gospel today!</a:t>
            </a:r>
            <a:endParaRPr lang="en-US" sz="32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2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196</TotalTime>
  <Words>334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The Value of a Soul</vt:lpstr>
      <vt:lpstr>The Value of a Soul</vt:lpstr>
      <vt:lpstr>The Value of a Soul</vt:lpstr>
      <vt:lpstr>The Value of a Soul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Worth of a Soul</dc:title>
  <dc:creator>Danny</dc:creator>
  <cp:lastModifiedBy>Kyle Pope</cp:lastModifiedBy>
  <cp:revision>22</cp:revision>
  <dcterms:created xsi:type="dcterms:W3CDTF">2013-12-03T04:10:14Z</dcterms:created>
  <dcterms:modified xsi:type="dcterms:W3CDTF">2013-12-03T04:10:44Z</dcterms:modified>
</cp:coreProperties>
</file>