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2"/>
  </p:sldMasterIdLst>
  <p:notesMasterIdLst>
    <p:notesMasterId r:id="rId8"/>
  </p:notesMasterIdLst>
  <p:handoutMasterIdLst>
    <p:handoutMasterId r:id="rId9"/>
  </p:handoutMasterIdLst>
  <p:sldIdLst>
    <p:sldId id="270" r:id="rId3"/>
    <p:sldId id="271" r:id="rId4"/>
    <p:sldId id="269" r:id="rId5"/>
    <p:sldId id="272" r:id="rId6"/>
    <p:sldId id="27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autoAdjust="0"/>
  </p:normalViewPr>
  <p:slideViewPr>
    <p:cSldViewPr snapToGrid="0">
      <p:cViewPr varScale="1">
        <p:scale>
          <a:sx n="70" d="100"/>
          <a:sy n="70" d="100"/>
        </p:scale>
        <p:origin x="-990" y="-9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notesViewPr>
    <p:cSldViewPr snapToGrid="0" showGuides="1">
      <p:cViewPr varScale="1">
        <p:scale>
          <a:sx n="76" d="100"/>
          <a:sy n="76" d="100"/>
        </p:scale>
        <p:origin x="1680" y="96"/>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CDF4E22-E98E-4F6B-977F-447F402EDE8D}" type="datetimeFigureOut">
              <a:rPr lang="en-US" smtClean="0"/>
              <a:pPr/>
              <a:t>3/11/2013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FDC7F4F-41CA-4B09-9309-82952A673BCD}" type="slidenum">
              <a:rPr lang="en-US" smtClean="0"/>
              <a:pPr/>
              <a:t>‹#›</a:t>
            </a:fld>
            <a:endParaRPr lang="en-US"/>
          </a:p>
        </p:txBody>
      </p:sp>
    </p:spTree>
    <p:extLst>
      <p:ext uri="{BB962C8B-B14F-4D97-AF65-F5344CB8AC3E}">
        <p14:creationId xmlns:p14="http://schemas.microsoft.com/office/powerpoint/2010/main" xmlns="" val="1899143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02AA3D-838A-4524-93AE-BB6F4B6FC72A}" type="datetimeFigureOut">
              <a:rPr lang="en-US" smtClean="0"/>
              <a:pPr/>
              <a:t>3/11/2013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945297-9661-4111-AC4D-7C1869DFF06C}" type="slidenum">
              <a:rPr lang="en-US" smtClean="0"/>
              <a:pPr/>
              <a:t>‹#›</a:t>
            </a:fld>
            <a:endParaRPr lang="en-US"/>
          </a:p>
        </p:txBody>
      </p:sp>
    </p:spTree>
    <p:extLst>
      <p:ext uri="{BB962C8B-B14F-4D97-AF65-F5344CB8AC3E}">
        <p14:creationId xmlns:p14="http://schemas.microsoft.com/office/powerpoint/2010/main" xmlns="" val="4192944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solidFill>
                  <a:schemeClr val="tx1"/>
                </a:solidFill>
              </a:defRPr>
            </a:lvl1pPr>
          </a:lstStyle>
          <a:p>
            <a:fld id="{7122DBBA-1787-4CE6-B7BF-1BA9AA2D12C8}" type="datetimeFigureOut">
              <a:rPr lang="en-US" smtClean="0"/>
              <a:pPr/>
              <a:t>3/11/2013</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92FB8604-3E91-4806-A5CC-428F0C480F73}" type="slidenum">
              <a:rPr lang="en-US" smtClean="0"/>
              <a:pPr/>
              <a:t>‹#›</a:t>
            </a:fld>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2" name="Title 1"/>
          <p:cNvSpPr>
            <a:spLocks noGrp="1"/>
          </p:cNvSpPr>
          <p:nvPr>
            <p:ph type="ctrTitle"/>
          </p:nvPr>
        </p:nvSpPr>
        <p:spPr>
          <a:xfrm>
            <a:off x="1143000" y="1041400"/>
            <a:ext cx="6858000" cy="2387600"/>
          </a:xfrm>
        </p:spPr>
        <p:txBody>
          <a:bodyPr anchor="b"/>
          <a:lstStyle>
            <a:lvl1pPr algn="ctr">
              <a:defRPr sz="6000">
                <a:solidFill>
                  <a:schemeClr val="tx1"/>
                </a:solidFill>
              </a:defRPr>
            </a:lvl1pPr>
          </a:lstStyle>
          <a:p>
            <a:r>
              <a:rPr lang="en-US" smtClean="0"/>
              <a:t>Click to edit Master title style</a:t>
            </a:r>
            <a:endParaRPr lang="en-US"/>
          </a:p>
        </p:txBody>
      </p:sp>
    </p:spTree>
    <p:extLst>
      <p:ext uri="{BB962C8B-B14F-4D97-AF65-F5344CB8AC3E}">
        <p14:creationId xmlns:p14="http://schemas.microsoft.com/office/powerpoint/2010/main" xmlns="" val="25994602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22DBBA-1787-4CE6-B7BF-1BA9AA2D12C8}" type="datetimeFigureOut">
              <a:rPr lang="en-US" smtClean="0"/>
              <a:pPr/>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FB8604-3E91-4806-A5CC-428F0C480F73}" type="slidenum">
              <a:rPr lang="en-US" smtClean="0"/>
              <a:pPr/>
              <a:t>‹#›</a:t>
            </a:fld>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147525711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22DBBA-1787-4CE6-B7BF-1BA9AA2D12C8}" type="datetimeFigureOut">
              <a:rPr lang="en-US" smtClean="0"/>
              <a:pPr/>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FB8604-3E91-4806-A5CC-428F0C480F73}" type="slidenum">
              <a:rPr lang="en-US" smtClean="0"/>
              <a:pPr/>
              <a:t>‹#›</a:t>
            </a:fld>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Tree>
    <p:extLst>
      <p:ext uri="{BB962C8B-B14F-4D97-AF65-F5344CB8AC3E}">
        <p14:creationId xmlns:p14="http://schemas.microsoft.com/office/powerpoint/2010/main" xmlns="" val="32927461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22DBBA-1787-4CE6-B7BF-1BA9AA2D12C8}" type="datetimeFigureOut">
              <a:rPr lang="en-US" smtClean="0"/>
              <a:pPr/>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FB8604-3E91-4806-A5CC-428F0C480F73}" type="slidenum">
              <a:rPr lang="en-US" smtClean="0"/>
              <a:pPr/>
              <a:t>‹#›</a:t>
            </a:fld>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304277380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122DBBA-1787-4CE6-B7BF-1BA9AA2D12C8}" type="datetimeFigureOut">
              <a:rPr lang="en-US" smtClean="0"/>
              <a:pPr/>
              <a:t>3/11/2013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FB8604-3E91-4806-A5CC-428F0C480F73}" type="slidenum">
              <a:rPr lang="en-US" smtClean="0"/>
              <a:pPr/>
              <a:t>‹#›</a:t>
            </a:fld>
            <a:endParaRPr lang="en-US"/>
          </a:p>
        </p:txBody>
      </p:sp>
      <p:sp>
        <p:nvSpPr>
          <p:cNvPr id="3" name="Text Placeholder 2"/>
          <p:cNvSpPr>
            <a:spLocks noGrp="1"/>
          </p:cNvSpPr>
          <p:nvPr>
            <p:ph type="body" idx="1"/>
          </p:nvPr>
        </p:nvSpPr>
        <p:spPr>
          <a:xfrm>
            <a:off x="623887" y="4589464"/>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2" name="Title 1"/>
          <p:cNvSpPr>
            <a:spLocks noGrp="1"/>
          </p:cNvSpPr>
          <p:nvPr>
            <p:ph type="title"/>
          </p:nvPr>
        </p:nvSpPr>
        <p:spPr>
          <a:xfrm>
            <a:off x="623887" y="1709738"/>
            <a:ext cx="7886700" cy="2862262"/>
          </a:xfrm>
        </p:spPr>
        <p:txBody>
          <a:bodyPr anchor="b"/>
          <a:lstStyle>
            <a:lvl1pPr>
              <a:defRPr sz="6000"/>
            </a:lvl1pPr>
          </a:lstStyle>
          <a:p>
            <a:r>
              <a:rPr lang="en-US" smtClean="0"/>
              <a:t>Click to edit Master title style</a:t>
            </a:r>
            <a:endParaRPr lang="en-US"/>
          </a:p>
        </p:txBody>
      </p:sp>
    </p:spTree>
    <p:extLst>
      <p:ext uri="{BB962C8B-B14F-4D97-AF65-F5344CB8AC3E}">
        <p14:creationId xmlns:p14="http://schemas.microsoft.com/office/powerpoint/2010/main" xmlns="" val="12233360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122DBBA-1787-4CE6-B7BF-1BA9AA2D12C8}" type="datetimeFigureOut">
              <a:rPr lang="en-US" smtClean="0"/>
              <a:pPr/>
              <a:t>3/11/2013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FB8604-3E91-4806-A5CC-428F0C480F73}" type="slidenum">
              <a:rPr lang="en-US" smtClean="0"/>
              <a:pPr/>
              <a:t>‹#›</a:t>
            </a:fld>
            <a:endParaRPr lang="en-US"/>
          </a:p>
        </p:txBody>
      </p:sp>
      <p:sp>
        <p:nvSpPr>
          <p:cNvPr id="4" name="Content Placeholder 3"/>
          <p:cNvSpPr>
            <a:spLocks noGrp="1"/>
          </p:cNvSpPr>
          <p:nvPr>
            <p:ph sz="half" idx="2"/>
          </p:nvPr>
        </p:nvSpPr>
        <p:spPr>
          <a:xfrm>
            <a:off x="4629150" y="1825625"/>
            <a:ext cx="38862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Content Placeholder 2"/>
          <p:cNvSpPr>
            <a:spLocks noGrp="1"/>
          </p:cNvSpPr>
          <p:nvPr>
            <p:ph sz="half" idx="1"/>
          </p:nvPr>
        </p:nvSpPr>
        <p:spPr>
          <a:xfrm>
            <a:off x="628650" y="1825625"/>
            <a:ext cx="3886200" cy="43513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231709293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7122DBBA-1787-4CE6-B7BF-1BA9AA2D12C8}" type="datetimeFigureOut">
              <a:rPr lang="en-US" smtClean="0"/>
              <a:pPr/>
              <a:t>3/11/2013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FB8604-3E91-4806-A5CC-428F0C480F73}" type="slidenum">
              <a:rPr lang="en-US" smtClean="0"/>
              <a:pPr/>
              <a:t>‹#›</a:t>
            </a:fld>
            <a:endParaRPr lang="en-US"/>
          </a:p>
        </p:txBody>
      </p:sp>
      <p:sp>
        <p:nvSpPr>
          <p:cNvPr id="6" name="Content Placeholder 5"/>
          <p:cNvSpPr>
            <a:spLocks noGrp="1"/>
          </p:cNvSpPr>
          <p:nvPr>
            <p:ph sz="quarter" idx="4"/>
          </p:nvPr>
        </p:nvSpPr>
        <p:spPr>
          <a:xfrm>
            <a:off x="4642248" y="2193926"/>
            <a:ext cx="386834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2248" y="1489075"/>
            <a:ext cx="386834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3887" y="2193926"/>
            <a:ext cx="3867150" cy="397827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1"/>
          </p:nvPr>
        </p:nvSpPr>
        <p:spPr>
          <a:xfrm>
            <a:off x="623887" y="1489075"/>
            <a:ext cx="3867150" cy="6413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a:xfrm>
            <a:off x="623887" y="274638"/>
            <a:ext cx="7886700" cy="1143000"/>
          </a:xfrm>
        </p:spPr>
        <p:txBody>
          <a:bodyPr/>
          <a:lstStyle/>
          <a:p>
            <a:r>
              <a:rPr lang="en-US" smtClean="0"/>
              <a:t>Click to edit Master title style</a:t>
            </a:r>
            <a:endParaRPr lang="en-US"/>
          </a:p>
        </p:txBody>
      </p:sp>
    </p:spTree>
    <p:extLst>
      <p:ext uri="{BB962C8B-B14F-4D97-AF65-F5344CB8AC3E}">
        <p14:creationId xmlns:p14="http://schemas.microsoft.com/office/powerpoint/2010/main" xmlns="" val="19702027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122DBBA-1787-4CE6-B7BF-1BA9AA2D12C8}" type="datetimeFigureOut">
              <a:rPr lang="en-US" smtClean="0"/>
              <a:pPr/>
              <a:t>3/11/2013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FB8604-3E91-4806-A5CC-428F0C480F73}" type="slidenum">
              <a:rPr lang="en-US" smtClean="0"/>
              <a:pPr/>
              <a:t>‹#›</a:t>
            </a:fld>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320559807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22DBBA-1787-4CE6-B7BF-1BA9AA2D12C8}" type="datetimeFigureOut">
              <a:rPr lang="en-US" smtClean="0"/>
              <a:pPr/>
              <a:t>3/11/2013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FB8604-3E91-4806-A5CC-428F0C480F73}" type="slidenum">
              <a:rPr lang="en-US" smtClean="0"/>
              <a:pPr/>
              <a:t>‹#›</a:t>
            </a:fld>
            <a:endParaRPr lang="en-US"/>
          </a:p>
        </p:txBody>
      </p:sp>
    </p:spTree>
    <p:extLst>
      <p:ext uri="{BB962C8B-B14F-4D97-AF65-F5344CB8AC3E}">
        <p14:creationId xmlns:p14="http://schemas.microsoft.com/office/powerpoint/2010/main" xmlns="" val="282059829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122DBBA-1787-4CE6-B7BF-1BA9AA2D12C8}" type="datetimeFigureOut">
              <a:rPr lang="en-US" smtClean="0"/>
              <a:pPr/>
              <a:t>3/11/2013</a:t>
            </a:fld>
            <a:endParaRPr lang="en-US"/>
          </a:p>
        </p:txBody>
      </p:sp>
      <p:sp>
        <p:nvSpPr>
          <p:cNvPr id="6" name="Footer Placeholder 5"/>
          <p:cNvSpPr>
            <a:spLocks noGrp="1"/>
          </p:cNvSpPr>
          <p:nvPr>
            <p:ph type="ftr" sz="quarter" idx="11"/>
          </p:nvPr>
        </p:nvSpPr>
        <p:spPr/>
        <p:txBody>
          <a:bodyPr/>
          <a:lstStyle/>
          <a:p>
            <a:endParaRPr lang="en-US"/>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92FB8604-3E91-4806-A5CC-428F0C480F73}" type="slidenum">
              <a:rPr lang="en-US" smtClean="0"/>
              <a:pPr/>
              <a:t>‹#›</a:t>
            </a:fld>
            <a:endParaRPr lang="en-US"/>
          </a:p>
        </p:txBody>
      </p:sp>
      <p:sp>
        <p:nvSpPr>
          <p:cNvPr id="4" name="Text Placeholder 3"/>
          <p:cNvSpPr>
            <a:spLocks noGrp="1"/>
          </p:cNvSpPr>
          <p:nvPr>
            <p:ph type="body" sz="half" idx="2"/>
          </p:nvPr>
        </p:nvSpPr>
        <p:spPr>
          <a:xfrm>
            <a:off x="629841" y="2101850"/>
            <a:ext cx="2949178"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xmlns="" val="11132615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122DBBA-1787-4CE6-B7BF-1BA9AA2D12C8}" type="datetimeFigureOut">
              <a:rPr lang="en-US" smtClean="0"/>
              <a:pPr/>
              <a:t>3/11/2013</a:t>
            </a:fld>
            <a:endParaRPr lang="en-US"/>
          </a:p>
        </p:txBody>
      </p:sp>
      <p:sp>
        <p:nvSpPr>
          <p:cNvPr id="6" name="Footer Placeholder 5"/>
          <p:cNvSpPr>
            <a:spLocks noGrp="1"/>
          </p:cNvSpPr>
          <p:nvPr>
            <p:ph type="ftr" sz="quarter" idx="11"/>
          </p:nvPr>
        </p:nvSpPr>
        <p:spPr/>
        <p:txBody>
          <a:bodyPr/>
          <a:lstStyle/>
          <a:p>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7" name="Slide Number Placeholder 6"/>
          <p:cNvSpPr>
            <a:spLocks noGrp="1"/>
          </p:cNvSpPr>
          <p:nvPr>
            <p:ph type="sldNum" sz="quarter" idx="12"/>
          </p:nvPr>
        </p:nvSpPr>
        <p:spPr/>
        <p:txBody>
          <a:bodyPr/>
          <a:lstStyle/>
          <a:p>
            <a:fld id="{92FB8604-3E91-4806-A5CC-428F0C480F73}" type="slidenum">
              <a:rPr lang="en-US" smtClean="0"/>
              <a:pPr/>
              <a:t>‹#›</a:t>
            </a:fld>
            <a:endParaRPr lang="en-US"/>
          </a:p>
        </p:txBody>
      </p:sp>
      <p:sp>
        <p:nvSpPr>
          <p:cNvPr id="4" name="Text Placeholder 3"/>
          <p:cNvSpPr>
            <a:spLocks noGrp="1"/>
          </p:cNvSpPr>
          <p:nvPr>
            <p:ph type="body" sz="half" idx="2"/>
          </p:nvPr>
        </p:nvSpPr>
        <p:spPr>
          <a:xfrm>
            <a:off x="629841" y="2101850"/>
            <a:ext cx="2949178" cy="37592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a:p>
        </p:txBody>
      </p:sp>
    </p:spTree>
    <p:extLst>
      <p:ext uri="{BB962C8B-B14F-4D97-AF65-F5344CB8AC3E}">
        <p14:creationId xmlns:p14="http://schemas.microsoft.com/office/powerpoint/2010/main" xmlns="" val="349434797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28650" y="6356351"/>
            <a:ext cx="24574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22DBBA-1787-4CE6-B7BF-1BA9AA2D12C8}" type="datetimeFigureOut">
              <a:rPr lang="en-US" smtClean="0"/>
              <a:pPr/>
              <a:t>3/11/2013</a:t>
            </a:fld>
            <a:endParaRPr lang="en-US"/>
          </a:p>
        </p:txBody>
      </p:sp>
      <p:sp>
        <p:nvSpPr>
          <p:cNvPr id="5" name="Footer Placeholder 4"/>
          <p:cNvSpPr>
            <a:spLocks noGrp="1"/>
          </p:cNvSpPr>
          <p:nvPr>
            <p:ph type="ftr" sz="quarter" idx="3"/>
          </p:nvPr>
        </p:nvSpPr>
        <p:spPr>
          <a:xfrm>
            <a:off x="3486150" y="6356351"/>
            <a:ext cx="21717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057900" y="6356351"/>
            <a:ext cx="24574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FB8604-3E91-4806-A5CC-428F0C480F73}" type="slidenum">
              <a:rPr lang="en-US" smtClean="0"/>
              <a:pPr/>
              <a:t>‹#›</a:t>
            </a:fld>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Tree>
    <p:extLst>
      <p:ext uri="{BB962C8B-B14F-4D97-AF65-F5344CB8AC3E}">
        <p14:creationId xmlns:p14="http://schemas.microsoft.com/office/powerpoint/2010/main" xmlns="" val="1955623018"/>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ct val="30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ct val="3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ct val="3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032" y="318070"/>
            <a:ext cx="7932761" cy="1592617"/>
          </a:xfrm>
        </p:spPr>
        <p:txBody>
          <a:bodyPr anchor="ctr">
            <a:normAutofit/>
          </a:bodyPr>
          <a:lstStyle/>
          <a:p>
            <a:pPr algn="l"/>
            <a: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Where Are You?...</a:t>
            </a:r>
            <a:b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br>
            <a: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       </a:t>
            </a:r>
            <a:endParaRPr lang="en-US" sz="48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5" name="Content Placeholder 13"/>
          <p:cNvSpPr txBox="1">
            <a:spLocks/>
          </p:cNvSpPr>
          <p:nvPr/>
        </p:nvSpPr>
        <p:spPr>
          <a:xfrm>
            <a:off x="450376" y="2251881"/>
            <a:ext cx="8064974" cy="3925082"/>
          </a:xfrm>
          <a:prstGeom prst="rect">
            <a:avLst/>
          </a:prstGeom>
        </p:spPr>
        <p:txBody>
          <a:bodyPr vert="horz" lIns="91440" tIns="45720" rIns="91440" bIns="45720" rtlCol="0">
            <a:normAutofit/>
          </a:bodyPr>
          <a:lstStyle/>
          <a:p>
            <a:pPr marL="0" marR="0" lvl="0" indent="0" defTabSz="914400" rtl="0" eaLnBrk="1" fontAlgn="auto" latinLnBrk="0" hangingPunct="1">
              <a:lnSpc>
                <a:spcPct val="90000"/>
              </a:lnSpc>
              <a:spcBef>
                <a:spcPct val="30000"/>
              </a:spcBef>
              <a:spcAft>
                <a:spcPts val="0"/>
              </a:spcAft>
              <a:buClrTx/>
              <a:buSzTx/>
              <a:buBlip>
                <a:blip r:embed="rId2"/>
              </a:buBlip>
              <a:tabLst/>
              <a:defRPr/>
            </a:pPr>
            <a:r>
              <a:rPr lang="en-US" sz="3200" noProof="0" dirty="0" smtClean="0"/>
              <a:t>  In Your Personal Life? </a:t>
            </a:r>
          </a:p>
          <a:p>
            <a:pPr marL="914400" lvl="1" indent="-457200">
              <a:lnSpc>
                <a:spcPct val="90000"/>
              </a:lnSpc>
              <a:spcBef>
                <a:spcPct val="30000"/>
              </a:spcBef>
            </a:pPr>
            <a:r>
              <a:rPr kumimoji="0" lang="en-US" sz="2800" b="0" i="0" u="none" strike="noStrike" kern="1200" cap="none" spc="0" normalizeH="0" baseline="0" dirty="0" smtClean="0">
                <a:ln>
                  <a:noFill/>
                </a:ln>
                <a:solidFill>
                  <a:schemeClr val="tx1"/>
                </a:solidFill>
                <a:effectLst/>
                <a:uLnTx/>
                <a:uFillTx/>
                <a:latin typeface="+mn-lt"/>
                <a:ea typeface="+mn-ea"/>
                <a:cs typeface="+mn-cs"/>
              </a:rPr>
              <a:t>(Colossians. 3:1-17).</a:t>
            </a:r>
          </a:p>
          <a:p>
            <a:pPr lvl="0">
              <a:lnSpc>
                <a:spcPct val="90000"/>
              </a:lnSpc>
              <a:spcBef>
                <a:spcPct val="30000"/>
              </a:spcBef>
              <a:buBlip>
                <a:blip r:embed="rId2"/>
              </a:buBlip>
              <a:defRPr/>
            </a:pPr>
            <a:r>
              <a:rPr lang="en-US" sz="3200" dirty="0" smtClean="0"/>
              <a:t>  In Your Family Life? </a:t>
            </a:r>
          </a:p>
          <a:p>
            <a:pPr marL="914400" lvl="1" indent="-457200">
              <a:lnSpc>
                <a:spcPct val="90000"/>
              </a:lnSpc>
              <a:spcBef>
                <a:spcPct val="30000"/>
              </a:spcBef>
            </a:pPr>
            <a:r>
              <a:rPr lang="en-US" sz="2800" dirty="0" smtClean="0"/>
              <a:t>(Col. 3:18-21; Eph. 5:22-6:4).</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204252785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5">
                                            <p:txEl>
                                              <p:pRg st="1" end="1"/>
                                            </p:txEl>
                                          </p:spTgt>
                                        </p:tgtEl>
                                        <p:attrNameLst>
                                          <p:attrName>style.visibility</p:attrName>
                                        </p:attrNameLst>
                                      </p:cBhvr>
                                      <p:to>
                                        <p:strVal val="visible"/>
                                      </p:to>
                                    </p:set>
                                    <p:animEffect transition="in" filter="fade">
                                      <p:cBhvr>
                                        <p:cTn id="19" dur="1000"/>
                                        <p:tgtEl>
                                          <p:spTgt spid="5">
                                            <p:txEl>
                                              <p:pRg st="1" end="1"/>
                                            </p:txEl>
                                          </p:spTgt>
                                        </p:tgtEl>
                                      </p:cBhvr>
                                    </p:animEffect>
                                    <p:anim calcmode="lin" valueType="num">
                                      <p:cBhvr>
                                        <p:cTn id="20"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5">
                                            <p:txEl>
                                              <p:pRg st="2" end="2"/>
                                            </p:txEl>
                                          </p:spTgt>
                                        </p:tgtEl>
                                        <p:attrNameLst>
                                          <p:attrName>style.visibility</p:attrName>
                                        </p:attrNameLst>
                                      </p:cBhvr>
                                      <p:to>
                                        <p:strVal val="visible"/>
                                      </p:to>
                                    </p:set>
                                    <p:animEffect transition="in" filter="fade">
                                      <p:cBhvr>
                                        <p:cTn id="26" dur="1000"/>
                                        <p:tgtEl>
                                          <p:spTgt spid="5">
                                            <p:txEl>
                                              <p:pRg st="2" end="2"/>
                                            </p:txEl>
                                          </p:spTgt>
                                        </p:tgtEl>
                                      </p:cBhvr>
                                    </p:animEffect>
                                    <p:anim calcmode="lin" valueType="num">
                                      <p:cBhvr>
                                        <p:cTn id="27"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5">
                                            <p:txEl>
                                              <p:pRg st="2" end="2"/>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5">
                                            <p:txEl>
                                              <p:pRg st="3" end="3"/>
                                            </p:txEl>
                                          </p:spTgt>
                                        </p:tgtEl>
                                        <p:attrNameLst>
                                          <p:attrName>style.visibility</p:attrName>
                                        </p:attrNameLst>
                                      </p:cBhvr>
                                      <p:to>
                                        <p:strVal val="visible"/>
                                      </p:to>
                                    </p:set>
                                    <p:animEffect transition="in" filter="fade">
                                      <p:cBhvr>
                                        <p:cTn id="31" dur="1000"/>
                                        <p:tgtEl>
                                          <p:spTgt spid="5">
                                            <p:txEl>
                                              <p:pRg st="3" end="3"/>
                                            </p:txEl>
                                          </p:spTgt>
                                        </p:tgtEl>
                                      </p:cBhvr>
                                    </p:animEffect>
                                    <p:anim calcmode="lin" valueType="num">
                                      <p:cBhvr>
                                        <p:cTn id="32"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032" y="318070"/>
            <a:ext cx="7932761" cy="1592617"/>
          </a:xfrm>
        </p:spPr>
        <p:txBody>
          <a:bodyPr anchor="ctr">
            <a:normAutofit/>
          </a:bodyPr>
          <a:lstStyle/>
          <a:p>
            <a:pPr algn="l"/>
            <a: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Where Are You?...</a:t>
            </a:r>
            <a:b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br>
            <a: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       </a:t>
            </a:r>
            <a:endParaRPr lang="en-US" sz="48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5" name="Content Placeholder 13"/>
          <p:cNvSpPr txBox="1">
            <a:spLocks/>
          </p:cNvSpPr>
          <p:nvPr/>
        </p:nvSpPr>
        <p:spPr>
          <a:xfrm>
            <a:off x="450376" y="2251881"/>
            <a:ext cx="8064974" cy="3925082"/>
          </a:xfrm>
          <a:prstGeom prst="rect">
            <a:avLst/>
          </a:prstGeom>
        </p:spPr>
        <p:txBody>
          <a:bodyPr vert="horz" lIns="91440" tIns="45720" rIns="91440" bIns="45720" rtlCol="0">
            <a:normAutofit/>
          </a:bodyPr>
          <a:lstStyle/>
          <a:p>
            <a:pPr marL="0" marR="0" lvl="0" indent="0" defTabSz="914400" rtl="0" eaLnBrk="1" fontAlgn="auto" latinLnBrk="0" hangingPunct="1">
              <a:lnSpc>
                <a:spcPct val="90000"/>
              </a:lnSpc>
              <a:spcBef>
                <a:spcPct val="30000"/>
              </a:spcBef>
              <a:spcAft>
                <a:spcPts val="0"/>
              </a:spcAft>
              <a:buClrTx/>
              <a:buSzTx/>
              <a:buBlip>
                <a:blip r:embed="rId2"/>
              </a:buBlip>
              <a:tabLst/>
              <a:defRPr/>
            </a:pPr>
            <a:r>
              <a:rPr lang="en-US" sz="3200" noProof="0" dirty="0" smtClean="0"/>
              <a:t>  In Your Social l Life? </a:t>
            </a:r>
          </a:p>
          <a:p>
            <a:pPr marL="914400" lvl="1" indent="-457200">
              <a:lnSpc>
                <a:spcPct val="90000"/>
              </a:lnSpc>
              <a:spcBef>
                <a:spcPct val="30000"/>
              </a:spcBef>
            </a:pPr>
            <a:r>
              <a:rPr kumimoji="0" lang="en-US" sz="2800" b="0" i="0" u="none" strike="noStrike" kern="1200" cap="none" spc="0" normalizeH="0" baseline="0" dirty="0" smtClean="0">
                <a:ln>
                  <a:noFill/>
                </a:ln>
                <a:solidFill>
                  <a:schemeClr val="tx1"/>
                </a:solidFill>
                <a:effectLst/>
                <a:uLnTx/>
                <a:uFillTx/>
                <a:latin typeface="+mn-lt"/>
                <a:ea typeface="+mn-ea"/>
                <a:cs typeface="+mn-cs"/>
              </a:rPr>
              <a:t>(1 Thess. 4:9-12; 1 Pet. 3:15-16).</a:t>
            </a:r>
          </a:p>
          <a:p>
            <a:pPr lvl="0">
              <a:lnSpc>
                <a:spcPct val="90000"/>
              </a:lnSpc>
              <a:spcBef>
                <a:spcPct val="30000"/>
              </a:spcBef>
              <a:buBlip>
                <a:blip r:embed="rId2"/>
              </a:buBlip>
              <a:defRPr/>
            </a:pPr>
            <a:r>
              <a:rPr lang="en-US" sz="3200" dirty="0" smtClean="0"/>
              <a:t>  In Your Spiritual Life? </a:t>
            </a:r>
          </a:p>
          <a:p>
            <a:pPr marL="914400" lvl="1" indent="-457200">
              <a:lnSpc>
                <a:spcPct val="90000"/>
              </a:lnSpc>
              <a:spcBef>
                <a:spcPct val="30000"/>
              </a:spcBef>
            </a:pPr>
            <a:r>
              <a:rPr lang="en-US" sz="2800" dirty="0" smtClean="0"/>
              <a:t>(Romans 12:3-8).</a:t>
            </a:r>
          </a:p>
          <a:p>
            <a:pPr lvl="0">
              <a:lnSpc>
                <a:spcPct val="90000"/>
              </a:lnSpc>
              <a:spcBef>
                <a:spcPct val="30000"/>
              </a:spcBef>
              <a:buBlip>
                <a:blip r:embed="rId2"/>
              </a:buBlip>
              <a:defRPr/>
            </a:pPr>
            <a:r>
              <a:rPr lang="en-US" sz="3200" dirty="0" smtClean="0"/>
              <a:t>  In Your Relationship to God? </a:t>
            </a:r>
          </a:p>
          <a:p>
            <a:pPr marL="914400" lvl="1" indent="-457200">
              <a:lnSpc>
                <a:spcPct val="90000"/>
              </a:lnSpc>
              <a:spcBef>
                <a:spcPct val="30000"/>
              </a:spcBef>
            </a:pPr>
            <a:r>
              <a:rPr lang="en-US" sz="2800" dirty="0" smtClean="0"/>
              <a:t>(1 John 1:5-2:2).</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204252785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000"/>
                                        <p:tgtEl>
                                          <p:spTgt spid="5">
                                            <p:txEl>
                                              <p:pRg st="2" end="2"/>
                                            </p:txEl>
                                          </p:spTgt>
                                        </p:tgtEl>
                                      </p:cBhvr>
                                    </p:animEffect>
                                    <p:anim calcmode="lin" valueType="num">
                                      <p:cBhvr>
                                        <p:cTn id="20"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fade">
                                      <p:cBhvr>
                                        <p:cTn id="24" dur="1000"/>
                                        <p:tgtEl>
                                          <p:spTgt spid="5">
                                            <p:txEl>
                                              <p:pRg st="3" end="3"/>
                                            </p:txEl>
                                          </p:spTgt>
                                        </p:tgtEl>
                                      </p:cBhvr>
                                    </p:animEffect>
                                    <p:anim calcmode="lin" valueType="num">
                                      <p:cBhvr>
                                        <p:cTn id="25"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Effect transition="in" filter="fade">
                                      <p:cBhvr>
                                        <p:cTn id="31" dur="1000"/>
                                        <p:tgtEl>
                                          <p:spTgt spid="5">
                                            <p:txEl>
                                              <p:pRg st="4" end="4"/>
                                            </p:txEl>
                                          </p:spTgt>
                                        </p:tgtEl>
                                      </p:cBhvr>
                                    </p:animEffect>
                                    <p:anim calcmode="lin" valueType="num">
                                      <p:cBhvr>
                                        <p:cTn id="32"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5">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5">
                                            <p:txEl>
                                              <p:pRg st="5" end="5"/>
                                            </p:txEl>
                                          </p:spTgt>
                                        </p:tgtEl>
                                        <p:attrNameLst>
                                          <p:attrName>style.visibility</p:attrName>
                                        </p:attrNameLst>
                                      </p:cBhvr>
                                      <p:to>
                                        <p:strVal val="visible"/>
                                      </p:to>
                                    </p:set>
                                    <p:animEffect transition="in" filter="fade">
                                      <p:cBhvr>
                                        <p:cTn id="36" dur="1000"/>
                                        <p:tgtEl>
                                          <p:spTgt spid="5">
                                            <p:txEl>
                                              <p:pRg st="5" end="5"/>
                                            </p:txEl>
                                          </p:spTgt>
                                        </p:tgtEl>
                                      </p:cBhvr>
                                    </p:animEffect>
                                    <p:anim calcmode="lin" valueType="num">
                                      <p:cBhvr>
                                        <p:cTn id="37"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032" y="318070"/>
            <a:ext cx="7932761" cy="1592617"/>
          </a:xfrm>
        </p:spPr>
        <p:txBody>
          <a:bodyPr anchor="ctr">
            <a:normAutofit/>
          </a:bodyPr>
          <a:lstStyle/>
          <a:p>
            <a:pPr algn="l"/>
            <a: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Where Are You?...</a:t>
            </a:r>
            <a:b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br>
            <a: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   …Where Are You Going?</a:t>
            </a:r>
            <a:endParaRPr lang="en-US" sz="48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5" name="Content Placeholder 13"/>
          <p:cNvSpPr txBox="1">
            <a:spLocks/>
          </p:cNvSpPr>
          <p:nvPr/>
        </p:nvSpPr>
        <p:spPr>
          <a:xfrm>
            <a:off x="450376" y="2251881"/>
            <a:ext cx="8064974" cy="3925082"/>
          </a:xfrm>
          <a:prstGeom prst="rect">
            <a:avLst/>
          </a:prstGeom>
        </p:spPr>
        <p:txBody>
          <a:bodyPr vert="horz" lIns="91440" tIns="45720" rIns="91440" bIns="45720" rtlCol="0">
            <a:normAutofit/>
          </a:bodyPr>
          <a:lstStyle/>
          <a:p>
            <a:pPr lvl="0">
              <a:lnSpc>
                <a:spcPct val="90000"/>
              </a:lnSpc>
              <a:spcBef>
                <a:spcPct val="30000"/>
              </a:spcBef>
              <a:buBlip>
                <a:blip r:embed="rId2"/>
              </a:buBlip>
              <a:defRPr/>
            </a:pPr>
            <a:r>
              <a:rPr lang="en-US" sz="3200" dirty="0" smtClean="0"/>
              <a:t>  Do You Have Direction? </a:t>
            </a:r>
          </a:p>
          <a:p>
            <a:pPr marL="914400" lvl="1" indent="-457200">
              <a:lnSpc>
                <a:spcPct val="90000"/>
              </a:lnSpc>
              <a:spcBef>
                <a:spcPct val="30000"/>
              </a:spcBef>
            </a:pPr>
            <a:r>
              <a:rPr lang="en-US" sz="2800" dirty="0" smtClean="0"/>
              <a:t>(Phil. 3:12-14; 2 Tim. 4:6-8).</a:t>
            </a:r>
          </a:p>
          <a:p>
            <a:pPr lvl="0">
              <a:lnSpc>
                <a:spcPct val="90000"/>
              </a:lnSpc>
              <a:spcBef>
                <a:spcPct val="30000"/>
              </a:spcBef>
              <a:buBlip>
                <a:blip r:embed="rId2"/>
              </a:buBlip>
              <a:defRPr/>
            </a:pPr>
            <a:r>
              <a:rPr lang="en-US" sz="3200" dirty="0" smtClean="0"/>
              <a:t>  Do You Have Control? </a:t>
            </a:r>
          </a:p>
          <a:p>
            <a:pPr marL="914400" lvl="1" indent="-457200">
              <a:lnSpc>
                <a:spcPct val="90000"/>
              </a:lnSpc>
              <a:spcBef>
                <a:spcPct val="30000"/>
              </a:spcBef>
            </a:pPr>
            <a:r>
              <a:rPr lang="en-US" sz="2800" dirty="0" smtClean="0"/>
              <a:t>(2 Peter 1:5-11).</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2042527857"/>
      </p:ext>
    </p:extLst>
  </p:cSld>
  <p:clrMapOvr>
    <a:masterClrMapping/>
  </p:clrMapOvr>
  <p:transition spd="med">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000"/>
                                        <p:tgtEl>
                                          <p:spTgt spid="5">
                                            <p:txEl>
                                              <p:pRg st="2" end="2"/>
                                            </p:txEl>
                                          </p:spTgt>
                                        </p:tgtEl>
                                      </p:cBhvr>
                                    </p:animEffect>
                                    <p:anim calcmode="lin" valueType="num">
                                      <p:cBhvr>
                                        <p:cTn id="20"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fade">
                                      <p:cBhvr>
                                        <p:cTn id="24" dur="1000"/>
                                        <p:tgtEl>
                                          <p:spTgt spid="5">
                                            <p:txEl>
                                              <p:pRg st="3" end="3"/>
                                            </p:txEl>
                                          </p:spTgt>
                                        </p:tgtEl>
                                      </p:cBhvr>
                                    </p:animEffect>
                                    <p:anim calcmode="lin" valueType="num">
                                      <p:cBhvr>
                                        <p:cTn id="25"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032" y="318070"/>
            <a:ext cx="7932761" cy="1592617"/>
          </a:xfrm>
        </p:spPr>
        <p:txBody>
          <a:bodyPr anchor="ctr">
            <a:normAutofit/>
          </a:bodyPr>
          <a:lstStyle/>
          <a:p>
            <a:pPr algn="l"/>
            <a: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Where Are You?...</a:t>
            </a:r>
            <a:b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br>
            <a: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   …Where Are You Going?</a:t>
            </a:r>
            <a:endParaRPr lang="en-US" sz="48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5" name="Content Placeholder 13"/>
          <p:cNvSpPr txBox="1">
            <a:spLocks/>
          </p:cNvSpPr>
          <p:nvPr/>
        </p:nvSpPr>
        <p:spPr>
          <a:xfrm>
            <a:off x="450376" y="2251881"/>
            <a:ext cx="8064974" cy="3925082"/>
          </a:xfrm>
          <a:prstGeom prst="rect">
            <a:avLst/>
          </a:prstGeom>
        </p:spPr>
        <p:txBody>
          <a:bodyPr vert="horz" lIns="91440" tIns="45720" rIns="91440" bIns="45720" rtlCol="0">
            <a:normAutofit/>
          </a:bodyPr>
          <a:lstStyle/>
          <a:p>
            <a:pPr lvl="0">
              <a:lnSpc>
                <a:spcPct val="90000"/>
              </a:lnSpc>
              <a:spcBef>
                <a:spcPct val="30000"/>
              </a:spcBef>
              <a:buBlip>
                <a:blip r:embed="rId2"/>
              </a:buBlip>
              <a:defRPr/>
            </a:pPr>
            <a:r>
              <a:rPr lang="en-US" sz="3200" dirty="0" smtClean="0"/>
              <a:t>  Are You Growing? </a:t>
            </a:r>
          </a:p>
          <a:p>
            <a:pPr marL="914400" lvl="1" indent="-457200">
              <a:lnSpc>
                <a:spcPct val="90000"/>
              </a:lnSpc>
              <a:spcBef>
                <a:spcPct val="30000"/>
              </a:spcBef>
            </a:pPr>
            <a:r>
              <a:rPr lang="en-US" sz="2800" dirty="0" smtClean="0"/>
              <a:t>(Hebrews 5:12-6:3).</a:t>
            </a:r>
          </a:p>
          <a:p>
            <a:pPr lvl="0">
              <a:lnSpc>
                <a:spcPct val="90000"/>
              </a:lnSpc>
              <a:spcBef>
                <a:spcPct val="30000"/>
              </a:spcBef>
              <a:buBlip>
                <a:blip r:embed="rId2"/>
              </a:buBlip>
              <a:defRPr/>
            </a:pPr>
            <a:r>
              <a:rPr lang="en-US" sz="3200" dirty="0" smtClean="0"/>
              <a:t>  Where Will You Be In Ten Years? </a:t>
            </a:r>
          </a:p>
          <a:p>
            <a:pPr marL="914400" lvl="1" indent="-457200">
              <a:lnSpc>
                <a:spcPct val="90000"/>
              </a:lnSpc>
              <a:spcBef>
                <a:spcPct val="30000"/>
              </a:spcBef>
            </a:pPr>
            <a:r>
              <a:rPr lang="en-US" sz="2800" dirty="0" smtClean="0"/>
              <a:t>(Phil. 1:3-6; </a:t>
            </a:r>
            <a:r>
              <a:rPr lang="en-US" sz="2800" smtClean="0"/>
              <a:t>James 4:13-17).</a:t>
            </a:r>
            <a:endParaRPr lang="en-US" sz="2800" dirty="0" smtClean="0"/>
          </a:p>
          <a:p>
            <a:pPr lvl="0">
              <a:lnSpc>
                <a:spcPct val="90000"/>
              </a:lnSpc>
              <a:spcBef>
                <a:spcPct val="30000"/>
              </a:spcBef>
              <a:buBlip>
                <a:blip r:embed="rId2"/>
              </a:buBlip>
              <a:defRPr/>
            </a:pPr>
            <a:r>
              <a:rPr lang="en-US" sz="3200" dirty="0" smtClean="0"/>
              <a:t>  What Is Your Destination? </a:t>
            </a:r>
          </a:p>
          <a:p>
            <a:pPr marL="914400" lvl="1" indent="-457200">
              <a:lnSpc>
                <a:spcPct val="90000"/>
              </a:lnSpc>
              <a:spcBef>
                <a:spcPct val="30000"/>
              </a:spcBef>
            </a:pPr>
            <a:r>
              <a:rPr lang="en-US" sz="2800" dirty="0" smtClean="0"/>
              <a:t>(Romans 2:5-11).</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204252785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fade">
                                      <p:cBhvr>
                                        <p:cTn id="19" dur="1000"/>
                                        <p:tgtEl>
                                          <p:spTgt spid="5">
                                            <p:txEl>
                                              <p:pRg st="2" end="2"/>
                                            </p:txEl>
                                          </p:spTgt>
                                        </p:tgtEl>
                                      </p:cBhvr>
                                    </p:animEffect>
                                    <p:anim calcmode="lin" valueType="num">
                                      <p:cBhvr>
                                        <p:cTn id="20"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5">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Effect transition="in" filter="fade">
                                      <p:cBhvr>
                                        <p:cTn id="24" dur="1000"/>
                                        <p:tgtEl>
                                          <p:spTgt spid="5">
                                            <p:txEl>
                                              <p:pRg st="3" end="3"/>
                                            </p:txEl>
                                          </p:spTgt>
                                        </p:tgtEl>
                                      </p:cBhvr>
                                    </p:animEffect>
                                    <p:anim calcmode="lin" valueType="num">
                                      <p:cBhvr>
                                        <p:cTn id="25"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Effect transition="in" filter="fade">
                                      <p:cBhvr>
                                        <p:cTn id="31" dur="1000"/>
                                        <p:tgtEl>
                                          <p:spTgt spid="5">
                                            <p:txEl>
                                              <p:pRg st="4" end="4"/>
                                            </p:txEl>
                                          </p:spTgt>
                                        </p:tgtEl>
                                      </p:cBhvr>
                                    </p:animEffect>
                                    <p:anim calcmode="lin" valueType="num">
                                      <p:cBhvr>
                                        <p:cTn id="32"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5">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5">
                                            <p:txEl>
                                              <p:pRg st="5" end="5"/>
                                            </p:txEl>
                                          </p:spTgt>
                                        </p:tgtEl>
                                        <p:attrNameLst>
                                          <p:attrName>style.visibility</p:attrName>
                                        </p:attrNameLst>
                                      </p:cBhvr>
                                      <p:to>
                                        <p:strVal val="visible"/>
                                      </p:to>
                                    </p:set>
                                    <p:animEffect transition="in" filter="fade">
                                      <p:cBhvr>
                                        <p:cTn id="36" dur="1000"/>
                                        <p:tgtEl>
                                          <p:spTgt spid="5">
                                            <p:txEl>
                                              <p:pRg st="5" end="5"/>
                                            </p:txEl>
                                          </p:spTgt>
                                        </p:tgtEl>
                                      </p:cBhvr>
                                    </p:animEffect>
                                    <p:anim calcmode="lin" valueType="num">
                                      <p:cBhvr>
                                        <p:cTn id="37"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38032" y="318070"/>
            <a:ext cx="7932761" cy="1592617"/>
          </a:xfrm>
        </p:spPr>
        <p:txBody>
          <a:bodyPr anchor="ctr">
            <a:normAutofit/>
          </a:bodyPr>
          <a:lstStyle/>
          <a:p>
            <a:pPr algn="l"/>
            <a: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Where Are You?...</a:t>
            </a:r>
            <a:b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br>
            <a:r>
              <a:rPr lang="en-US" sz="48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   …Where Are You Going?</a:t>
            </a:r>
            <a:endParaRPr lang="en-US" sz="4800" b="1"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ndParaRPr>
          </a:p>
        </p:txBody>
      </p:sp>
      <p:sp>
        <p:nvSpPr>
          <p:cNvPr id="5" name="Content Placeholder 13"/>
          <p:cNvSpPr txBox="1">
            <a:spLocks/>
          </p:cNvSpPr>
          <p:nvPr/>
        </p:nvSpPr>
        <p:spPr>
          <a:xfrm>
            <a:off x="450376" y="2251881"/>
            <a:ext cx="8064974" cy="4299044"/>
          </a:xfrm>
          <a:prstGeom prst="rect">
            <a:avLst/>
          </a:prstGeom>
        </p:spPr>
        <p:txBody>
          <a:bodyPr vert="horz" lIns="91440" tIns="45720" rIns="91440" bIns="45720" rtlCol="0">
            <a:normAutofit fontScale="92500" lnSpcReduction="10000"/>
          </a:bodyPr>
          <a:lstStyle/>
          <a:p>
            <a:r>
              <a:rPr lang="en-US" sz="2800" dirty="0" smtClean="0"/>
              <a:t>“In My Father's house are many mansions; if </a:t>
            </a:r>
            <a:r>
              <a:rPr lang="en-US" sz="2800" i="1" dirty="0" smtClean="0"/>
              <a:t>it were not so, I would have told you. I go to prepare a place for you. </a:t>
            </a:r>
            <a:r>
              <a:rPr lang="en-US" sz="2800" dirty="0" smtClean="0"/>
              <a:t>And if I go and prepare a place for you, I will come again and receive you to Myself; that where I am, </a:t>
            </a:r>
            <a:r>
              <a:rPr lang="en-US" sz="2800" i="1" dirty="0" smtClean="0"/>
              <a:t>there you may be also. </a:t>
            </a:r>
            <a:r>
              <a:rPr lang="en-US" sz="2800" dirty="0" smtClean="0"/>
              <a:t>And where I go you know, and the way you know.“ Thomas said to Him, "Lord, we do not know where You are going, and how can we know the way?"  Jesus said to him, "I am the way, the truth, and the life. No one comes to the Father except through Me.”</a:t>
            </a:r>
          </a:p>
          <a:p>
            <a:pPr algn="r"/>
            <a:r>
              <a:rPr lang="en-US" sz="2800" dirty="0" smtClean="0"/>
              <a:t>John 14:2-6</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xmlns="" val="204252785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1000"/>
                                        <p:tgtEl>
                                          <p:spTgt spid="5">
                                            <p:txEl>
                                              <p:pRg st="1" end="1"/>
                                            </p:txEl>
                                          </p:spTgt>
                                        </p:tgtEl>
                                      </p:cBhvr>
                                    </p:animEffect>
                                    <p:anim calcmode="lin" valueType="num">
                                      <p:cBhvr>
                                        <p:cTn id="13"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S103460526">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Arial">
      <a:maj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dirty="0"/>
        </a:defPPr>
      </a:lstStyle>
      <a:style>
        <a:lnRef idx="1">
          <a:schemeClr val="accent1"/>
        </a:lnRef>
        <a:fillRef idx="3">
          <a:schemeClr val="accent1"/>
        </a:fillRef>
        <a:effectRef idx="2">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xmlns="" name="Island design template" id="{5EAFA74D-B2BE-4F03-B7C5-F6CDD88F48ED}" vid="{61CAF660-B0A6-40C5-8246-BD03FA61C7CF}"/>
    </a:ext>
  </a:extLst>
</a:theme>
</file>

<file path=ppt/theme/theme2.xml><?xml version="1.0" encoding="utf-8"?>
<a:theme xmlns:a="http://schemas.openxmlformats.org/drawingml/2006/main" name="Office Them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Arial">
      <a:maj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Arial">
      <a:maj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957CA36-13AE-4B4A-9E0A-E5DBD709B13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TS103460526</Template>
  <TotalTime>0</TotalTime>
  <Words>279</Words>
  <Application>Microsoft Office PowerPoint</Application>
  <PresentationFormat>On-screen Show (4:3)</PresentationFormat>
  <Paragraphs>27</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TS103460526</vt:lpstr>
      <vt:lpstr>Where Are You?...        </vt:lpstr>
      <vt:lpstr>Where Are You?...        </vt:lpstr>
      <vt:lpstr>Where Are You?...    …Where Are You Going?</vt:lpstr>
      <vt:lpstr>Where Are You?...    …Where Are You Going?</vt:lpstr>
      <vt:lpstr>Where Are You?...    …Where Are You Going?</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2013-03-10T02:45:56Z</dcterms:created>
  <dcterms:modified xsi:type="dcterms:W3CDTF">2013-03-11T20:28:20Z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TC034605269991</vt:lpwstr>
  </property>
</Properties>
</file>