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2253" autoAdjust="0"/>
  </p:normalViewPr>
  <p:slideViewPr>
    <p:cSldViewPr snapToGrid="0"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3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30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30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686943" y="0"/>
            <a:ext cx="538353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514600"/>
            <a:ext cx="497205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683" y="5303520"/>
            <a:ext cx="497205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5" y="419100"/>
            <a:ext cx="8502555" cy="1257300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Monotype Corsiva" pitchFamily="66" charset="0"/>
              </a:rPr>
              <a:t>Why Did Jesus Come to Earth?</a:t>
            </a:r>
            <a:endParaRPr lang="en-US" sz="54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905000"/>
            <a:ext cx="8188657" cy="42672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I. To Reveal God to Mankind.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God the Father sent Jesus                                (John 12:44-46).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God has spoken to us through His Son                    (Heb. 1:1-3).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is the way to God the Father                   (John 14:1-7).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5" y="419100"/>
            <a:ext cx="8502555" cy="1257300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Monotype Corsiva" pitchFamily="66" charset="0"/>
              </a:rPr>
              <a:t>Why Did Jesus Come to Earth?</a:t>
            </a:r>
            <a:endParaRPr lang="en-US" sz="54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905000"/>
            <a:ext cx="8188657" cy="42672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II. That Man Might Have Life.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This is an abundant life (John 10:7-10).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is the resurrection and the life                    (John 11:21-27).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alone brings eternal life                    (Rom. 2:5-10).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5" y="419100"/>
            <a:ext cx="8502555" cy="1257300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Monotype Corsiva" pitchFamily="66" charset="0"/>
              </a:rPr>
              <a:t>Why Did Jesus Come to Earth?</a:t>
            </a:r>
            <a:endParaRPr lang="en-US" sz="54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905000"/>
            <a:ext cx="8188657" cy="42672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III. To Seek and Save the Lost.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called even the unlovable         (Luke 19:1-10).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Heaven rejoices when the lost are found (Luke 15:4-7).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is the way to be saved                                    (Acts 16:30-33).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5" y="419100"/>
            <a:ext cx="8502555" cy="1257300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Monotype Corsiva" pitchFamily="66" charset="0"/>
              </a:rPr>
              <a:t>Why Did Jesus Come to Earth?</a:t>
            </a:r>
            <a:endParaRPr lang="en-US" sz="54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905000"/>
            <a:ext cx="8188657" cy="42672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IV. To Give His Life a Ransom.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paid the price of man’s sins                  (Mark 10:42-45).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Jesus died for our sin (2 Cor. 5:21).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He was free of sin, but offered Himself so we could be saved (Heb. 9:11-15).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5" y="419100"/>
            <a:ext cx="8502555" cy="1257300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Monotype Corsiva" pitchFamily="66" charset="0"/>
              </a:rPr>
              <a:t>Why Did Jesus Come to Earth?</a:t>
            </a:r>
            <a:endParaRPr lang="en-US" sz="54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905000"/>
            <a:ext cx="8188657" cy="42672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V. To Call Sinners to Repentance.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He is the Physician for the sickness of the soul (Luke 5:27-32).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We must forsake all to be His disciple    (Luke 14:25-33).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3200" dirty="0" smtClean="0"/>
              <a:t>In Christ we can have a new life                     (Rom. 6:1-7).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103030623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TS103030623</Template>
  <TotalTime>0</TotalTime>
  <Words>257</Words>
  <Application>Microsoft Office PowerPoint</Application>
  <PresentationFormat>On-screen Show (4:3)</PresentationFormat>
  <Paragraphs>30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TS103030623</vt:lpstr>
      <vt:lpstr>Why Did Jesus Come to Earth?</vt:lpstr>
      <vt:lpstr>Why Did Jesus Come to Earth?</vt:lpstr>
      <vt:lpstr>Why Did Jesus Come to Earth?</vt:lpstr>
      <vt:lpstr>Why Did Jesus Come to Earth?</vt:lpstr>
      <vt:lpstr>Why Did Jesus Come to Earth?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2013-03-31T02:51:38Z</dcterms:created>
  <dcterms:modified xsi:type="dcterms:W3CDTF">2013-04-09T01:05:53Z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