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2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hyDontWeGetAlong.00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54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vintage-old-retro-clock-roman-numbers-2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1"/>
              <a:srgbClr val="FFF1C1"/>
            </a:duotone>
            <a:alphaModFix amt="17000"/>
          </a:blip>
          <a:srcRect l="38407" t="2957" b="7577"/>
          <a:stretch>
            <a:fillRect/>
          </a:stretch>
        </p:blipFill>
        <p:spPr>
          <a:xfrm>
            <a:off x="0" y="1212859"/>
            <a:ext cx="3886405" cy="56451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hyDontWeGetAlong.00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6464"/>
            <a:ext cx="8229600" cy="4130008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5" name="Picture 4" descr="vintage-old-retro-clock-roman-numbers-2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lumMod val="50000"/>
              </a:schemeClr>
              <a:srgbClr val="FFF1C1"/>
            </a:duotone>
            <a:alphaModFix amt="25000"/>
          </a:blip>
          <a:srcRect l="38407" t="2957" b="7577"/>
          <a:stretch>
            <a:fillRect/>
          </a:stretch>
        </p:blipFill>
        <p:spPr>
          <a:xfrm>
            <a:off x="-21346" y="1212859"/>
            <a:ext cx="3886405" cy="56451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6D026-E6C2-A740-B81A-471787669BD2}" type="datetimeFigureOut">
              <a:rPr lang="en-US" smtClean="0"/>
              <a:pPr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73917-6918-8547-9C2C-12F21438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8273"/>
            <a:ext cx="7772400" cy="839740"/>
          </a:xfrm>
          <a:effectLst>
            <a:outerShdw blurRad="50800" dist="38100" dir="3900000">
              <a:schemeClr val="bg1">
                <a:alpha val="43000"/>
              </a:schemeClr>
            </a:outerShdw>
          </a:effectLst>
        </p:spPr>
        <p:txBody>
          <a:bodyPr/>
          <a:lstStyle/>
          <a:p>
            <a:r>
              <a:rPr lang="en-US" sz="6000" i="1" dirty="0" smtClean="0"/>
              <a:t>Ecclesiastes 3:1-8</a:t>
            </a:r>
            <a:endParaRPr lang="en-US" sz="6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333319"/>
            <a:ext cx="7772400" cy="429253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“To everything there is a season, A time for every purpose under heaven; A time to be born, And a time to die; A time to plant, And a time to pluck what is planted; A time to kill, And a time to heal; A time to break down, And a time to build up; A time to weep, And a time to laugh; A time to mourn, And a time to dance; A time to cast away stones, And a time to gather stones; A time to embrace, And a time to refrain from embracing; A time to gain, And a time to lose; A time to keep, And a time to throw away; A time to tear, And a time to sew; A time to keep silence, And a time to speak; A time to love, And a time to hate; A time of war, And a time of peace” (NKJV).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8273"/>
            <a:ext cx="7772400" cy="839740"/>
          </a:xfrm>
          <a:effectLst>
            <a:outerShdw blurRad="50800" dist="38100" dir="3900000">
              <a:schemeClr val="bg1">
                <a:alpha val="43000"/>
              </a:schemeClr>
            </a:outerShdw>
          </a:effectLst>
        </p:spPr>
        <p:txBody>
          <a:bodyPr/>
          <a:lstStyle/>
          <a:p>
            <a:r>
              <a:rPr lang="en-US" sz="6000" i="1" dirty="0" smtClean="0"/>
              <a:t>A Time For Everything</a:t>
            </a:r>
            <a:endParaRPr lang="en-US" sz="6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120753"/>
            <a:ext cx="7772400" cy="4505102"/>
          </a:xfrm>
        </p:spPr>
        <p:txBody>
          <a:bodyPr>
            <a:normAutofit fontScale="92500" lnSpcReduction="20000"/>
          </a:bodyPr>
          <a:lstStyle/>
          <a:p>
            <a:pPr algn="r">
              <a:spcBef>
                <a:spcPts val="0"/>
              </a:spcBef>
              <a:spcAft>
                <a:spcPts val="1200"/>
              </a:spcAft>
            </a:pPr>
            <a:r>
              <a:rPr lang="en-US" sz="454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 Beginnings &amp; Endings.</a:t>
            </a:r>
          </a:p>
          <a:p>
            <a:pPr marL="455613" indent="-455613" algn="l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	A time to be born, and a time to die (vs. 2a).</a:t>
            </a:r>
          </a:p>
          <a:p>
            <a:pPr marL="911225" indent="-455613" algn="l" defTabSz="684213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	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Birth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(Jas. 2:26; John 3:3-5).   </a:t>
            </a:r>
          </a:p>
          <a:p>
            <a:pPr marL="911225" indent="-455613" algn="l" defTabSz="684213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2.	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Death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(Matt. 19:14; Eph. 2:5; Col. 2:13; Rev. 20:14; Col. 2:10-13).</a:t>
            </a:r>
          </a:p>
          <a:p>
            <a:pPr marL="455613" indent="-455613" algn="l"/>
            <a:r>
              <a:rPr lang="en-US" sz="3459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	A time to plant, and a time to pluck what is planted (vs. 2b).</a:t>
            </a:r>
          </a:p>
          <a:p>
            <a:pPr marL="911225" indent="-455613" algn="l" defTabSz="911225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	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Planting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(1 Cor. 3:6; Luke 8:11). </a:t>
            </a:r>
          </a:p>
          <a:p>
            <a:pPr marL="911225" indent="-455613" algn="l" defTabSz="911225"/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2.	</a:t>
            </a:r>
            <a:r>
              <a:rPr lang="en-US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Uprooting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(Eph. 5:11; 1 Cor. 5:7-8).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8273"/>
            <a:ext cx="7772400" cy="839740"/>
          </a:xfrm>
          <a:effectLst>
            <a:outerShdw blurRad="50800" dist="38100" dir="3900000">
              <a:schemeClr val="bg1">
                <a:alpha val="43000"/>
              </a:schemeClr>
            </a:outerShdw>
          </a:effectLst>
        </p:spPr>
        <p:txBody>
          <a:bodyPr/>
          <a:lstStyle/>
          <a:p>
            <a:r>
              <a:rPr lang="en-US" sz="6000" i="1" dirty="0" smtClean="0"/>
              <a:t>A Time For Everything</a:t>
            </a:r>
            <a:endParaRPr lang="en-US" sz="6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120752"/>
            <a:ext cx="7772400" cy="4737247"/>
          </a:xfrm>
        </p:spPr>
        <p:txBody>
          <a:bodyPr>
            <a:normAutofit fontScale="85000" lnSpcReduction="20000"/>
          </a:bodyPr>
          <a:lstStyle/>
          <a:p>
            <a:pPr algn="r">
              <a:spcBef>
                <a:spcPts val="0"/>
              </a:spcBef>
              <a:spcAft>
                <a:spcPts val="1200"/>
              </a:spcAft>
            </a:pPr>
            <a:r>
              <a:rPr lang="en-US" sz="454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Destruction &amp; Reconstruction.</a:t>
            </a:r>
          </a:p>
          <a:p>
            <a:pPr marL="455613" indent="-455613" algn="l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A.	A time to kill, and a time to heal (vs. 3a).</a:t>
            </a:r>
          </a:p>
          <a:p>
            <a:pPr marL="920750" indent="-455613" algn="l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	</a:t>
            </a:r>
            <a:r>
              <a:rPr lang="en-US" sz="3294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Killing </a:t>
            </a:r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(Gen. 9:6; Rom. 13:4; Deut. 19:12). </a:t>
            </a:r>
          </a:p>
          <a:p>
            <a:pPr marL="920750" indent="-455613" algn="l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2.	</a:t>
            </a:r>
            <a:r>
              <a:rPr lang="en-US" sz="3294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Healing</a:t>
            </a:r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(Acts 2:22;  Mark 16:20; James 5:15; 1 Cor. 12 &amp; 13; Heb. 12:12-15).</a:t>
            </a:r>
          </a:p>
          <a:p>
            <a:pPr marL="455613" indent="-455613" algn="l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B.	A time to break down, and a time to build up (vs. 3b).</a:t>
            </a:r>
          </a:p>
          <a:p>
            <a:pPr marL="920750" indent="-455613" algn="l" defTabSz="919163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	</a:t>
            </a:r>
            <a:r>
              <a:rPr lang="en-US" sz="3294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Breaking down</a:t>
            </a:r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(2 Co. 10:3-6).  </a:t>
            </a:r>
          </a:p>
          <a:p>
            <a:pPr marL="920750" indent="-455613" algn="l" defTabSz="919163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2.	</a:t>
            </a:r>
            <a:r>
              <a:rPr lang="en-US" sz="3294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Building Up</a:t>
            </a:r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(1 Thess. 5:11).  “Edify” Gr. </a:t>
            </a:r>
            <a:r>
              <a:rPr lang="en-US" sz="3294" i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oikodomeo</a:t>
            </a:r>
            <a:r>
              <a:rPr lang="en-US" sz="3294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“to be a house-builder” (Strong’s 3618).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8273"/>
            <a:ext cx="7772400" cy="839740"/>
          </a:xfrm>
          <a:effectLst>
            <a:outerShdw blurRad="50800" dist="38100" dir="3900000">
              <a:schemeClr val="bg1">
                <a:alpha val="43000"/>
              </a:schemeClr>
            </a:outerShdw>
          </a:effectLst>
        </p:spPr>
        <p:txBody>
          <a:bodyPr/>
          <a:lstStyle/>
          <a:p>
            <a:r>
              <a:rPr lang="en-US" sz="6000" i="1" dirty="0" smtClean="0"/>
              <a:t>A Time For Everything</a:t>
            </a:r>
            <a:endParaRPr lang="en-US" sz="6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2120752"/>
            <a:ext cx="7772400" cy="4737247"/>
          </a:xfrm>
        </p:spPr>
        <p:txBody>
          <a:bodyPr>
            <a:normAutofit fontScale="85000" lnSpcReduction="20000"/>
          </a:bodyPr>
          <a:lstStyle/>
          <a:p>
            <a:pPr algn="r">
              <a:spcBef>
                <a:spcPts val="0"/>
              </a:spcBef>
              <a:spcAft>
                <a:spcPts val="1200"/>
              </a:spcAft>
            </a:pPr>
            <a:r>
              <a:rPr lang="en-US" sz="454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Destruction &amp; Reconstruct</a:t>
            </a:r>
            <a:r>
              <a:rPr lang="en-US" sz="4588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ion.</a:t>
            </a:r>
          </a:p>
          <a:p>
            <a:pPr indent="11113" algn="l"/>
            <a:r>
              <a:rPr lang="en-US" sz="3412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C.	A time to tear,  and a time to sew (vs. </a:t>
            </a:r>
            <a:r>
              <a:rPr lang="en-US" sz="3412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7a)</a:t>
            </a:r>
            <a:r>
              <a:rPr lang="en-US" sz="3412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</a:t>
            </a:r>
          </a:p>
          <a:p>
            <a:pPr marL="920750" indent="-455613" algn="l"/>
            <a:r>
              <a:rPr lang="en-US" sz="3059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1.	Tearing. “tear” Heb. </a:t>
            </a:r>
            <a:r>
              <a:rPr lang="en-US" sz="3059" i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qara</a:t>
            </a:r>
            <a:r>
              <a:rPr lang="en-US" sz="3059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‘,</a:t>
            </a:r>
            <a:r>
              <a:rPr lang="en-US" sz="3059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“Most frequently it refers to an act of heartfelt and grievous affliction (tearing one’s upper and under garment in front of the breast baring the sorrow of the heart; (</a:t>
            </a:r>
            <a:r>
              <a:rPr lang="en-US" sz="3059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cf</a:t>
            </a:r>
            <a:r>
              <a:rPr lang="en-US" sz="3059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…. Leviticus 10:6).  This occurred at the first news of a death (Genesis 37:29) or other tragedy (Numbers 14:6; Joshua 7:6)” (Theological Wordbook of the Old Testament, 2. 816. ). Joel 2:12-14.</a:t>
            </a:r>
          </a:p>
          <a:p>
            <a:pPr marL="920750" indent="-455613" algn="l"/>
            <a:r>
              <a:rPr lang="en-US" sz="3294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2.	Sewing (Acts 9:36-41; Col. 3:23).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654</Words>
  <Application>Microsoft Macintosh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Ecclesiastes 3:1-8</vt:lpstr>
      <vt:lpstr>A Time For Everything</vt:lpstr>
      <vt:lpstr>A Time For Everything</vt:lpstr>
      <vt:lpstr>A Time For Everything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“Why Don’t We Get Along?”</dc:title>
  <dc:creator>Kyle Pope</dc:creator>
  <cp:lastModifiedBy>Kyle Pope</cp:lastModifiedBy>
  <cp:revision>9</cp:revision>
  <dcterms:created xsi:type="dcterms:W3CDTF">2014-01-29T04:44:22Z</dcterms:created>
  <dcterms:modified xsi:type="dcterms:W3CDTF">2014-01-29T04:44:49Z</dcterms:modified>
</cp:coreProperties>
</file>