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7" r:id="rId2"/>
    <p:sldId id="268" r:id="rId3"/>
    <p:sldId id="269" r:id="rId4"/>
    <p:sldId id="270" r:id="rId5"/>
    <p:sldId id="272" r:id="rId6"/>
    <p:sldId id="271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9163" autoAdjust="0"/>
  </p:normalViewPr>
  <p:slideViewPr>
    <p:cSldViewPr snapToGrid="0" snapToObjects="1">
      <p:cViewPr>
        <p:scale>
          <a:sx n="100" d="100"/>
          <a:sy n="100" d="100"/>
        </p:scale>
        <p:origin x="-1024" y="-5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F7057-1F0D-8240-97AF-C79DC257C165}" type="datetimeFigureOut">
              <a:rPr lang="en-US" smtClean="0"/>
              <a:pPr/>
              <a:t>4/25/14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 descr="D:\Multimedia\A_Original\096_A_JuiceDrop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93900" y="274638"/>
            <a:ext cx="66929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1600200"/>
            <a:ext cx="6096000" cy="5041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prayer2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41452" y="1600200"/>
            <a:ext cx="1812544" cy="2057400"/>
          </a:xfrm>
          <a:prstGeom prst="rect">
            <a:avLst/>
          </a:prstGeom>
          <a:effectLst>
            <a:outerShdw blurRad="50800" dist="114300" dir="2700000">
              <a:srgbClr val="000000">
                <a:alpha val="43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 cap="none" spc="0">
          <a:ln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6000" i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26000">
                      <a:schemeClr val="accent2">
                        <a:lumMod val="50000"/>
                      </a:schemeClr>
                    </a:gs>
                    <a:gs pos="100000">
                      <a:srgbClr val="FFFF00"/>
                    </a:gs>
                  </a:gsLst>
                  <a:lin ang="5400000" scaled="0"/>
                  <a:tileRect/>
                </a:gradFill>
              </a:rPr>
              <a:t>Prayer That is Acceptable to God</a:t>
            </a:r>
            <a:endParaRPr lang="en-US" sz="6000" i="1" dirty="0">
              <a:ln>
                <a:solidFill>
                  <a:schemeClr val="tx1"/>
                </a:solidFill>
              </a:ln>
              <a:gradFill flip="none" rotWithShape="1">
                <a:gsLst>
                  <a:gs pos="26000">
                    <a:schemeClr val="accent2">
                      <a:lumMod val="50000"/>
                    </a:schemeClr>
                  </a:gs>
                  <a:gs pos="100000">
                    <a:srgbClr val="FFFF00"/>
                  </a:gs>
                </a:gsLst>
                <a:lin ang="5400000" scaled="0"/>
                <a:tileRect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324600" cy="5105400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4500" dirty="0" smtClean="0">
                <a:solidFill>
                  <a:schemeClr val="tx1"/>
                </a:solidFill>
              </a:rPr>
              <a:t>I. We Must Ask.</a:t>
            </a:r>
          </a:p>
          <a:p>
            <a:pPr marL="971550" lvl="1" indent="-514350">
              <a:spcBef>
                <a:spcPts val="1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Prayer involves more than requests, but asking of God is an important element of prayer.</a:t>
            </a:r>
          </a:p>
          <a:p>
            <a:pPr marL="971550" lvl="1" indent="-514350">
              <a:spcBef>
                <a:spcPts val="1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“Ask and it will be given” (Matt. 7:7-11).</a:t>
            </a:r>
          </a:p>
          <a:p>
            <a:pPr marL="971550" lvl="1" indent="-514350">
              <a:spcBef>
                <a:spcPts val="1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“You do not have because you do not ask” (James 4:1-3).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6000" i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26000">
                      <a:schemeClr val="accent2">
                        <a:lumMod val="50000"/>
                      </a:schemeClr>
                    </a:gs>
                    <a:gs pos="100000">
                      <a:srgbClr val="FFFF00"/>
                    </a:gs>
                  </a:gsLst>
                  <a:lin ang="5400000" scaled="0"/>
                  <a:tileRect/>
                </a:gradFill>
              </a:rPr>
              <a:t>Prayer That is Acceptable to God</a:t>
            </a:r>
            <a:endParaRPr lang="en-US" sz="6000" i="1" dirty="0">
              <a:ln>
                <a:solidFill>
                  <a:schemeClr val="tx1"/>
                </a:solidFill>
              </a:ln>
              <a:gradFill flip="none" rotWithShape="1">
                <a:gsLst>
                  <a:gs pos="26000">
                    <a:schemeClr val="accent2">
                      <a:lumMod val="50000"/>
                    </a:schemeClr>
                  </a:gs>
                  <a:gs pos="100000">
                    <a:srgbClr val="FFFF00"/>
                  </a:gs>
                </a:gsLst>
                <a:lin ang="5400000" scaled="0"/>
                <a:tileRect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388100" cy="5105400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4500" dirty="0" smtClean="0">
                <a:solidFill>
                  <a:schemeClr val="tx1"/>
                </a:solidFill>
              </a:rPr>
              <a:t>II. We Must Be Righteous.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“The eyes of the Lord are on the righteous” (1 Pet. 3:10-12).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The prayers of the wicked are an abomination (Prov. 28:9).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Sin causes God not to hear prayers (Isa. 59:1-2).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6000" i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26000">
                      <a:schemeClr val="accent2">
                        <a:lumMod val="50000"/>
                      </a:schemeClr>
                    </a:gs>
                    <a:gs pos="100000">
                      <a:srgbClr val="FFFF00"/>
                    </a:gs>
                  </a:gsLst>
                  <a:lin ang="5400000" scaled="0"/>
                  <a:tileRect/>
                </a:gradFill>
              </a:rPr>
              <a:t>Prayer That is Acceptable to God</a:t>
            </a:r>
            <a:endParaRPr lang="en-US" sz="6000" i="1" dirty="0">
              <a:ln>
                <a:solidFill>
                  <a:schemeClr val="tx1"/>
                </a:solidFill>
              </a:ln>
              <a:gradFill flip="none" rotWithShape="1">
                <a:gsLst>
                  <a:gs pos="26000">
                    <a:schemeClr val="accent2">
                      <a:lumMod val="50000"/>
                    </a:schemeClr>
                  </a:gs>
                  <a:gs pos="100000">
                    <a:srgbClr val="FFFF00"/>
                  </a:gs>
                </a:gsLst>
                <a:lin ang="5400000" scaled="0"/>
                <a:tileRect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388100" cy="5105400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4500" dirty="0" smtClean="0">
                <a:solidFill>
                  <a:schemeClr val="tx1"/>
                </a:solidFill>
              </a:rPr>
              <a:t>III. We Must Ask What is According to God’s Will.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“Anything according to His will” (1 John 5:14-15).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We know His revealed will by His word (Eph. 5:17).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Not all requests are God’s will (James 4:13-15).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6000" i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26000">
                      <a:schemeClr val="accent2">
                        <a:lumMod val="50000"/>
                      </a:schemeClr>
                    </a:gs>
                    <a:gs pos="100000">
                      <a:srgbClr val="FFFF00"/>
                    </a:gs>
                  </a:gsLst>
                  <a:lin ang="5400000" scaled="0"/>
                  <a:tileRect/>
                </a:gradFill>
              </a:rPr>
              <a:t>Prayer That is Acceptable to God</a:t>
            </a:r>
            <a:endParaRPr lang="en-US" sz="6000" i="1" dirty="0">
              <a:ln>
                <a:solidFill>
                  <a:schemeClr val="tx1"/>
                </a:solidFill>
              </a:ln>
              <a:gradFill flip="none" rotWithShape="1">
                <a:gsLst>
                  <a:gs pos="26000">
                    <a:schemeClr val="accent2">
                      <a:lumMod val="50000"/>
                    </a:schemeClr>
                  </a:gs>
                  <a:gs pos="100000">
                    <a:srgbClr val="FFFF00"/>
                  </a:gs>
                </a:gsLst>
                <a:lin ang="5400000" scaled="0"/>
                <a:tileRect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5105400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4500" dirty="0" smtClean="0">
                <a:solidFill>
                  <a:schemeClr val="tx1"/>
                </a:solidFill>
              </a:rPr>
              <a:t>IV. We Must Ask in Faith.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“Ask in faith, with no doubting” (James 1:5-7).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Faith doesn’t mean we get every request (1 John 5:14-15).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Faith trusts God even when the answer is no (Heb. 11:6).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6000" i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26000">
                      <a:schemeClr val="accent2">
                        <a:lumMod val="50000"/>
                      </a:schemeClr>
                    </a:gs>
                    <a:gs pos="100000">
                      <a:srgbClr val="FFFF00"/>
                    </a:gs>
                  </a:gsLst>
                  <a:lin ang="5400000" scaled="0"/>
                  <a:tileRect/>
                </a:gradFill>
              </a:rPr>
              <a:t>Prayer That is Acceptable to God</a:t>
            </a:r>
            <a:endParaRPr lang="en-US" sz="6000" i="1" dirty="0">
              <a:ln>
                <a:solidFill>
                  <a:schemeClr val="tx1"/>
                </a:solidFill>
              </a:ln>
              <a:gradFill flip="none" rotWithShape="1">
                <a:gsLst>
                  <a:gs pos="26000">
                    <a:schemeClr val="accent2">
                      <a:lumMod val="50000"/>
                    </a:schemeClr>
                  </a:gs>
                  <a:gs pos="100000">
                    <a:srgbClr val="FFFF00"/>
                  </a:gs>
                </a:gsLst>
                <a:lin ang="5400000" scaled="0"/>
                <a:tileRect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5105400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4500" dirty="0" smtClean="0">
                <a:solidFill>
                  <a:schemeClr val="tx1"/>
                </a:solidFill>
              </a:rPr>
              <a:t>V. We Must Ask with a Forgiving Heart.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We are forgiven as we forgive (Matt. 6:9-15).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Worship is not acceptable with </a:t>
            </a:r>
            <a:r>
              <a:rPr lang="en-US" sz="3200" dirty="0" err="1" smtClean="0">
                <a:solidFill>
                  <a:schemeClr val="tx1"/>
                </a:solidFill>
              </a:rPr>
              <a:t>unreconciled</a:t>
            </a:r>
            <a:r>
              <a:rPr lang="en-US" sz="3200" dirty="0" smtClean="0">
                <a:solidFill>
                  <a:schemeClr val="tx1"/>
                </a:solidFill>
              </a:rPr>
              <a:t> wrongs (Matt. 5:23-24</a:t>
            </a:r>
            <a:r>
              <a:rPr lang="en-US" sz="3200" smtClean="0">
                <a:solidFill>
                  <a:schemeClr val="tx1"/>
                </a:solidFill>
              </a:rPr>
              <a:t>).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6000" i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26000">
                      <a:schemeClr val="accent2">
                        <a:lumMod val="50000"/>
                      </a:schemeClr>
                    </a:gs>
                    <a:gs pos="100000">
                      <a:srgbClr val="FFFF00"/>
                    </a:gs>
                  </a:gsLst>
                  <a:lin ang="5400000" scaled="0"/>
                  <a:tileRect/>
                </a:gradFill>
              </a:rPr>
              <a:t>Prayer That is Acceptable to God</a:t>
            </a:r>
            <a:endParaRPr lang="en-US" sz="6000" i="1" dirty="0">
              <a:ln>
                <a:solidFill>
                  <a:schemeClr val="tx1"/>
                </a:solidFill>
              </a:ln>
              <a:gradFill flip="none" rotWithShape="1">
                <a:gsLst>
                  <a:gs pos="26000">
                    <a:schemeClr val="accent2">
                      <a:lumMod val="50000"/>
                    </a:schemeClr>
                  </a:gs>
                  <a:gs pos="100000">
                    <a:srgbClr val="FFFF00"/>
                  </a:gs>
                </a:gsLst>
                <a:lin ang="5400000" scaled="0"/>
                <a:tileRect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5105400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4500" dirty="0" smtClean="0">
                <a:solidFill>
                  <a:schemeClr val="tx1"/>
                </a:solidFill>
              </a:rPr>
              <a:t>VI. We Must Ask with a Thankful Heart.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Any request must be offered with gratitude for past blessings (Phil. 4:6-7).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“In everything, give thanks” (1 Thess. 5:17-18).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6000" i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26000">
                      <a:schemeClr val="accent2">
                        <a:lumMod val="50000"/>
                      </a:schemeClr>
                    </a:gs>
                    <a:gs pos="100000">
                      <a:srgbClr val="FFFF00"/>
                    </a:gs>
                  </a:gsLst>
                  <a:lin ang="5400000" scaled="0"/>
                  <a:tileRect/>
                </a:gradFill>
              </a:rPr>
              <a:t>Prayer That is Acceptable to God</a:t>
            </a:r>
            <a:endParaRPr lang="en-US" sz="6000" i="1" dirty="0">
              <a:ln>
                <a:solidFill>
                  <a:schemeClr val="tx1"/>
                </a:solidFill>
              </a:ln>
              <a:gradFill flip="none" rotWithShape="1">
                <a:gsLst>
                  <a:gs pos="26000">
                    <a:schemeClr val="accent2">
                      <a:lumMod val="50000"/>
                    </a:schemeClr>
                  </a:gs>
                  <a:gs pos="100000">
                    <a:srgbClr val="FFFF00"/>
                  </a:gs>
                </a:gsLst>
                <a:lin ang="5400000" scaled="0"/>
                <a:tileRect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5105400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4500" dirty="0" smtClean="0">
                <a:solidFill>
                  <a:schemeClr val="tx1"/>
                </a:solidFill>
              </a:rPr>
              <a:t>VII. We Must Ask in the Name of Christ.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Jesus taught to ask in His name (John 14:13-14).</a:t>
            </a:r>
          </a:p>
          <a:p>
            <a:pPr marL="971550" lvl="1" indent="-514350">
              <a:spcBef>
                <a:spcPts val="768"/>
              </a:spcBef>
              <a:buAutoNum type="alphaUcPeriod"/>
            </a:pPr>
            <a:r>
              <a:rPr lang="en-US" sz="3200" dirty="0" smtClean="0">
                <a:solidFill>
                  <a:schemeClr val="tx1"/>
                </a:solidFill>
              </a:rPr>
              <a:t>All we do should be under the authority of Christ (Col. 3:17).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421</Words>
  <Application>Microsoft Macintosh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Prayer That is Acceptable to God</vt:lpstr>
      <vt:lpstr>Prayer That is Acceptable to God</vt:lpstr>
      <vt:lpstr>Prayer That is Acceptable to God</vt:lpstr>
      <vt:lpstr>Prayer That is Acceptable to God</vt:lpstr>
      <vt:lpstr>Prayer That is Acceptable to God</vt:lpstr>
      <vt:lpstr>Prayer That is Acceptable to God</vt:lpstr>
      <vt:lpstr>Prayer That is Acceptable to God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15</cp:revision>
  <dcterms:created xsi:type="dcterms:W3CDTF">2014-04-26T01:56:50Z</dcterms:created>
  <dcterms:modified xsi:type="dcterms:W3CDTF">2014-04-26T01:57:42Z</dcterms:modified>
</cp:coreProperties>
</file>