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35"/>
  </p:notesMasterIdLst>
  <p:sldIdLst>
    <p:sldId id="256" r:id="rId2"/>
    <p:sldId id="423" r:id="rId3"/>
    <p:sldId id="426" r:id="rId4"/>
    <p:sldId id="427" r:id="rId5"/>
    <p:sldId id="388" r:id="rId6"/>
    <p:sldId id="393" r:id="rId7"/>
    <p:sldId id="383" r:id="rId8"/>
    <p:sldId id="394" r:id="rId9"/>
    <p:sldId id="397" r:id="rId10"/>
    <p:sldId id="398" r:id="rId11"/>
    <p:sldId id="399" r:id="rId12"/>
    <p:sldId id="400" r:id="rId13"/>
    <p:sldId id="402" r:id="rId14"/>
    <p:sldId id="403" r:id="rId15"/>
    <p:sldId id="404" r:id="rId16"/>
    <p:sldId id="405" r:id="rId17"/>
    <p:sldId id="406" r:id="rId18"/>
    <p:sldId id="417" r:id="rId19"/>
    <p:sldId id="407" r:id="rId20"/>
    <p:sldId id="401" r:id="rId21"/>
    <p:sldId id="411" r:id="rId22"/>
    <p:sldId id="408" r:id="rId23"/>
    <p:sldId id="409" r:id="rId24"/>
    <p:sldId id="410" r:id="rId25"/>
    <p:sldId id="414" r:id="rId26"/>
    <p:sldId id="420" r:id="rId27"/>
    <p:sldId id="418" r:id="rId28"/>
    <p:sldId id="419" r:id="rId29"/>
    <p:sldId id="415" r:id="rId30"/>
    <p:sldId id="416" r:id="rId31"/>
    <p:sldId id="412" r:id="rId32"/>
    <p:sldId id="421" r:id="rId33"/>
    <p:sldId id="42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351413"/>
    <a:srgbClr val="020301"/>
    <a:srgbClr val="040000"/>
    <a:srgbClr val="060606"/>
    <a:srgbClr val="FDFEFC"/>
    <a:srgbClr val="0201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119" autoAdjust="0"/>
    <p:restoredTop sz="94629" autoAdjust="0"/>
  </p:normalViewPr>
  <p:slideViewPr>
    <p:cSldViewPr>
      <p:cViewPr varScale="1">
        <p:scale>
          <a:sx n="99" d="100"/>
          <a:sy n="99" d="100"/>
        </p:scale>
        <p:origin x="-536" y="-96"/>
      </p:cViewPr>
      <p:guideLst>
        <p:guide orient="horz" pos="2160"/>
        <p:guide pos="2880"/>
      </p:guideLst>
    </p:cSldViewPr>
  </p:slideViewPr>
  <p:outlineViewPr>
    <p:cViewPr>
      <p:scale>
        <a:sx n="33" d="100"/>
        <a:sy n="33" d="100"/>
      </p:scale>
      <p:origin x="0" y="80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F2A02-D795-46D5-8E30-DBE455B66F4F}" type="datetimeFigureOut">
              <a:rPr lang="en-US" smtClean="0"/>
              <a:pPr/>
              <a:t>11/11/14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5141D-EDFA-4B68-B85B-2DB614AB79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we searched the room for quarters, and found that the oldest one</a:t>
            </a:r>
            <a:r>
              <a:rPr lang="en-US" baseline="0" dirty="0" smtClean="0"/>
              <a:t> we had was 1998, would that be direct proof that there were no quarters before 1998?</a:t>
            </a:r>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http://www.foxnews.com/us/2014/02/25/california-couple-uncover-rare-gold-coins-worth-10-million-while-walking-their/</a:t>
            </a:r>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http://www.foxnews.com/us/2014/02/25/california-couple-uncover-rare-gold-coins-worth-10-million-while-walking-their/</a:t>
            </a:r>
            <a:endParaRPr lang="en-US" dirty="0"/>
          </a:p>
        </p:txBody>
      </p:sp>
      <p:sp>
        <p:nvSpPr>
          <p:cNvPr id="4" name="Slide Number Placeholder 3"/>
          <p:cNvSpPr>
            <a:spLocks noGrp="1"/>
          </p:cNvSpPr>
          <p:nvPr>
            <p:ph type="sldNum" sz="quarter" idx="10"/>
          </p:nvPr>
        </p:nvSpPr>
        <p:spPr/>
        <p:txBody>
          <a:bodyPr/>
          <a:lstStyle/>
          <a:p>
            <a:fld id="{F2C5141D-EDFA-4B68-B85B-2DB614AB79D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6BDD3-D1D3-4A59-B179-24EB160F94BB}"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6BDD3-D1D3-4A59-B179-24EB160F94BB}"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6BDD3-D1D3-4A59-B179-24EB160F94BB}"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6BDD3-D1D3-4A59-B179-24EB160F94BB}"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6BDD3-D1D3-4A59-B179-24EB160F94BB}" type="datetimeFigureOut">
              <a:rPr lang="en-US" smtClean="0"/>
              <a:pPr/>
              <a:t>11/11/14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6BDD3-D1D3-4A59-B179-24EB160F94BB}" type="datetimeFigureOut">
              <a:rPr lang="en-US" smtClean="0"/>
              <a:pPr/>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6BDD3-D1D3-4A59-B179-24EB160F94BB}" type="datetimeFigureOut">
              <a:rPr lang="en-US" smtClean="0"/>
              <a:pPr/>
              <a:t>11/11/14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6BDD3-D1D3-4A59-B179-24EB160F94BB}" type="datetimeFigureOut">
              <a:rPr lang="en-US" smtClean="0"/>
              <a:pPr/>
              <a:t>11/11/14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6BDD3-D1D3-4A59-B179-24EB160F94BB}" type="datetimeFigureOut">
              <a:rPr lang="en-US" smtClean="0"/>
              <a:pPr/>
              <a:t>11/11/14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6BDD3-D1D3-4A59-B179-24EB160F94BB}" type="datetimeFigureOut">
              <a:rPr lang="en-US" smtClean="0"/>
              <a:pPr/>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6BDD3-D1D3-4A59-B179-24EB160F94BB}" type="datetimeFigureOut">
              <a:rPr lang="en-US" smtClean="0"/>
              <a:pPr/>
              <a:t>11/11/14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0198C-F1D9-45E7-BD2E-1FC057202E6A}"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6BDD3-D1D3-4A59-B179-24EB160F94BB}" type="datetimeFigureOut">
              <a:rPr lang="en-US" smtClean="0"/>
              <a:pPr/>
              <a:t>11/11/14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0198C-F1D9-45E7-BD2E-1FC057202E6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5/55/Camels_at_Giza.JPG"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docid=jF32TWlrZFZ2LM&amp;tbnid=DJqMNgWY0SNVFM:&amp;ved=0CAUQjRw&amp;url=http://en.wikipedia.org/wiki/James_Randi&amp;ei=TvUMU5HFNZPioATai4G4Cg&amp;psig=AFQjCNENYe4xmI6FOHA3ITZOiAqkTETqcA&amp;ust=13934445303674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0722" name="Picture 2" descr="File:Camels at Giza.JPG">
            <a:hlinkClick r:id="rId3"/>
          </p:cNvPr>
          <p:cNvPicPr>
            <a:picLocks noChangeAspect="1" noChangeArrowheads="1"/>
          </p:cNvPicPr>
          <p:nvPr/>
        </p:nvPicPr>
        <p:blipFill>
          <a:blip r:embed="rId4" cstate="print"/>
          <a:srcRect/>
          <a:stretch>
            <a:fillRect/>
          </a:stretch>
        </p:blipFill>
        <p:spPr bwMode="auto">
          <a:xfrm>
            <a:off x="0" y="0"/>
            <a:ext cx="9144000" cy="7091916"/>
          </a:xfrm>
          <a:prstGeom prst="rect">
            <a:avLst/>
          </a:prstGeom>
          <a:noFill/>
        </p:spPr>
      </p:pic>
      <p:sp>
        <p:nvSpPr>
          <p:cNvPr id="2" name="Title 1"/>
          <p:cNvSpPr>
            <a:spLocks noGrp="1"/>
          </p:cNvSpPr>
          <p:nvPr>
            <p:ph type="ctrTitle"/>
          </p:nvPr>
        </p:nvSpPr>
        <p:spPr>
          <a:xfrm>
            <a:off x="457200" y="0"/>
            <a:ext cx="8305800" cy="4983480"/>
          </a:xfrm>
        </p:spPr>
        <p:txBody>
          <a:bodyPr>
            <a:noAutofit/>
          </a:bodyPr>
          <a:lstStyle/>
          <a:p>
            <a:pPr algn="l"/>
            <a:r>
              <a:rPr lang="en-US" sz="7600" b="1" dirty="0" smtClean="0">
                <a:effectLst>
                  <a:glow rad="228600">
                    <a:srgbClr val="000000"/>
                  </a:glow>
                </a:effectLst>
              </a:rPr>
              <a:t>Camels </a:t>
            </a:r>
            <a:br>
              <a:rPr lang="en-US" sz="7600" b="1" dirty="0" smtClean="0">
                <a:effectLst>
                  <a:glow rad="228600">
                    <a:srgbClr val="000000"/>
                  </a:glow>
                </a:effectLst>
              </a:rPr>
            </a:br>
            <a:r>
              <a:rPr lang="en-US" sz="7600" b="1" dirty="0" smtClean="0">
                <a:effectLst>
                  <a:glow rad="228600">
                    <a:srgbClr val="000000"/>
                  </a:glow>
                </a:effectLst>
              </a:rPr>
              <a:t>	</a:t>
            </a:r>
            <a:r>
              <a:rPr lang="en-US" sz="4000" b="1" dirty="0" smtClean="0">
                <a:effectLst>
                  <a:glow rad="228600">
                    <a:srgbClr val="000000"/>
                  </a:glow>
                </a:effectLst>
              </a:rPr>
              <a:t>and the </a:t>
            </a:r>
            <a:r>
              <a:rPr lang="en-US" sz="7600" b="1" dirty="0" smtClean="0">
                <a:effectLst>
                  <a:glow rad="228600">
                    <a:srgbClr val="000000"/>
                  </a:glow>
                </a:effectLst>
              </a:rPr>
              <a:t>Accuracy </a:t>
            </a:r>
            <a:br>
              <a:rPr lang="en-US" sz="7600" b="1" dirty="0" smtClean="0">
                <a:effectLst>
                  <a:glow rad="228600">
                    <a:srgbClr val="000000"/>
                  </a:glow>
                </a:effectLst>
              </a:rPr>
            </a:br>
            <a:r>
              <a:rPr lang="en-US" sz="7600" b="1" dirty="0" smtClean="0">
                <a:effectLst>
                  <a:glow rad="228600">
                    <a:srgbClr val="000000"/>
                  </a:glow>
                </a:effectLst>
              </a:rPr>
              <a:t>					</a:t>
            </a:r>
            <a:r>
              <a:rPr lang="en-US" sz="4000" b="1" dirty="0" smtClean="0">
                <a:effectLst>
                  <a:glow rad="228600">
                    <a:srgbClr val="000000"/>
                  </a:glow>
                </a:effectLst>
              </a:rPr>
              <a:t>of the </a:t>
            </a:r>
            <a:r>
              <a:rPr lang="en-US" sz="7600" b="1" dirty="0" smtClean="0">
                <a:effectLst>
                  <a:glow rad="228600">
                    <a:srgbClr val="000000"/>
                  </a:glow>
                </a:effectLst>
              </a:rPr>
              <a:t>Bible</a:t>
            </a:r>
            <a:endParaRPr lang="en-US" sz="4000" dirty="0">
              <a:effectLst/>
            </a:endParaRPr>
          </a:p>
        </p:txBody>
      </p:sp>
      <p:sp>
        <p:nvSpPr>
          <p:cNvPr id="28676" name="AutoShape 4" descr="data:image/jpeg;base64,/9j/4AAQSkZJRgABAQAAAQABAAD/2wCEAAkGBxQTEhUUExQVFhQXFxcXFxcYGBcUFxcXGBwXFxcXGBccHCggHBwlHBQUITEhJSksLi4uFx8zODMsNygtLiwBCgoKDg0OGhAQGywkHyQsLCwsLCwsLCwsLCwsLCwsLCwsLCwsLCwsLCwsLCwsLCwsLCwsLCwsLCwsLCwsLCwsLP/AABEIAQQAwgMBIgACEQEDEQH/xAAcAAACAgMBAQAAAAAAAAAAAAAEBQMGAAIHAQj/xAA9EAABAwIDBQYEBQIFBQEAAAABAAIDBBEFITEGEkFRYSJxgZGh0QcTMrFCUsHh8BRyFSOy0vFDU2KCojP/xAAZAQADAQEBAAAAAAAAAAAAAAABAgMABAX/xAAkEQACAgMAAwACAwEBAAAAAAAAAQIRAyExBBJBFCITMmFRQv/aAAwDAQACEQMRAD8ANaFt/NApQ37qdkK8yzqNYhpdFMi4rRkVkVThBoxsyAZZLcU/CyIY1ENamSQoCKbn9yi4KUZfupXEcTYJbXbS08AO9IMkHSGobf0jeR8z7rDTN5HzPuqHWfFenbkxrndwSib4un8MJt1IW9JP4HR1MU7eXq73WskTQf3K5VJ8UyR9BulVV8Sah30gDvWWOb+Gpf8ATsErGG/uVuyBtvXU+64U7busv9TfL90fR/Eepb9Qa4eSP8M18BpnY5Yx3+JWjYR18z7qk4Pt/FIR8y7TyPurvR1bJGhzHAjokqumaInxDPr1K8+UP4SiXtWCPJajIEkjH88kM9ltOCOlCHe1FIICcs+KGkcc+qNkYhpWJ0jALzw/RRSSG3DyHsiHtUD2p6CzwlyxEtqSMt31KxCkKGQMR0bckNC2yLhUwE7IFuKfipo23ClDEaBZHG3NRYhXNhaXOIAsoMbxNtPEZHkAD1XEdo9ppat5zIZfIdOqaMW+BRY9qNuXyOLIT2RxCo05kkN3Em/NGUsQA0z9EQQP2VI1HhT1tCc0p4qJ0RTaRt+HkhZnW4J1NiuCAQ0rLKZ0nReSMyunsWjVkd02osPDkpgzICtlFHZo/wCEk20UxxTApcKHDJb4dis9G+8bjbi06FM3usEprXh2R1Sd6PKKXDp2zW2cVTYE7r+LT+nNW5sgK+cJIHNN2k94ysrrshty+MiKoJc3QP4jvSSx1tEjqj2KB7VNDUNe0OaQQRkRyUUpU0jAkiHe1FPULgnMASsQ7mJlK1BzMTINkXyz+U+RWLcNdzH88F6lANKcfr90axuiAp3HLnmmcByQRNhETV7PKGtLnGwAzXoXOvintH8tnyWO7TtbagcU1XpGiin/ABA2pNVKWsP+U02HW3FVimsMyoGZqRg8l0qKiqDdsYxzE9yYQNBSqOSwRUU3/ClRVMOMIP4s+QSuuo7c/FO6SJztBuhR1+GOOeZWWmNJWirujU9JxB0P3Uk1E9p+lb00eYVW9EfpLQx7pyF3czoE+h3R9Ti53TgkchIdYIqGZrPqNz+UJGrHjKhrJI22QsEqqQLoxlWw2vGRfrr4LJg1190AEcDqskM3YvaD3hazQjUKN85a6xFii2G4TUTuy0bA7RGNwgkPZP034HkulbtwuEsduuBGozuu07OVfzIWm97gKOSNbRvgW6BRPjTB4Qk1khkwGQIOVHSFBTlMEit3+qxYD0P88V6lMMoBl5o+B9kHEPufuUcwBBCWbVtY2NjnE5AXXzntBiBqKh8h/E427uC6t8TcW3ICxpzdl4cT+i47AOJV8X2Rq0b/AClOxoAXjTxUEkp5p9sPDexJsE4poY4rGQ7z/wAo18eSDw8BrTIdfw96Y4XQF53ncTn1StlYRsnixGV+TRujp7o5lO92pKb0GHtaNE1hpByUJZVE64eO30qUmFv4G/evIMCc43Nh+qu7aMHgpY6MBK/JGXhq9lLq9ny4DdyPE81rT7MBuuZ5lX3+lWjqZT/JkV/FhdlFfgTh9MhHglOJYO6PtNcT910WalS2qguCOCrDNfSWTxo1ooVVKJwLZSDwv+6hZVEDdcLHn7p5iOBgu3mndPokdbC5hs7Mc10J2cc4SXSOSe2S6L8M8Uu0xk3AOXTouaPbl04I3ZrFjTztN+zcA+eqMlaIJ7PoBzkBUyKSkk+YwOHEXWskKjQQGR6Fkaj5Iwg5itQUwUs6+o9likEbuvqvUDDaHQd5+6KDrC/RQ0zcutz9yoMcqflwPd0P7JRO6OSfELEvmTOsdHbg7m6+v2VU3sgEXikm9Ja97a9Tq4+d0LGztBdUFSoL6FhuS1gpS53RSu17lO1+62/NDg6VhEEO+/dH0tyyVuw+nDQFW8Bj4q204UckqR2YIfQ+mYmULEDAEbEuKT2ehHgWxtlvuLWPgpGhTYx6Grwhekr26UwNLGltXDxTeQIWaO6pF0K1ZXamn6JBjNIHNKt9VEkWIQXBXZinZy5YaOfgZlp8ENKLFH4jFuvusq4A5oIXWjy3E6n8MsZ+ZAGOObMtVcJQNbriXw9xIxVIHB2RC7hFYgHmFKemD/QKTPS6FkgP8zTN8aDmNkLMBAN5D091izdPMeR9l4lMNKZ369+pSD4gVe5T25p/SNy8/uqJ8Vp8o295/nmtFGi9nMb9olbU57S0cFqw2uV0GJPmXPeUfU/hb0S+nGYR0r96XpklZSPCxYRHYBWSmKR0AsAnEDlz5D0cehxAEZGEvpqhnFw80yhmYdHDzC45HWmEMbkpWhSwFpGqmESk2GyDcXvy0WyFbGNLYrkgF8SGqABxsgdp9pY6fsi7pDo0Z+fJUmoq6qqJ3n7jT+ELpxYpS2+E55VHXWWevrmXtvDzF0rneCMkFS7HB2rsz1UpwKWAZOLm8jmumKgtJkZPI9taKxtBDndJ4Kglu4eBuFYMdaqw42dddUeHnZdSCsPktPG4ZHeHmvoPDnXiaf8AxC+dy3tgjmCu/bOz71OzuCTJ8J/A5yEqAi5UJKpowE0C2jfRerwD+WCxAw0gGXLM/crmXxak/wAyP+0/cLpbHZeJ+5XKPitITK08N23qnitoWH0pD5Mgsv2fFQXW7zkF0UGySB2YRlBnJ4oBmiOwY9vxStFIdRb432HRQyion7MYLWc+JRtDTbxF9FZTVxUzN558Bqe5cs5+vy2elGHstukVml2ReG5uN+eR+6jOy0o/6wA8j6Fa4tthJJvfLDg0X7LBcgc3u4eCrb8Wne4gd+Y3rDnndNGOR9pEpZMMdK2XXC6OSEjdqv8A1JuPIlXPD6934s+qouBbOVDoGVDmsMbhvWI3XW5g/wA1VqwUh7Duh3ZyIdqPFc3kQVWdXjyUtFqiqAUFi9fuNNtUDQz525IXG5NO9csYXKizilsqeKNJcSGknM3A3pHka7o4AcyqqMTmJDWRntaXBcTzIXVsHwlzHmZpDi4WIN9NbDPIZclNLhTASRCWgkksbK5rLnM5AZX6LvjmgtHHkxTb0UCioK7+n/qA5rGZ69n6Ta/LgmOzuLzysLZWkjg8+ye4pTSTbrZLNjbbdjZkwAadSe9DyRhjbAWCMpxl8Bjxzi7bKhtK2x81VCL3Vm2idcFVdjsrrqjw4c/9gmP6eoXZPh9Ub1OOn/K4rIbZ8NV174ZPHyLeKE+EkXCVqCmCPkKBqCpIwMwtsOyfX2WKId3qsQAH37PifuVyL4kuvN0susk5EHmfuVyr4kxWeHcCqQ6gQ+lIYM17JqvYeK8fqr/TfDcfT4ozBz2/EIVzbMCkoH2cEr4x46aOl4YRYIbGcKlqT9Ya0DIAZnxWmGT3AzVhoiuOf6u0erGpr1Yq2XpJaUGMxxSxuvcHsmxyOdjfLgm9FhEQGUEgaf8ApmRpZr9N/qsmUDRyTSlsOSjLyJDx8WKB5oZJmhj7MjFhuNyFhwvy6KWVjIY91jQByAsEaXhLKs7xXM5uXS+OCXBdSA7xU2KR3avWMsVviX0Jk/2THa/WgbBqwtyOif8A9S0qq0Rz0TeA2TZIqycVaJ6poVcxfIFO55FXMZlyKph6DJwouPTahIIDnY6FN8edmka9KPDxcz/YIfpbkfRdP+GUpMPdl4hcscV034WN7En9wPolnwRMvznZIOYo14yQFQkQAbeP8JWLX5Z5j1/2rEgCZ9Rla36rnnxLmBDBxuVe5XWC5NtpXfMnsDoqQ6gJCKJSBl17Axbx6qzYyRvWCwa3ospWKCSS7rouKRvPNK+DJpssOG1NgFbcJqAbLnlNPY5K04VPayjONo7sM9l5heEbG5J6KUEJjE5edNUelHYb8xaPbxXsTVtWnsG3JRHsXTShTPG8zwQEzcuKLZOA23FUqqBYmo5N2Sx0vZWINyVdrY8ySLXNwnFHU3aM+CtlVpNE4abRpWOVTxyWytNc7JU3aCTJU8dbJ+Q6RTcVmuliKrTmhmleguHiTdyPSum/C2b/AC3jiCFzZ7VcfhnV7srmniEs+GidVfJkgZnqR7+SEkKlE1Gu8OR8gsXoaf4GrEBRdjcu7E48gVx6qdvPJK65jzSYnX5G65BIMz3qsA/AmAZKJw1U0eTQtZxkm+jAi9CyyxOTCaV/aVmw2fRVaFOqCospyOjHKjoOFS3ATyIqlYRWZhWaKp+y4c0NnrYciobiYBC1leAD2rFKJ8Tc87kQudL9UFPgErhd77Dw/lkkcSX9nQ0srf8AVWGV+MB5F3llsrMdYH3Kb0eKQvYM95zeeRPeqc3ZyMmweXHib5eacx4cIgN1zWga8ynnjhSSYsP5Xuiv7R4s4Tue5rjwGeQHCwWUe1hH4TbijcddTmxc8G3AZrTCHRPcGNic4XzO7ugDxXQvX04c0ozU3+wbHjjJRrYqubQVATvHsHbEbtyVQxea+SbHGPYiZ8klGpCSqfcqJguQFtKM1PRx/iPBWPO6zJznbknOyT92ob3gJA593XT3ZkXnZfmOKD4MnbOuNOShkapmDJauCigkG6383oViNZKbDM6flBWIC0KMQiuxw42IXGqqMte5p4EhdseO5ct2wpNyckaHNPBhrQojflZayaKMleNKrQLNV7Ze2yXpCJqJaVt0TC/dNlBQ6lG1NObXAzSPpSPBnhtZY2JVhZVlw3QVQmzWsnNBiFjrl/LpWi+PLWjpOCkNabDPmo6vCDKSTNIL8GkAfa5SXC8WByurBSVQPFcc4uLbPQhKMlQjdsm8HKSR45BxCLh2Zyt8p3iT+pVlZVhoSyv2jDcrpY5cktJDOEICybZ4j8DW/dGYdSiLv4raPGg/jmhKyuABsVVe8tMm/TqAtp6y41VBqCbkp9i9YSSLpBVLqhGkebnnbAXtufFESizbBRsbmETIxOc6FwameGT7jmu5FaNiyUT2oBqtnVcJxpjwBcE96afNBXGIpXNOTiFZcF2he0hshy58uvcpuI9pnRWyNsLnPuPusS7/ABIjLePosUwUEFc7+IEgMjQNVbcYxpkQNz/LcFzHFawyvLj4KkFw3wCK9YthGSpXwcArNiJETM1u5q8OWSxxSjoloB2wrnhNMCMxqqtg1OXOvZXrDmaBJNnRgiVTafBDEQ5o7J9EmhkINiuzRUbZGbrgCFQ9rNkXQu34gXMPjZShmTfqyubxmv2jwT0tVYp7h+MuByVQiuL38UVDOrNJkIZGi8zY048VWcRqXOde6EFSVG6W6WMEuDZMvshths7ra8ERVVBIHQ+aRwzFt81u+punoRZP1JJ5blB1oIsD3plhdIXne4D7oLHj2tEb+E5RdezBhHldFMIIQ1NJcIpkJOi3BYqzLLSVhOlkQ+nIF1AJLaoFfWtMh3eHFayTW8PstaqoS+aS9yikJJpHQJa0hxFzqeK9Sup+t39x4O5rFEX2F2PzkzOudAwf/DT+qWFwtZT43cTO7mf6GIAFVitAsZU7Ra/BeSm+iDE/Zsp6eS7HDii0FMGJzU1LTF5UEOuasuDRDeCz0NBezHGFUO60ZJ7SwZrSmiyR8LVzTkejCFDKibZNBGHCxCV0ibQLz8j2dv8A5Kzi2w8T2v8Aljdc4389bKjY9slJA1zhmBbRdpBQtVAHghwBBT4/JnHpzSwwn1HzzI4t1CLwaB0kgA4roeObECRznty42ROy+zAh7TwL8Oi7vyIetnIvEn70+FI2gwV8ZuAbG37pNQUznvsu24lh7ZGlpGSr8Oz7Y5HPGhtklx+Qmt9KZPD/AGtcFtJQCOIC2ZzKrm0FHfNXuqjultXh9wqRn9YcmK1SOcMYWnJFh7hmCjsTw0sdkMkPPT2HJWOFxcXQM6teNcwsqZAW7wUUjclFTG7XBA3s+A4BcUUzDiRmvKR+6CUbR1LjqBZFsWKX0c1FH23afUfusTGemBc49Tz596xRN6lXxWnBkP8Aaz/QxLX0vJwKZ4zEfmO7mePYYlnySM9OSpF6FILLAbaImV4Jv09UOdFRMB7vX180xpap0djqOaWAXTL5W5Cd7UnIckGGLZf8CrRIy4KdRFUvYplmEniclcYmLlyrZ6eGdxDqdyaQSJVA0hGxkrhyI7YO1sYhy1c9RtcscVEKibtK9cFBDKLol5RM+gsjlBKsmkzWpzCol9HtcF00eaic1GSNuoHNXVGRBxFVfRBwSPHcBexoc03by5K1GIucGjUlMMZpg5tuKvGRweTV0cblHBAsu13TQq64rgRYS5ouOSUy4RvZt9VZM46FEdOdRmEdSsDRnovP8OfGbWPqvHUryOPJYKdFlnqu07XU8Dz71iinw2UucQ3Ikkd1+5YpC+zBa+lJecjoz/S1AOps9F0V9KL6Dl05ZKFmHNvcAeSZMBQZ8IJZkLFJZKJ4vdpXYv8AD2uFrZoGuwNpBAGvmEfajUjltGwb1iLFHPowTldzvNWo7KuJ1y7s0bBs69oy152R9kGiTZXDeyGHIniSBbuVpfROjcGkA3DdCDqB170BhVC5gBcbuHFWqll3hY9O/IKM6l0tjyyg9CyBwRO6EPVYPIztR9scuKhhqs7OuDyORXDkxtbR62LNGfOhzWLHLRsqy6gy1ETo81OxxWgcpAjbZmqIKlqgHRHuAKFfHyVIv4aiAhRzNyUrskTQ4U+Y3N2x+ru7oqwTbJ5ZqEbYPgdGXEynTRv6lE11K4kZanJOJ2hjd1tshbJCxSu3wTn3gH7rqjX08ecnJ2Jm0l75JbWYG1xuOyeit39PfPLnwUEkHRb2BRWGYSbZm56hbDChxAun7mLT5aNgEDqbP9nLE4azu8z7rFrEoUkZqWNtl7xUzG2T/AWbxheyN6L1gUzWIMxEyFSxsW7GKUsS2EhcxEU5stNxbtalCNaSaymqKOKYdoC/PQ+BSyF6LjkQodOgKo2ee3/833HI5HzQckMjPqYR4X9QrCyYjRTCp52UpY4s6oeXOKKkZApGTK0PjY7VgPksjoov+23yQ/gRb83/AArJmU8NDJJo0+PZCs0cbG6NaPBZLUFMsKQkvNl8Qro8Ba3tSkOPIaePNMXSC2WiHe4kreNmSpVcOSc5TdyAJ25lawMzU8zFkLUBSYNUErEY1qhlagYUyNstWt4qaoaoGnmnRgdoy+hYvG6aBeoUILQz9eXRSsHZJ7uA69FixOISt+o9O5E043uNtdLcr8QVixAJjrhoz1HTmenRbMJPH0HLuXixKzI9aTbX0Hsp5WWaDc5k8uHgsWLIJGx5sDvHMng32RQkdcdo+TfZYsWCbGV1r39B7LPmO/MfJvssWIMJO1zrDtHybz7lKxzvznyb/tWLEUYkMjvzHQcG+yikLsu2cxfRnX/x6LFiLMeG4v2jl0by7ltG935j5N9lixBgInlxP1Hhwb7LI759o5X4N4eCxYlCSh7rkbxyuNG+yglkdz58Bw8F6sWZgOUm2voPZCSEg2B9B7LFiZGYNJIWkgcCR5L1YsVKFP/Z"/>
          <p:cNvSpPr>
            <a:spLocks noChangeAspect="1" noChangeArrowheads="1"/>
          </p:cNvSpPr>
          <p:nvPr/>
        </p:nvSpPr>
        <p:spPr bwMode="auto">
          <a:xfrm>
            <a:off x="0" y="-173353"/>
            <a:ext cx="304800" cy="36576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xQTEhUUExQVFhQXFxcXFxcYGBcUFxcXGBwXFxcXGBccHCggHBwlHBQUITEhJSksLi4uFx8zODMsNygtLiwBCgoKDg0OGhAQGywkHyQsLCwsLCwsLCwsLCwsLCwsLCwsLCwsLCwsLCwsLCwsLCwsLCwsLCwsLCwsLCwsLCwsLP/AABEIAQQAwgMBIgACEQEDEQH/xAAcAAACAgMBAQAAAAAAAAAAAAAEBQMGAAIHAQj/xAA9EAABAwIDBQYEBQIFBQEAAAABAAIDBBEFITEGEkFRYSJxgZGh0QcTMrFCUsHh8BRyFSOy0vFDU2KCojP/xAAZAQADAQEBAAAAAAAAAAAAAAABAgMABAX/xAAkEQACAgMAAwACAwEBAAAAAAAAAQIRAyExBBJBFCITMmFRQv/aAAwDAQACEQMRAD8ANaFt/NApQ37qdkK8yzqNYhpdFMi4rRkVkVThBoxsyAZZLcU/CyIY1ENamSQoCKbn9yi4KUZfupXEcTYJbXbS08AO9IMkHSGobf0jeR8z7rDTN5HzPuqHWfFenbkxrndwSib4un8MJt1IW9JP4HR1MU7eXq73WskTQf3K5VJ8UyR9BulVV8Sah30gDvWWOb+Gpf8ATsErGG/uVuyBtvXU+64U7busv9TfL90fR/Eepb9Qa4eSP8M18BpnY5Yx3+JWjYR18z7qk4Pt/FIR8y7TyPurvR1bJGhzHAjokqumaInxDPr1K8+UP4SiXtWCPJajIEkjH88kM9ltOCOlCHe1FIICcs+KGkcc+qNkYhpWJ0jALzw/RRSSG3DyHsiHtUD2p6CzwlyxEtqSMt31KxCkKGQMR0bckNC2yLhUwE7IFuKfipo23ClDEaBZHG3NRYhXNhaXOIAsoMbxNtPEZHkAD1XEdo9ppat5zIZfIdOqaMW+BRY9qNuXyOLIT2RxCo05kkN3Em/NGUsQA0z9EQQP2VI1HhT1tCc0p4qJ0RTaRt+HkhZnW4J1NiuCAQ0rLKZ0nReSMyunsWjVkd02osPDkpgzICtlFHZo/wCEk20UxxTApcKHDJb4dis9G+8bjbi06FM3usEprXh2R1Sd6PKKXDp2zW2cVTYE7r+LT+nNW5sgK+cJIHNN2k94ysrrshty+MiKoJc3QP4jvSSx1tEjqj2KB7VNDUNe0OaQQRkRyUUpU0jAkiHe1FPULgnMASsQ7mJlK1BzMTINkXyz+U+RWLcNdzH88F6lANKcfr90axuiAp3HLnmmcByQRNhETV7PKGtLnGwAzXoXOvintH8tnyWO7TtbagcU1XpGiin/ABA2pNVKWsP+U02HW3FVimsMyoGZqRg8l0qKiqDdsYxzE9yYQNBSqOSwRUU3/ClRVMOMIP4s+QSuuo7c/FO6SJztBuhR1+GOOeZWWmNJWirujU9JxB0P3Uk1E9p+lb00eYVW9EfpLQx7pyF3czoE+h3R9Ti53TgkchIdYIqGZrPqNz+UJGrHjKhrJI22QsEqqQLoxlWw2vGRfrr4LJg1190AEcDqskM3YvaD3hazQjUKN85a6xFii2G4TUTuy0bA7RGNwgkPZP034HkulbtwuEsduuBGozuu07OVfzIWm97gKOSNbRvgW6BRPjTB4Qk1khkwGQIOVHSFBTlMEit3+qxYD0P88V6lMMoBl5o+B9kHEPufuUcwBBCWbVtY2NjnE5AXXzntBiBqKh8h/E427uC6t8TcW3ICxpzdl4cT+i47AOJV8X2Rq0b/AClOxoAXjTxUEkp5p9sPDexJsE4poY4rGQ7z/wAo18eSDw8BrTIdfw96Y4XQF53ncTn1StlYRsnixGV+TRujp7o5lO92pKb0GHtaNE1hpByUJZVE64eO30qUmFv4G/evIMCc43Nh+qu7aMHgpY6MBK/JGXhq9lLq9ny4DdyPE81rT7MBuuZ5lX3+lWjqZT/JkV/FhdlFfgTh9MhHglOJYO6PtNcT910WalS2qguCOCrDNfSWTxo1ooVVKJwLZSDwv+6hZVEDdcLHn7p5iOBgu3mndPokdbC5hs7Mc10J2cc4SXSOSe2S6L8M8Uu0xk3AOXTouaPbl04I3ZrFjTztN+zcA+eqMlaIJ7PoBzkBUyKSkk+YwOHEXWskKjQQGR6Fkaj5Iwg5itQUwUs6+o9likEbuvqvUDDaHQd5+6KDrC/RQ0zcutz9yoMcqflwPd0P7JRO6OSfELEvmTOsdHbg7m6+v2VU3sgEXikm9Ja97a9Tq4+d0LGztBdUFSoL6FhuS1gpS53RSu17lO1+62/NDg6VhEEO+/dH0tyyVuw+nDQFW8Bj4q204UckqR2YIfQ+mYmULEDAEbEuKT2ehHgWxtlvuLWPgpGhTYx6Grwhekr26UwNLGltXDxTeQIWaO6pF0K1ZXamn6JBjNIHNKt9VEkWIQXBXZinZy5YaOfgZlp8ENKLFH4jFuvusq4A5oIXWjy3E6n8MsZ+ZAGOObMtVcJQNbriXw9xIxVIHB2RC7hFYgHmFKemD/QKTPS6FkgP8zTN8aDmNkLMBAN5D091izdPMeR9l4lMNKZ369+pSD4gVe5T25p/SNy8/uqJ8Vp8o295/nmtFGi9nMb9olbU57S0cFqw2uV0GJPmXPeUfU/hb0S+nGYR0r96XpklZSPCxYRHYBWSmKR0AsAnEDlz5D0cehxAEZGEvpqhnFw80yhmYdHDzC45HWmEMbkpWhSwFpGqmESk2GyDcXvy0WyFbGNLYrkgF8SGqABxsgdp9pY6fsi7pDo0Z+fJUmoq6qqJ3n7jT+ELpxYpS2+E55VHXWWevrmXtvDzF0rneCMkFS7HB2rsz1UpwKWAZOLm8jmumKgtJkZPI9taKxtBDndJ4Kglu4eBuFYMdaqw42dddUeHnZdSCsPktPG4ZHeHmvoPDnXiaf8AxC+dy3tgjmCu/bOz71OzuCTJ8J/A5yEqAi5UJKpowE0C2jfRerwD+WCxAw0gGXLM/crmXxak/wAyP+0/cLpbHZeJ+5XKPitITK08N23qnitoWH0pD5Mgsv2fFQXW7zkF0UGySB2YRlBnJ4oBmiOwY9vxStFIdRb432HRQyion7MYLWc+JRtDTbxF9FZTVxUzN558Bqe5cs5+vy2elGHstukVml2ReG5uN+eR+6jOy0o/6wA8j6Fa4tthJJvfLDg0X7LBcgc3u4eCrb8Wne4gd+Y3rDnndNGOR9pEpZMMdK2XXC6OSEjdqv8A1JuPIlXPD6934s+qouBbOVDoGVDmsMbhvWI3XW5g/wA1VqwUh7Duh3ZyIdqPFc3kQVWdXjyUtFqiqAUFi9fuNNtUDQz525IXG5NO9csYXKizilsqeKNJcSGknM3A3pHka7o4AcyqqMTmJDWRntaXBcTzIXVsHwlzHmZpDi4WIN9NbDPIZclNLhTASRCWgkksbK5rLnM5AZX6LvjmgtHHkxTb0UCioK7+n/qA5rGZ69n6Ta/LgmOzuLzysLZWkjg8+ye4pTSTbrZLNjbbdjZkwAadSe9DyRhjbAWCMpxl8Bjxzi7bKhtK2x81VCL3Vm2idcFVdjsrrqjw4c/9gmP6eoXZPh9Ub1OOn/K4rIbZ8NV174ZPHyLeKE+EkXCVqCmCPkKBqCpIwMwtsOyfX2WKId3qsQAH37PifuVyL4kuvN0susk5EHmfuVyr4kxWeHcCqQ6gQ+lIYM17JqvYeK8fqr/TfDcfT4ozBz2/EIVzbMCkoH2cEr4x46aOl4YRYIbGcKlqT9Ya0DIAZnxWmGT3AzVhoiuOf6u0erGpr1Yq2XpJaUGMxxSxuvcHsmxyOdjfLgm9FhEQGUEgaf8ApmRpZr9N/qsmUDRyTSlsOSjLyJDx8WKB5oZJmhj7MjFhuNyFhwvy6KWVjIY91jQByAsEaXhLKs7xXM5uXS+OCXBdSA7xU2KR3avWMsVviX0Jk/2THa/WgbBqwtyOif8A9S0qq0Rz0TeA2TZIqycVaJ6poVcxfIFO55FXMZlyKph6DJwouPTahIIDnY6FN8edmka9KPDxcz/YIfpbkfRdP+GUpMPdl4hcscV034WN7En9wPolnwRMvznZIOYo14yQFQkQAbeP8JWLX5Z5j1/2rEgCZ9Rla36rnnxLmBDBxuVe5XWC5NtpXfMnsDoqQ6gJCKJSBl17Axbx6qzYyRvWCwa3ospWKCSS7rouKRvPNK+DJpssOG1NgFbcJqAbLnlNPY5K04VPayjONo7sM9l5heEbG5J6KUEJjE5edNUelHYb8xaPbxXsTVtWnsG3JRHsXTShTPG8zwQEzcuKLZOA23FUqqBYmo5N2Sx0vZWINyVdrY8ySLXNwnFHU3aM+CtlVpNE4abRpWOVTxyWytNc7JU3aCTJU8dbJ+Q6RTcVmuliKrTmhmleguHiTdyPSum/C2b/AC3jiCFzZ7VcfhnV7srmniEs+GidVfJkgZnqR7+SEkKlE1Gu8OR8gsXoaf4GrEBRdjcu7E48gVx6qdvPJK65jzSYnX5G65BIMz3qsA/AmAZKJw1U0eTQtZxkm+jAi9CyyxOTCaV/aVmw2fRVaFOqCospyOjHKjoOFS3ATyIqlYRWZhWaKp+y4c0NnrYciobiYBC1leAD2rFKJ8Tc87kQudL9UFPgErhd77Dw/lkkcSX9nQ0srf8AVWGV+MB5F3llsrMdYH3Kb0eKQvYM95zeeRPeqc3ZyMmweXHib5eacx4cIgN1zWga8ynnjhSSYsP5Xuiv7R4s4Tue5rjwGeQHCwWUe1hH4TbijcddTmxc8G3AZrTCHRPcGNic4XzO7ugDxXQvX04c0ozU3+wbHjjJRrYqubQVATvHsHbEbtyVQxea+SbHGPYiZ8klGpCSqfcqJguQFtKM1PRx/iPBWPO6zJznbknOyT92ob3gJA593XT3ZkXnZfmOKD4MnbOuNOShkapmDJauCigkG6383oViNZKbDM6flBWIC0KMQiuxw42IXGqqMte5p4EhdseO5ct2wpNyckaHNPBhrQojflZayaKMleNKrQLNV7Ze2yXpCJqJaVt0TC/dNlBQ6lG1NObXAzSPpSPBnhtZY2JVhZVlw3QVQmzWsnNBiFjrl/LpWi+PLWjpOCkNabDPmo6vCDKSTNIL8GkAfa5SXC8WByurBSVQPFcc4uLbPQhKMlQjdsm8HKSR45BxCLh2Zyt8p3iT+pVlZVhoSyv2jDcrpY5cktJDOEICybZ4j8DW/dGYdSiLv4raPGg/jmhKyuABsVVe8tMm/TqAtp6y41VBqCbkp9i9YSSLpBVLqhGkebnnbAXtufFESizbBRsbmETIxOc6FwameGT7jmu5FaNiyUT2oBqtnVcJxpjwBcE96afNBXGIpXNOTiFZcF2he0hshy58uvcpuI9pnRWyNsLnPuPusS7/ABIjLePosUwUEFc7+IEgMjQNVbcYxpkQNz/LcFzHFawyvLj4KkFw3wCK9YthGSpXwcArNiJETM1u5q8OWSxxSjoloB2wrnhNMCMxqqtg1OXOvZXrDmaBJNnRgiVTafBDEQ5o7J9EmhkINiuzRUbZGbrgCFQ9rNkXQu34gXMPjZShmTfqyubxmv2jwT0tVYp7h+MuByVQiuL38UVDOrNJkIZGi8zY048VWcRqXOde6EFSVG6W6WMEuDZMvshths7ra8ERVVBIHQ+aRwzFt81u+punoRZP1JJ5blB1oIsD3plhdIXne4D7oLHj2tEb+E5RdezBhHldFMIIQ1NJcIpkJOi3BYqzLLSVhOlkQ+nIF1AJLaoFfWtMh3eHFayTW8PstaqoS+aS9yikJJpHQJa0hxFzqeK9Sup+t39x4O5rFEX2F2PzkzOudAwf/DT+qWFwtZT43cTO7mf6GIAFVitAsZU7Ra/BeSm+iDE/Zsp6eS7HDii0FMGJzU1LTF5UEOuasuDRDeCz0NBezHGFUO60ZJ7SwZrSmiyR8LVzTkejCFDKibZNBGHCxCV0ibQLz8j2dv8A5Kzi2w8T2v8Aljdc4389bKjY9slJA1zhmBbRdpBQtVAHghwBBT4/JnHpzSwwn1HzzI4t1CLwaB0kgA4roeObECRznty42ROy+zAh7TwL8Oi7vyIetnIvEn70+FI2gwV8ZuAbG37pNQUznvsu24lh7ZGlpGSr8Oz7Y5HPGhtklx+Qmt9KZPD/AGtcFtJQCOIC2ZzKrm0FHfNXuqjultXh9wqRn9YcmK1SOcMYWnJFh7hmCjsTw0sdkMkPPT2HJWOFxcXQM6teNcwsqZAW7wUUjclFTG7XBA3s+A4BcUUzDiRmvKR+6CUbR1LjqBZFsWKX0c1FH23afUfusTGemBc49Tz596xRN6lXxWnBkP8Aaz/QxLX0vJwKZ4zEfmO7mePYYlnySM9OSpF6FILLAbaImV4Jv09UOdFRMB7vX180xpap0djqOaWAXTL5W5Cd7UnIckGGLZf8CrRIy4KdRFUvYplmEniclcYmLlyrZ6eGdxDqdyaQSJVA0hGxkrhyI7YO1sYhy1c9RtcscVEKibtK9cFBDKLol5RM+gsjlBKsmkzWpzCol9HtcF00eaic1GSNuoHNXVGRBxFVfRBwSPHcBexoc03by5K1GIucGjUlMMZpg5tuKvGRweTV0cblHBAsu13TQq64rgRYS5ouOSUy4RvZt9VZM46FEdOdRmEdSsDRnovP8OfGbWPqvHUryOPJYKdFlnqu07XU8Dz71iinw2UucQ3Ikkd1+5YpC+zBa+lJecjoz/S1AOps9F0V9KL6Dl05ZKFmHNvcAeSZMBQZ8IJZkLFJZKJ4vdpXYv8AD2uFrZoGuwNpBAGvmEfajUjltGwb1iLFHPowTldzvNWo7KuJ1y7s0bBs69oy152R9kGiTZXDeyGHIniSBbuVpfROjcGkA3DdCDqB170BhVC5gBcbuHFWqll3hY9O/IKM6l0tjyyg9CyBwRO6EPVYPIztR9scuKhhqs7OuDyORXDkxtbR62LNGfOhzWLHLRsqy6gy1ETo81OxxWgcpAjbZmqIKlqgHRHuAKFfHyVIv4aiAhRzNyUrskTQ4U+Y3N2x+ru7oqwTbJ5ZqEbYPgdGXEynTRv6lE11K4kZanJOJ2hjd1tshbJCxSu3wTn3gH7rqjX08ecnJ2Jm0l75JbWYG1xuOyeit39PfPLnwUEkHRb2BRWGYSbZm56hbDChxAun7mLT5aNgEDqbP9nLE4azu8z7rFrEoUkZqWNtl7xUzG2T/AWbxheyN6L1gUzWIMxEyFSxsW7GKUsS2EhcxEU5stNxbtalCNaSaymqKOKYdoC/PQ+BSyF6LjkQodOgKo2ee3/833HI5HzQckMjPqYR4X9QrCyYjRTCp52UpY4s6oeXOKKkZApGTK0PjY7VgPksjoov+23yQ/gRb83/AArJmU8NDJJo0+PZCs0cbG6NaPBZLUFMsKQkvNl8Qro8Ba3tSkOPIaePNMXSC2WiHe4kreNmSpVcOSc5TdyAJ25lawMzU8zFkLUBSYNUErEY1qhlagYUyNstWt4qaoaoGnmnRgdoy+hYvG6aBeoUILQz9eXRSsHZJ7uA69FixOISt+o9O5E043uNtdLcr8QVixAJjrhoz1HTmenRbMJPH0HLuXixKzI9aTbX0Hsp5WWaDc5k8uHgsWLIJGx5sDvHMng32RQkdcdo+TfZYsWCbGV1r39B7LPmO/MfJvssWIMJO1zrDtHybz7lKxzvznyb/tWLEUYkMjvzHQcG+yikLsu2cxfRnX/x6LFiLMeG4v2jl0by7ltG935j5N9lixBgInlxP1Hhwb7LI759o5X4N4eCxYlCSh7rkbxyuNG+yglkdz58Bw8F6sWZgOUm2voPZCSEg2B9B7LFiZGYNJIWkgcCR5L1YsVKFP/Z"/>
          <p:cNvSpPr>
            <a:spLocks noChangeAspect="1" noChangeArrowheads="1"/>
          </p:cNvSpPr>
          <p:nvPr/>
        </p:nvSpPr>
        <p:spPr bwMode="auto">
          <a:xfrm>
            <a:off x="0" y="-173353"/>
            <a:ext cx="304800" cy="36576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“Academics” are saying…..</a:t>
            </a:r>
            <a:endParaRPr lang="en-US" sz="6200" dirty="0"/>
          </a:p>
        </p:txBody>
      </p:sp>
      <p:sp>
        <p:nvSpPr>
          <p:cNvPr id="3" name="Content Placeholder 2"/>
          <p:cNvSpPr>
            <a:spLocks noGrp="1"/>
          </p:cNvSpPr>
          <p:nvPr>
            <p:ph idx="1"/>
          </p:nvPr>
        </p:nvSpPr>
        <p:spPr>
          <a:xfrm>
            <a:off x="457200" y="1600200"/>
            <a:ext cx="8382000" cy="5029200"/>
          </a:xfrm>
        </p:spPr>
        <p:txBody>
          <a:bodyPr>
            <a:normAutofit/>
          </a:bodyPr>
          <a:lstStyle/>
          <a:p>
            <a:pPr>
              <a:buNone/>
            </a:pPr>
            <a:r>
              <a:rPr lang="en-US" sz="4000" dirty="0" smtClean="0"/>
              <a:t>	Abram lived here…..</a:t>
            </a:r>
          </a:p>
          <a:p>
            <a:pPr>
              <a:buNone/>
            </a:pPr>
            <a:endParaRPr lang="en-US" sz="4000" dirty="0" smtClean="0"/>
          </a:p>
          <a:p>
            <a:pPr>
              <a:buNone/>
            </a:pPr>
            <a:endParaRPr lang="en-US" sz="4000" dirty="0" smtClean="0"/>
          </a:p>
          <a:p>
            <a:pPr>
              <a:buNone/>
            </a:pPr>
            <a:endParaRPr lang="en-US" sz="4000" dirty="0" smtClean="0"/>
          </a:p>
          <a:p>
            <a:pPr>
              <a:buNone/>
            </a:pPr>
            <a:r>
              <a:rPr lang="en-US" sz="4000" dirty="0" smtClean="0"/>
              <a:t>			but camels were not till here…</a:t>
            </a:r>
            <a:endParaRPr lang="en-US" sz="4000" dirty="0"/>
          </a:p>
        </p:txBody>
      </p:sp>
      <p:cxnSp>
        <p:nvCxnSpPr>
          <p:cNvPr id="5" name="Straight Connector 4"/>
          <p:cNvCxnSpPr/>
          <p:nvPr/>
        </p:nvCxnSpPr>
        <p:spPr>
          <a:xfrm>
            <a:off x="304800" y="3429000"/>
            <a:ext cx="86868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73914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0" y="3611880"/>
            <a:ext cx="1382110" cy="553998"/>
          </a:xfrm>
          <a:prstGeom prst="rect">
            <a:avLst/>
          </a:prstGeom>
          <a:noFill/>
        </p:spPr>
        <p:txBody>
          <a:bodyPr wrap="non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6858000" y="3611880"/>
            <a:ext cx="1382110" cy="553998"/>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Arrow 8"/>
          <p:cNvSpPr/>
          <p:nvPr/>
        </p:nvSpPr>
        <p:spPr>
          <a:xfrm rot="2772208">
            <a:off x="1677837" y="2367256"/>
            <a:ext cx="581558"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Down Arrow 9"/>
          <p:cNvSpPr/>
          <p:nvPr/>
        </p:nvSpPr>
        <p:spPr>
          <a:xfrm rot="12365644">
            <a:off x="8318389" y="3644026"/>
            <a:ext cx="484632" cy="86251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“Academics” are saying…..</a:t>
            </a:r>
            <a:endParaRPr lang="en-US" sz="6200" dirty="0"/>
          </a:p>
        </p:txBody>
      </p:sp>
      <p:sp>
        <p:nvSpPr>
          <p:cNvPr id="3" name="Content Placeholder 2"/>
          <p:cNvSpPr>
            <a:spLocks noGrp="1"/>
          </p:cNvSpPr>
          <p:nvPr>
            <p:ph idx="1"/>
          </p:nvPr>
        </p:nvSpPr>
        <p:spPr>
          <a:xfrm>
            <a:off x="457200" y="1600200"/>
            <a:ext cx="8382000" cy="5029200"/>
          </a:xfrm>
        </p:spPr>
        <p:txBody>
          <a:bodyPr>
            <a:normAutofit/>
          </a:bodyPr>
          <a:lstStyle/>
          <a:p>
            <a:pPr>
              <a:buNone/>
            </a:pPr>
            <a:r>
              <a:rPr lang="en-US" sz="4000" dirty="0" smtClean="0"/>
              <a:t>	Abram lived here…..</a:t>
            </a:r>
          </a:p>
          <a:p>
            <a:pPr>
              <a:buNone/>
            </a:pPr>
            <a:endParaRPr lang="en-US" sz="4000" dirty="0" smtClean="0"/>
          </a:p>
          <a:p>
            <a:pPr>
              <a:buNone/>
            </a:pPr>
            <a:endParaRPr lang="en-US" sz="4000" dirty="0" smtClean="0"/>
          </a:p>
          <a:p>
            <a:pPr>
              <a:buNone/>
            </a:pPr>
            <a:endParaRPr lang="en-US" sz="4000" dirty="0" smtClean="0"/>
          </a:p>
          <a:p>
            <a:pPr>
              <a:buNone/>
            </a:pPr>
            <a:r>
              <a:rPr lang="en-US" sz="4000" dirty="0" smtClean="0"/>
              <a:t>			but camels were not till here…</a:t>
            </a:r>
            <a:endParaRPr lang="en-US" sz="4000" dirty="0"/>
          </a:p>
        </p:txBody>
      </p:sp>
      <p:cxnSp>
        <p:nvCxnSpPr>
          <p:cNvPr id="5" name="Straight Connector 4"/>
          <p:cNvCxnSpPr/>
          <p:nvPr/>
        </p:nvCxnSpPr>
        <p:spPr>
          <a:xfrm>
            <a:off x="304800" y="3429000"/>
            <a:ext cx="86868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73914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0" y="3611880"/>
            <a:ext cx="1382110" cy="553998"/>
          </a:xfrm>
          <a:prstGeom prst="rect">
            <a:avLst/>
          </a:prstGeom>
          <a:noFill/>
        </p:spPr>
        <p:txBody>
          <a:bodyPr wrap="non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6858000" y="3611880"/>
            <a:ext cx="1382110" cy="553998"/>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Arrow 8"/>
          <p:cNvSpPr/>
          <p:nvPr/>
        </p:nvSpPr>
        <p:spPr>
          <a:xfrm rot="2772208">
            <a:off x="1677837" y="2367256"/>
            <a:ext cx="581558"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Down Arrow 9"/>
          <p:cNvSpPr/>
          <p:nvPr/>
        </p:nvSpPr>
        <p:spPr>
          <a:xfrm rot="12365644">
            <a:off x="8115276" y="4045703"/>
            <a:ext cx="484632" cy="117409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Picture 14" descr="Screenshot (7).jpg"/>
          <p:cNvPicPr>
            <a:picLocks noChangeAspect="1"/>
          </p:cNvPicPr>
          <p:nvPr/>
        </p:nvPicPr>
        <p:blipFill>
          <a:blip r:embed="rId2" cstate="print"/>
          <a:stretch>
            <a:fillRect/>
          </a:stretch>
        </p:blipFill>
        <p:spPr>
          <a:xfrm>
            <a:off x="1981201" y="0"/>
            <a:ext cx="5444537" cy="6858000"/>
          </a:xfrm>
          <a:prstGeom prst="rect">
            <a:avLst/>
          </a:prstGeom>
        </p:spPr>
      </p:pic>
      <p:pic>
        <p:nvPicPr>
          <p:cNvPr id="16" name="Picture 15" descr="Screenshot (6a).jpg"/>
          <p:cNvPicPr>
            <a:picLocks noChangeAspect="1"/>
          </p:cNvPicPr>
          <p:nvPr/>
        </p:nvPicPr>
        <p:blipFill>
          <a:blip r:embed="rId3" cstate="print"/>
          <a:stretch>
            <a:fillRect/>
          </a:stretch>
        </p:blipFill>
        <p:spPr>
          <a:xfrm>
            <a:off x="6536095" y="5715000"/>
            <a:ext cx="881225" cy="1143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pic>
        <p:nvPicPr>
          <p:cNvPr id="53250" name="Picture 2" descr="C:\Users\BRIAN\AppData\Local\Microsoft\Windows\INetCache\IE\30TIGCAR\MC900056529[1].wmf"/>
          <p:cNvPicPr>
            <a:picLocks noChangeAspect="1" noChangeArrowheads="1"/>
          </p:cNvPicPr>
          <p:nvPr/>
        </p:nvPicPr>
        <p:blipFill>
          <a:blip r:embed="rId2" cstate="print"/>
          <a:srcRect/>
          <a:stretch>
            <a:fillRect/>
          </a:stretch>
        </p:blipFill>
        <p:spPr bwMode="auto">
          <a:xfrm flipH="1">
            <a:off x="5181601" y="1880695"/>
            <a:ext cx="4102913" cy="4977305"/>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4846320"/>
          </a:xfrm>
        </p:spPr>
        <p:txBody>
          <a:bodyPr>
            <a:normAutofit/>
          </a:bodyPr>
          <a:lstStyle/>
          <a:p>
            <a:pPr>
              <a:buNone/>
            </a:pPr>
            <a:r>
              <a:rPr lang="en-US" sz="4000" dirty="0" smtClean="0">
                <a:effectLst>
                  <a:glow rad="228600">
                    <a:srgbClr val="000000"/>
                  </a:glow>
                </a:effectLst>
              </a:rPr>
              <a:t>	To many, it does not……</a:t>
            </a:r>
          </a:p>
          <a:p>
            <a:pPr>
              <a:buNone/>
            </a:pPr>
            <a:endParaRPr lang="en-US" sz="4000" dirty="0" smtClean="0">
              <a:effectLst>
                <a:glow rad="228600">
                  <a:srgbClr val="000000"/>
                </a:glow>
              </a:effectLst>
            </a:endParaRPr>
          </a:p>
          <a:p>
            <a:pPr>
              <a:buNone/>
            </a:pPr>
            <a:r>
              <a:rPr lang="en-US" sz="4000" dirty="0" smtClean="0">
                <a:effectLst>
                  <a:glow rad="228600">
                    <a:srgbClr val="000000"/>
                  </a:glow>
                </a:effectLst>
              </a:rPr>
              <a:t>	</a:t>
            </a:r>
            <a:r>
              <a:rPr lang="en-US" sz="3800" dirty="0" smtClean="0">
                <a:effectLst>
                  <a:glow rad="228600">
                    <a:srgbClr val="000000"/>
                  </a:glow>
                </a:effectLst>
              </a:rPr>
              <a:t>78% of mainline Protestants say humans have evolved….. a majority of Catholics (68%) also believe in evolution.</a:t>
            </a:r>
          </a:p>
          <a:p>
            <a:pPr>
              <a:buNone/>
            </a:pPr>
            <a:r>
              <a:rPr lang="en-US" sz="3800" dirty="0" smtClean="0">
                <a:effectLst>
                  <a:glow rad="228600">
                    <a:srgbClr val="000000"/>
                  </a:glow>
                </a:effectLst>
              </a:rPr>
              <a:t>			Pew Research Center April 2013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2" descr="C:\Users\BRIAN\AppData\Local\Microsoft\Windows\INetCache\IE\30TIGCAR\MC900056529[1].wmf"/>
          <p:cNvPicPr>
            <a:picLocks noChangeAspect="1" noChangeArrowheads="1"/>
          </p:cNvPicPr>
          <p:nvPr/>
        </p:nvPicPr>
        <p:blipFill>
          <a:blip r:embed="rId2" cstate="print"/>
          <a:srcRect/>
          <a:stretch>
            <a:fillRect/>
          </a:stretch>
        </p:blipFill>
        <p:spPr bwMode="auto">
          <a:xfrm flipH="1">
            <a:off x="5794850" y="2697480"/>
            <a:ext cx="3349151" cy="4062905"/>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4846320"/>
          </a:xfrm>
        </p:spPr>
        <p:txBody>
          <a:bodyPr>
            <a:normAutofit/>
          </a:bodyPr>
          <a:lstStyle/>
          <a:p>
            <a:pPr>
              <a:buNone/>
            </a:pPr>
            <a:r>
              <a:rPr lang="en-US" sz="4000" dirty="0" smtClean="0">
                <a:effectLst>
                  <a:glow rad="228600">
                    <a:srgbClr val="000000"/>
                  </a:glow>
                </a:effectLst>
              </a:rPr>
              <a:t>	</a:t>
            </a:r>
            <a:r>
              <a:rPr lang="en-US" sz="3800" dirty="0" smtClean="0">
                <a:effectLst>
                  <a:glow rad="228600">
                    <a:srgbClr val="000000"/>
                  </a:glow>
                </a:effectLst>
              </a:rPr>
              <a:t>Witness Credibility</a:t>
            </a:r>
          </a:p>
          <a:p>
            <a:pPr>
              <a:buNone/>
            </a:pPr>
            <a:endParaRPr lang="en-US" sz="3800" dirty="0" smtClean="0">
              <a:effectLst>
                <a:glow rad="228600">
                  <a:srgbClr val="000000"/>
                </a:glow>
              </a:effectLst>
            </a:endParaRPr>
          </a:p>
          <a:p>
            <a:pPr marL="742950" indent="-742950">
              <a:buNone/>
            </a:pPr>
            <a:r>
              <a:rPr lang="en-US" sz="3800" dirty="0" smtClean="0">
                <a:effectLst>
                  <a:glow rad="228600">
                    <a:srgbClr val="000000"/>
                  </a:glow>
                </a:effectLst>
              </a:rPr>
              <a:t>If a witness lies on one part of their oath…</a:t>
            </a:r>
          </a:p>
          <a:p>
            <a:pPr marL="742950" indent="-742950">
              <a:buNone/>
            </a:pPr>
            <a:endParaRPr lang="en-US" sz="3800" dirty="0" smtClean="0">
              <a:effectLst>
                <a:glow rad="228600">
                  <a:srgbClr val="000000"/>
                </a:glow>
              </a:effectLst>
            </a:endParaRPr>
          </a:p>
          <a:p>
            <a:pPr marL="742950" indent="-742950">
              <a:buNone/>
            </a:pPr>
            <a:r>
              <a:rPr lang="en-US" sz="3800" dirty="0" smtClean="0">
                <a:effectLst>
                  <a:glow rad="228600">
                    <a:srgbClr val="000000"/>
                  </a:glow>
                </a:effectLst>
              </a:rPr>
              <a:t>	….. their testimony is invalid</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2" descr="C:\Users\BRIAN\AppData\Local\Microsoft\Windows\INetCache\IE\30TIGCAR\MC900056529[1].wmf"/>
          <p:cNvPicPr>
            <a:picLocks noChangeAspect="1" noChangeArrowheads="1"/>
          </p:cNvPicPr>
          <p:nvPr/>
        </p:nvPicPr>
        <p:blipFill>
          <a:blip r:embed="rId2" cstate="print"/>
          <a:srcRect/>
          <a:stretch>
            <a:fillRect/>
          </a:stretch>
        </p:blipFill>
        <p:spPr bwMode="auto">
          <a:xfrm flipH="1">
            <a:off x="5794850" y="2697480"/>
            <a:ext cx="3349151" cy="4062905"/>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4846320"/>
          </a:xfrm>
        </p:spPr>
        <p:txBody>
          <a:bodyPr>
            <a:normAutofit/>
          </a:bodyPr>
          <a:lstStyle/>
          <a:p>
            <a:pPr>
              <a:buNone/>
            </a:pPr>
            <a:r>
              <a:rPr lang="en-US" sz="4000" dirty="0" smtClean="0">
                <a:effectLst>
                  <a:glow rad="228600">
                    <a:srgbClr val="000000"/>
                  </a:glow>
                </a:effectLst>
              </a:rPr>
              <a:t>	</a:t>
            </a:r>
            <a:r>
              <a:rPr lang="en-US" sz="3800" dirty="0" smtClean="0">
                <a:effectLst>
                  <a:glow rad="228600">
                    <a:srgbClr val="000000"/>
                  </a:glow>
                </a:effectLst>
              </a:rPr>
              <a:t>Moses’ Credibility</a:t>
            </a:r>
          </a:p>
          <a:p>
            <a:pPr>
              <a:buNone/>
            </a:pPr>
            <a:endParaRPr lang="en-US" sz="3800" dirty="0" smtClean="0">
              <a:effectLst>
                <a:glow rad="228600">
                  <a:srgbClr val="000000"/>
                </a:glow>
              </a:effectLst>
            </a:endParaRPr>
          </a:p>
          <a:p>
            <a:pPr marL="742950" indent="-742950">
              <a:buNone/>
            </a:pPr>
            <a:r>
              <a:rPr lang="en-US" sz="3800" dirty="0" smtClean="0">
                <a:effectLst>
                  <a:glow rad="228600">
                    <a:srgbClr val="000000"/>
                  </a:glow>
                </a:effectLst>
              </a:rPr>
              <a:t>If Moses lied on one part of his book…</a:t>
            </a:r>
          </a:p>
          <a:p>
            <a:pPr marL="742950" indent="-742950">
              <a:buNone/>
            </a:pPr>
            <a:endParaRPr lang="en-US" sz="3800" dirty="0" smtClean="0">
              <a:effectLst>
                <a:glow rad="228600">
                  <a:srgbClr val="000000"/>
                </a:glow>
              </a:effectLst>
            </a:endParaRPr>
          </a:p>
          <a:p>
            <a:pPr marL="742950" indent="-742950">
              <a:buNone/>
            </a:pPr>
            <a:r>
              <a:rPr lang="en-US" sz="3800" dirty="0" smtClean="0">
                <a:effectLst>
                  <a:glow rad="228600">
                    <a:srgbClr val="000000"/>
                  </a:glow>
                </a:effectLst>
              </a:rPr>
              <a:t>	….. His testimony is invalid</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pic>
        <p:nvPicPr>
          <p:cNvPr id="53250" name="Picture 2" descr="C:\Users\BRIAN\AppData\Local\Microsoft\Windows\INetCache\IE\30TIGCAR\MC900056529[1].wmf"/>
          <p:cNvPicPr>
            <a:picLocks noChangeAspect="1" noChangeArrowheads="1"/>
          </p:cNvPicPr>
          <p:nvPr/>
        </p:nvPicPr>
        <p:blipFill>
          <a:blip r:embed="rId2" cstate="print"/>
          <a:srcRect/>
          <a:stretch>
            <a:fillRect/>
          </a:stretch>
        </p:blipFill>
        <p:spPr bwMode="auto">
          <a:xfrm flipH="1">
            <a:off x="5794850" y="2697480"/>
            <a:ext cx="3349151" cy="4062905"/>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4846320"/>
          </a:xfrm>
        </p:spPr>
        <p:txBody>
          <a:bodyPr>
            <a:normAutofit/>
          </a:bodyPr>
          <a:lstStyle/>
          <a:p>
            <a:pPr>
              <a:buNone/>
            </a:pPr>
            <a:r>
              <a:rPr lang="en-US" sz="4000" dirty="0" smtClean="0">
                <a:effectLst>
                  <a:glow rad="228600">
                    <a:srgbClr val="000000"/>
                  </a:glow>
                </a:effectLst>
              </a:rPr>
              <a:t>	</a:t>
            </a:r>
            <a:r>
              <a:rPr lang="en-US" sz="3800" dirty="0" smtClean="0">
                <a:effectLst>
                  <a:glow rad="228600">
                    <a:srgbClr val="000000"/>
                  </a:glow>
                </a:effectLst>
              </a:rPr>
              <a:t>Moses’ Credibility</a:t>
            </a:r>
          </a:p>
          <a:p>
            <a:pPr>
              <a:buNone/>
            </a:pPr>
            <a:endParaRPr lang="en-US" sz="3800" dirty="0" smtClean="0">
              <a:effectLst>
                <a:glow rad="228600">
                  <a:srgbClr val="000000"/>
                </a:glow>
              </a:effectLst>
            </a:endParaRPr>
          </a:p>
          <a:p>
            <a:pPr marL="742950" indent="-742950">
              <a:buNone/>
            </a:pPr>
            <a:r>
              <a:rPr lang="en-US" sz="3800" dirty="0" smtClean="0">
                <a:effectLst>
                  <a:glow rad="228600">
                    <a:srgbClr val="000000"/>
                  </a:glow>
                </a:effectLst>
              </a:rPr>
              <a:t>     "For if you believed Moses, you would believe Me; for he wrote about Me.”						 John 5:46 </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Bible pedestal.jpg"/>
          <p:cNvPicPr>
            <a:picLocks noChangeAspect="1"/>
          </p:cNvPicPr>
          <p:nvPr/>
        </p:nvPicPr>
        <p:blipFill>
          <a:blip r:embed="rId2" cstate="print"/>
          <a:stretch>
            <a:fillRect/>
          </a:stretch>
        </p:blipFill>
        <p:spPr>
          <a:xfrm>
            <a:off x="285750" y="0"/>
            <a:ext cx="8572500" cy="68580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5257800"/>
          </a:xfrm>
        </p:spPr>
        <p:txBody>
          <a:bodyPr>
            <a:normAutofit/>
          </a:bodyPr>
          <a:lstStyle/>
          <a:p>
            <a:pPr>
              <a:buNone/>
            </a:pPr>
            <a:r>
              <a:rPr lang="en-US" sz="4000" dirty="0" smtClean="0">
                <a:effectLst>
                  <a:glow rad="228600">
                    <a:srgbClr val="000000"/>
                  </a:glow>
                </a:effectLst>
              </a:rPr>
              <a:t>	</a:t>
            </a:r>
            <a:r>
              <a:rPr lang="en-US" sz="3800" dirty="0" smtClean="0">
                <a:effectLst>
                  <a:glow rad="228600">
                    <a:srgbClr val="000000"/>
                  </a:glow>
                </a:effectLst>
              </a:rPr>
              <a:t>God’s Credibility</a:t>
            </a:r>
          </a:p>
          <a:p>
            <a:pPr>
              <a:buNone/>
            </a:pPr>
            <a:endParaRPr lang="en-US" sz="3800" dirty="0" smtClean="0">
              <a:effectLst>
                <a:glow rad="228600">
                  <a:srgbClr val="000000"/>
                </a:glow>
              </a:effectLst>
            </a:endParaRPr>
          </a:p>
          <a:p>
            <a:pPr>
              <a:buNone/>
            </a:pPr>
            <a:endParaRPr lang="en-US" sz="3800" dirty="0" smtClean="0">
              <a:effectLst>
                <a:glow rad="228600">
                  <a:srgbClr val="000000"/>
                </a:glow>
              </a:effectLst>
            </a:endParaRPr>
          </a:p>
          <a:p>
            <a:pPr>
              <a:buNone/>
            </a:pPr>
            <a:endParaRPr lang="en-US" sz="3800" dirty="0" smtClean="0">
              <a:effectLst>
                <a:glow rad="228600">
                  <a:srgbClr val="000000"/>
                </a:glow>
              </a:effectLst>
            </a:endParaRPr>
          </a:p>
          <a:p>
            <a:pPr>
              <a:buNone/>
            </a:pPr>
            <a:r>
              <a:rPr lang="en-US" sz="3800" dirty="0" smtClean="0">
                <a:effectLst>
                  <a:glow rad="228600">
                    <a:srgbClr val="000000"/>
                  </a:glow>
                </a:effectLst>
              </a:rPr>
              <a:t>All Scripture is given by inspiration of God 					2 Timothy 3:16a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Bible pedestal.jpg"/>
          <p:cNvPicPr>
            <a:picLocks noChangeAspect="1"/>
          </p:cNvPicPr>
          <p:nvPr/>
        </p:nvPicPr>
        <p:blipFill>
          <a:blip r:embed="rId2" cstate="print"/>
          <a:stretch>
            <a:fillRect/>
          </a:stretch>
        </p:blipFill>
        <p:spPr>
          <a:xfrm>
            <a:off x="285750" y="0"/>
            <a:ext cx="8572500" cy="68580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152400" y="1600200"/>
            <a:ext cx="8763000" cy="5257800"/>
          </a:xfrm>
        </p:spPr>
        <p:txBody>
          <a:bodyPr>
            <a:normAutofit/>
          </a:bodyPr>
          <a:lstStyle/>
          <a:p>
            <a:pPr>
              <a:buNone/>
            </a:pPr>
            <a:r>
              <a:rPr lang="en-US" sz="4000" dirty="0" smtClean="0">
                <a:effectLst>
                  <a:glow rad="228600">
                    <a:srgbClr val="000000"/>
                  </a:glow>
                </a:effectLst>
              </a:rPr>
              <a:t>	</a:t>
            </a:r>
            <a:r>
              <a:rPr lang="en-US" sz="3800" dirty="0" smtClean="0">
                <a:effectLst>
                  <a:glow rad="228600">
                    <a:srgbClr val="000000"/>
                  </a:glow>
                </a:effectLst>
              </a:rPr>
              <a:t>God’s Credibility</a:t>
            </a:r>
          </a:p>
          <a:p>
            <a:pPr>
              <a:buNone/>
            </a:pPr>
            <a:endParaRPr lang="en-US" sz="3000" dirty="0" smtClean="0">
              <a:effectLst>
                <a:glow rad="228600">
                  <a:srgbClr val="000000"/>
                </a:glow>
              </a:effectLst>
            </a:endParaRPr>
          </a:p>
          <a:p>
            <a:pPr>
              <a:buNone/>
            </a:pPr>
            <a:endParaRPr lang="en-US" sz="3800" dirty="0" smtClean="0">
              <a:effectLst>
                <a:glow rad="228600">
                  <a:srgbClr val="000000"/>
                </a:glow>
              </a:effectLst>
            </a:endParaRPr>
          </a:p>
          <a:p>
            <a:pPr>
              <a:buNone/>
            </a:pPr>
            <a:r>
              <a:rPr lang="en-US" sz="3800" dirty="0" smtClean="0">
                <a:effectLst>
                  <a:glow rad="228600">
                    <a:srgbClr val="000000"/>
                  </a:glow>
                </a:effectLst>
              </a:rPr>
              <a:t>	Prophecy never came by the will of man, but holy men of God spoke as they were moved by the Holy Spirit. 									2 Peter 1:21 </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Bible pedestal.jpg"/>
          <p:cNvPicPr>
            <a:picLocks noChangeAspect="1"/>
          </p:cNvPicPr>
          <p:nvPr/>
        </p:nvPicPr>
        <p:blipFill>
          <a:blip r:embed="rId3" cstate="print"/>
          <a:stretch>
            <a:fillRect/>
          </a:stretch>
        </p:blipFill>
        <p:spPr>
          <a:xfrm>
            <a:off x="285750" y="0"/>
            <a:ext cx="8572500" cy="68580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4000" dirty="0" smtClean="0">
                <a:effectLst>
                  <a:glow rad="228600">
                    <a:srgbClr val="000000"/>
                  </a:glow>
                </a:effectLst>
              </a:rPr>
              <a:t>	</a:t>
            </a:r>
            <a:r>
              <a:rPr lang="en-US" sz="4800" dirty="0" smtClean="0">
                <a:effectLst>
                  <a:glow rad="228600">
                    <a:srgbClr val="000000"/>
                  </a:glow>
                </a:effectLst>
              </a:rPr>
              <a:t>If there is no Genesis, then:</a:t>
            </a:r>
          </a:p>
          <a:p>
            <a:pPr>
              <a:buNone/>
            </a:pPr>
            <a:r>
              <a:rPr lang="en-US" sz="4800" dirty="0" smtClean="0">
                <a:effectLst>
                  <a:glow rad="228600">
                    <a:srgbClr val="000000"/>
                  </a:glow>
                </a:effectLst>
              </a:rPr>
              <a:t>		There is no sin</a:t>
            </a:r>
          </a:p>
          <a:p>
            <a:pPr>
              <a:buNone/>
            </a:pPr>
            <a:r>
              <a:rPr lang="en-US" sz="4800" dirty="0" smtClean="0">
                <a:effectLst>
                  <a:glow rad="228600">
                    <a:srgbClr val="000000"/>
                  </a:glow>
                </a:effectLst>
              </a:rPr>
              <a:t>		There is no God </a:t>
            </a:r>
          </a:p>
          <a:p>
            <a:pPr>
              <a:buNone/>
            </a:pPr>
            <a:r>
              <a:rPr lang="en-US" sz="4800" dirty="0" smtClean="0">
                <a:effectLst>
                  <a:glow rad="228600">
                    <a:srgbClr val="000000"/>
                  </a:glow>
                </a:effectLst>
              </a:rPr>
              <a:t>		There is no life after this</a:t>
            </a:r>
            <a:endParaRPr lang="en-US" sz="6800" dirty="0" smtClean="0">
              <a:effectLst>
                <a:glow rad="228600">
                  <a:srgbClr val="000000"/>
                </a:glow>
              </a:effectLst>
            </a:endParaRPr>
          </a:p>
        </p:txBody>
      </p:sp>
      <p:sp>
        <p:nvSpPr>
          <p:cNvPr id="5" name="Rounded Rectangle 4"/>
          <p:cNvSpPr/>
          <p:nvPr/>
        </p:nvSpPr>
        <p:spPr>
          <a:xfrm>
            <a:off x="152400" y="777240"/>
            <a:ext cx="8686800" cy="6080760"/>
          </a:xfrm>
          <a:prstGeom prst="roundRect">
            <a:avLst/>
          </a:prstGeom>
          <a:solidFill>
            <a:srgbClr val="351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For if the dead do not rise, then Christ is not risen. And if Christ is not risen, your faith is futile; you are still in your sins! Then also those who have fallen asleep in Christ have perished. If in this life only we have hope in Christ, we are of all men the most pitiable. </a:t>
            </a:r>
          </a:p>
          <a:p>
            <a:pPr algn="ctr"/>
            <a:r>
              <a:rPr lang="en-US" sz="4000" dirty="0" smtClean="0"/>
              <a:t>1 Corinthians 15:16-19 </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Bible pedestal.jpg"/>
          <p:cNvPicPr>
            <a:picLocks noChangeAspect="1"/>
          </p:cNvPicPr>
          <p:nvPr/>
        </p:nvPicPr>
        <p:blipFill>
          <a:blip r:embed="rId3" cstate="print"/>
          <a:stretch>
            <a:fillRect/>
          </a:stretch>
        </p:blipFill>
        <p:spPr>
          <a:xfrm>
            <a:off x="285750" y="0"/>
            <a:ext cx="8572500" cy="68580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20301"/>
                  </a:glow>
                </a:effectLst>
              </a:rPr>
              <a:t>Why does this matter?</a:t>
            </a:r>
            <a:endParaRPr lang="en-US" sz="6200" dirty="0">
              <a:effectLst>
                <a:glow rad="228600">
                  <a:srgbClr val="020301"/>
                </a:glow>
              </a:effectLst>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4000" dirty="0" smtClean="0">
                <a:effectLst>
                  <a:glow rad="228600">
                    <a:srgbClr val="000000"/>
                  </a:glow>
                </a:effectLst>
              </a:rPr>
              <a:t>	</a:t>
            </a:r>
          </a:p>
          <a:p>
            <a:pPr algn="ctr">
              <a:buNone/>
            </a:pPr>
            <a:r>
              <a:rPr lang="en-US" sz="4800" dirty="0" smtClean="0">
                <a:effectLst>
                  <a:glow rad="228600">
                    <a:srgbClr val="000000"/>
                  </a:glow>
                </a:effectLst>
              </a:rPr>
              <a:t>The Bible necessitates	us to believe </a:t>
            </a:r>
          </a:p>
          <a:p>
            <a:pPr algn="ctr">
              <a:buNone/>
            </a:pPr>
            <a:r>
              <a:rPr lang="en-US" sz="6800" dirty="0" smtClean="0">
                <a:effectLst>
                  <a:glow rad="228600">
                    <a:srgbClr val="000000"/>
                  </a:glow>
                </a:effectLst>
              </a:rPr>
              <a:t>All or Nothing</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3 Facts About the Bible</a:t>
            </a:r>
            <a:endParaRPr lang="en-US" sz="6600" dirty="0"/>
          </a:p>
        </p:txBody>
      </p:sp>
      <p:sp>
        <p:nvSpPr>
          <p:cNvPr id="3" name="Content Placeholder 2"/>
          <p:cNvSpPr>
            <a:spLocks noGrp="1"/>
          </p:cNvSpPr>
          <p:nvPr>
            <p:ph idx="1"/>
          </p:nvPr>
        </p:nvSpPr>
        <p:spPr>
          <a:xfrm>
            <a:off x="152400" y="1752600"/>
            <a:ext cx="8534400" cy="4525963"/>
          </a:xfrm>
        </p:spPr>
        <p:txBody>
          <a:bodyPr>
            <a:normAutofit/>
          </a:bodyPr>
          <a:lstStyle/>
          <a:p>
            <a:r>
              <a:rPr lang="en-US" sz="4000" dirty="0" smtClean="0"/>
              <a:t>It is inspired by God – II Peter 1:20-21</a:t>
            </a:r>
          </a:p>
          <a:p>
            <a:endParaRPr lang="en-US" sz="4000" dirty="0" smtClean="0"/>
          </a:p>
          <a:p>
            <a:r>
              <a:rPr lang="en-US" sz="4000" dirty="0" smtClean="0"/>
              <a:t>It is all sufficient – II Timothy 3:16-17</a:t>
            </a:r>
          </a:p>
          <a:p>
            <a:endParaRPr lang="en-US" sz="4000" dirty="0" smtClean="0"/>
          </a:p>
          <a:p>
            <a:r>
              <a:rPr lang="en-US" sz="4000" dirty="0" smtClean="0"/>
              <a:t>It can be understood – Ephesians 3:4</a:t>
            </a:r>
          </a:p>
          <a:p>
            <a:pPr>
              <a:buNone/>
            </a:pPr>
            <a:endParaRPr lang="en-US" sz="4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So is it true?</a:t>
            </a:r>
            <a:endParaRPr lang="en-US" sz="6200" dirty="0"/>
          </a:p>
        </p:txBody>
      </p:sp>
      <p:sp>
        <p:nvSpPr>
          <p:cNvPr id="3" name="Content Placeholder 2"/>
          <p:cNvSpPr>
            <a:spLocks noGrp="1"/>
          </p:cNvSpPr>
          <p:nvPr>
            <p:ph idx="1"/>
          </p:nvPr>
        </p:nvSpPr>
        <p:spPr>
          <a:xfrm>
            <a:off x="152400" y="1600200"/>
            <a:ext cx="8763000" cy="5029200"/>
          </a:xfrm>
        </p:spPr>
        <p:txBody>
          <a:bodyPr>
            <a:normAutofit/>
          </a:bodyPr>
          <a:lstStyle/>
          <a:p>
            <a:pPr>
              <a:buNone/>
            </a:pPr>
            <a:r>
              <a:rPr lang="en-US" sz="4000" dirty="0" smtClean="0"/>
              <a:t>Negative evidence = positive proof?</a:t>
            </a:r>
          </a:p>
          <a:p>
            <a:pPr>
              <a:buNone/>
            </a:pPr>
            <a:r>
              <a:rPr lang="en-US" sz="4000" dirty="0" smtClean="0"/>
              <a:t>	Specifically: does dated evidence preclude potential older evidences?</a:t>
            </a:r>
          </a:p>
          <a:p>
            <a:pPr>
              <a:buNone/>
            </a:pPr>
            <a:endParaRPr lang="en-US" sz="4000" dirty="0" smtClean="0"/>
          </a:p>
        </p:txBody>
      </p:sp>
      <p:pic>
        <p:nvPicPr>
          <p:cNvPr id="65541" name="Picture 5" descr="http://upload.wikimedia.org/wikipedia/commons/2/28/98_quarter_obverse.png"/>
          <p:cNvPicPr>
            <a:picLocks noChangeAspect="1" noChangeArrowheads="1"/>
          </p:cNvPicPr>
          <p:nvPr/>
        </p:nvPicPr>
        <p:blipFill>
          <a:blip r:embed="rId3" cstate="print"/>
          <a:srcRect/>
          <a:stretch>
            <a:fillRect/>
          </a:stretch>
        </p:blipFill>
        <p:spPr bwMode="auto">
          <a:xfrm>
            <a:off x="3352800" y="3920491"/>
            <a:ext cx="2743200" cy="293751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Tell%2520Halaf%252C%2520limestone%2520relief%2520of%2520rider%2520on%2520dromedary%2520camel%2520and%2520inscription%2520of%2520Kapara%252C%252010th-9th%2520c%2520BC%252C%2520adr1311202709%255B4%255D.jpg]"/>
          <p:cNvPicPr>
            <a:picLocks noChangeAspect="1" noChangeArrowheads="1"/>
          </p:cNvPicPr>
          <p:nvPr/>
        </p:nvPicPr>
        <p:blipFill>
          <a:blip r:embed="rId2" cstate="print"/>
          <a:srcRect/>
          <a:stretch>
            <a:fillRect/>
          </a:stretch>
        </p:blipFill>
        <p:spPr bwMode="auto">
          <a:xfrm>
            <a:off x="-1219200" y="228600"/>
            <a:ext cx="5778500" cy="7148659"/>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effectLst>
                  <a:glow rad="228600">
                    <a:srgbClr val="000000"/>
                  </a:glow>
                </a:effectLst>
              </a:rPr>
              <a:t>So is it true?</a:t>
            </a:r>
            <a:endParaRPr lang="en-US" sz="6200" dirty="0">
              <a:effectLst>
                <a:glow rad="228600">
                  <a:srgbClr val="000000"/>
                </a:glow>
              </a:effectLst>
            </a:endParaRPr>
          </a:p>
        </p:txBody>
      </p:sp>
      <p:sp>
        <p:nvSpPr>
          <p:cNvPr id="3" name="Content Placeholder 2"/>
          <p:cNvSpPr>
            <a:spLocks noGrp="1"/>
          </p:cNvSpPr>
          <p:nvPr>
            <p:ph idx="1"/>
          </p:nvPr>
        </p:nvSpPr>
        <p:spPr>
          <a:xfrm>
            <a:off x="3962400" y="1691640"/>
            <a:ext cx="4876800" cy="3840480"/>
          </a:xfrm>
        </p:spPr>
        <p:txBody>
          <a:bodyPr>
            <a:normAutofit/>
          </a:bodyPr>
          <a:lstStyle/>
          <a:p>
            <a:pPr>
              <a:buNone/>
            </a:pPr>
            <a:r>
              <a:rPr lang="en-US" sz="4000" dirty="0" smtClean="0"/>
              <a:t>	</a:t>
            </a:r>
            <a:r>
              <a:rPr lang="en-US" sz="3800" dirty="0" smtClean="0"/>
              <a:t>Image of Camel at Tel </a:t>
            </a:r>
            <a:r>
              <a:rPr lang="en-US" sz="3800" dirty="0" err="1" smtClean="0"/>
              <a:t>Halaf</a:t>
            </a:r>
            <a:r>
              <a:rPr lang="en-US" sz="3800" dirty="0" smtClean="0"/>
              <a:t>, 11</a:t>
            </a:r>
            <a:r>
              <a:rPr lang="en-US" sz="3800" baseline="30000" dirty="0" smtClean="0"/>
              <a:t>th</a:t>
            </a:r>
            <a:r>
              <a:rPr lang="en-US" sz="3800" dirty="0" smtClean="0"/>
              <a:t> century</a:t>
            </a:r>
            <a:endParaRPr lang="en-US" sz="3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So is it true?</a:t>
            </a:r>
            <a:endParaRPr lang="en-US" sz="6200" dirty="0"/>
          </a:p>
        </p:txBody>
      </p:sp>
      <p:sp>
        <p:nvSpPr>
          <p:cNvPr id="3" name="Content Placeholder 2"/>
          <p:cNvSpPr>
            <a:spLocks noGrp="1"/>
          </p:cNvSpPr>
          <p:nvPr>
            <p:ph idx="1"/>
          </p:nvPr>
        </p:nvSpPr>
        <p:spPr>
          <a:xfrm>
            <a:off x="4953000" y="1600200"/>
            <a:ext cx="3962400" cy="3840480"/>
          </a:xfrm>
        </p:spPr>
        <p:txBody>
          <a:bodyPr>
            <a:normAutofit/>
          </a:bodyPr>
          <a:lstStyle/>
          <a:p>
            <a:pPr>
              <a:buNone/>
            </a:pPr>
            <a:r>
              <a:rPr lang="en-US" sz="4000" dirty="0" smtClean="0"/>
              <a:t>	Egyptian camel, nearly 3000BC</a:t>
            </a:r>
            <a:endParaRPr lang="en-US" sz="3800" dirty="0"/>
          </a:p>
        </p:txBody>
      </p:sp>
      <p:pic>
        <p:nvPicPr>
          <p:cNvPr id="57348" name="Picture 4" descr="[Limestone%2520camel%2520vessel%252C%25203200-3000%2520BC%252C%2520adr070511434%255B3%255D.jpg]"/>
          <p:cNvPicPr>
            <a:picLocks noChangeAspect="1" noChangeArrowheads="1"/>
          </p:cNvPicPr>
          <p:nvPr/>
        </p:nvPicPr>
        <p:blipFill>
          <a:blip r:embed="rId2" cstate="print"/>
          <a:srcRect/>
          <a:stretch>
            <a:fillRect/>
          </a:stretch>
        </p:blipFill>
        <p:spPr bwMode="auto">
          <a:xfrm>
            <a:off x="152400" y="1325880"/>
            <a:ext cx="5029200" cy="5242942"/>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So is it true?</a:t>
            </a:r>
            <a:endParaRPr lang="en-US" sz="6200" dirty="0"/>
          </a:p>
        </p:txBody>
      </p:sp>
      <p:sp>
        <p:nvSpPr>
          <p:cNvPr id="3" name="Content Placeholder 2"/>
          <p:cNvSpPr>
            <a:spLocks noGrp="1"/>
          </p:cNvSpPr>
          <p:nvPr>
            <p:ph idx="1"/>
          </p:nvPr>
        </p:nvSpPr>
        <p:spPr>
          <a:xfrm>
            <a:off x="152400" y="1600200"/>
            <a:ext cx="8763000" cy="5257800"/>
          </a:xfrm>
        </p:spPr>
        <p:txBody>
          <a:bodyPr>
            <a:normAutofit/>
          </a:bodyPr>
          <a:lstStyle/>
          <a:p>
            <a:pPr>
              <a:buNone/>
            </a:pPr>
            <a:r>
              <a:rPr lang="en-US" sz="4000" dirty="0" smtClean="0"/>
              <a:t>Bad archeology</a:t>
            </a:r>
          </a:p>
          <a:p>
            <a:pPr>
              <a:buNone/>
            </a:pPr>
            <a:r>
              <a:rPr lang="en-US" sz="4000" dirty="0" smtClean="0"/>
              <a:t>	Poorly reported</a:t>
            </a:r>
          </a:p>
          <a:p>
            <a:pPr>
              <a:buNone/>
            </a:pPr>
            <a:r>
              <a:rPr lang="en-US" sz="4000" dirty="0" smtClean="0"/>
              <a:t>	Poorly researched</a:t>
            </a:r>
          </a:p>
          <a:p>
            <a:pPr>
              <a:buNone/>
            </a:pPr>
            <a:endParaRPr lang="en-US" sz="4000" dirty="0" smtClean="0"/>
          </a:p>
          <a:p>
            <a:pPr>
              <a:buNone/>
            </a:pPr>
            <a:r>
              <a:rPr lang="en-US" sz="6600" dirty="0" smtClean="0"/>
              <a:t>			Why?</a:t>
            </a:r>
            <a:endParaRPr lang="en-US" sz="6600" dirty="0"/>
          </a:p>
        </p:txBody>
      </p:sp>
      <p:pic>
        <p:nvPicPr>
          <p:cNvPr id="5" name="Picture 2" descr="C:\Users\BRIAN\AppData\Local\Microsoft\Windows\INetCache\IE\73ON7PYW\MC900337964[1].wmf"/>
          <p:cNvPicPr>
            <a:picLocks noChangeAspect="1" noChangeArrowheads="1"/>
          </p:cNvPicPr>
          <p:nvPr/>
        </p:nvPicPr>
        <p:blipFill>
          <a:blip r:embed="rId2" cstate="print"/>
          <a:srcRect/>
          <a:stretch>
            <a:fillRect/>
          </a:stretch>
        </p:blipFill>
        <p:spPr bwMode="auto">
          <a:xfrm>
            <a:off x="5715000" y="3337560"/>
            <a:ext cx="3429000" cy="340852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C:\Users\BRIAN\AppData\Local\Microsoft\Windows\INetCache\IE\73ON7PYW\MC900337964[1].wmf"/>
          <p:cNvPicPr>
            <a:picLocks noChangeAspect="1" noChangeArrowheads="1"/>
          </p:cNvPicPr>
          <p:nvPr/>
        </p:nvPicPr>
        <p:blipFill>
          <a:blip r:embed="rId2" cstate="print"/>
          <a:srcRect/>
          <a:stretch>
            <a:fillRect/>
          </a:stretch>
        </p:blipFill>
        <p:spPr bwMode="auto">
          <a:xfrm>
            <a:off x="5715000" y="3337560"/>
            <a:ext cx="3429000" cy="3408528"/>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sp>
        <p:nvSpPr>
          <p:cNvPr id="3" name="Content Placeholder 2"/>
          <p:cNvSpPr>
            <a:spLocks noGrp="1"/>
          </p:cNvSpPr>
          <p:nvPr>
            <p:ph idx="1"/>
          </p:nvPr>
        </p:nvSpPr>
        <p:spPr>
          <a:xfrm>
            <a:off x="152400" y="1600200"/>
            <a:ext cx="8763000" cy="5486400"/>
          </a:xfrm>
        </p:spPr>
        <p:txBody>
          <a:bodyPr>
            <a:normAutofit/>
          </a:bodyPr>
          <a:lstStyle/>
          <a:p>
            <a:pPr>
              <a:buNone/>
            </a:pPr>
            <a:r>
              <a:rPr lang="en-US" sz="3800" dirty="0" smtClean="0"/>
              <a:t>“</a:t>
            </a:r>
            <a:r>
              <a:rPr lang="en-US" sz="3800" dirty="0" smtClean="0">
                <a:effectLst>
                  <a:glow rad="228600">
                    <a:srgbClr val="000000"/>
                  </a:glow>
                </a:effectLst>
              </a:rPr>
              <a:t>Academia” has ALWAYS resisted the Bible</a:t>
            </a:r>
          </a:p>
          <a:p>
            <a:pPr>
              <a:buNone/>
            </a:pPr>
            <a:r>
              <a:rPr lang="en-US" sz="3800" dirty="0" smtClean="0">
                <a:effectLst>
                  <a:glow rad="228600">
                    <a:srgbClr val="000000"/>
                  </a:glow>
                </a:effectLst>
              </a:rPr>
              <a:t>	I Corinthians 1:19-27</a:t>
            </a:r>
          </a:p>
          <a:p>
            <a:pPr>
              <a:buNone/>
            </a:pPr>
            <a:r>
              <a:rPr lang="en-US" sz="3800" dirty="0" smtClean="0">
                <a:effectLst>
                  <a:glow rad="228600">
                    <a:srgbClr val="000000"/>
                  </a:glow>
                </a:effectLst>
              </a:rPr>
              <a:t>	Acts 17:19-21;32</a:t>
            </a:r>
          </a:p>
          <a:p>
            <a:pPr>
              <a:buNone/>
            </a:pPr>
            <a:r>
              <a:rPr lang="en-US" sz="3800" dirty="0" smtClean="0">
                <a:effectLst>
                  <a:glow rad="228600">
                    <a:srgbClr val="000000"/>
                  </a:glow>
                </a:effectLst>
              </a:rPr>
              <a:t>	</a:t>
            </a:r>
            <a:r>
              <a:rPr lang="en-US" sz="3800" i="1" dirty="0" smtClean="0">
                <a:effectLst>
                  <a:glow rad="228600">
                    <a:srgbClr val="000000"/>
                  </a:glow>
                </a:effectLst>
              </a:rPr>
              <a:t>But the Pharisees and lawyers rejected the will of God for themselves, not   having been baptized by him. </a:t>
            </a:r>
            <a:r>
              <a:rPr lang="en-US" sz="3800" dirty="0" smtClean="0">
                <a:effectLst>
                  <a:glow rad="228600">
                    <a:srgbClr val="000000"/>
                  </a:glow>
                </a:effectLst>
              </a:rPr>
              <a:t>									Luke 7:30 </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pic>
        <p:nvPicPr>
          <p:cNvPr id="6" name="Content Placeholder 5" descr="Screenshot (8).jpg"/>
          <p:cNvPicPr>
            <a:picLocks noGrp="1" noChangeAspect="1"/>
          </p:cNvPicPr>
          <p:nvPr>
            <p:ph idx="1"/>
          </p:nvPr>
        </p:nvPicPr>
        <p:blipFill>
          <a:blip r:embed="rId2" cstate="print"/>
          <a:stretch>
            <a:fillRect/>
          </a:stretch>
        </p:blipFill>
        <p:spPr>
          <a:xfrm>
            <a:off x="76200" y="0"/>
            <a:ext cx="9067800" cy="2240280"/>
          </a:xfr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9).jpg"/>
          <p:cNvPicPr>
            <a:picLocks noChangeAspect="1"/>
          </p:cNvPicPr>
          <p:nvPr/>
        </p:nvPicPr>
        <p:blipFill>
          <a:blip r:embed="rId2" cstate="print"/>
          <a:stretch>
            <a:fillRect/>
          </a:stretch>
        </p:blipFill>
        <p:spPr>
          <a:xfrm>
            <a:off x="609601" y="1997301"/>
            <a:ext cx="8167029" cy="48607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pic>
        <p:nvPicPr>
          <p:cNvPr id="6" name="Content Placeholder 5" descr="Screenshot (8).jpg"/>
          <p:cNvPicPr>
            <a:picLocks noGrp="1" noChangeAspect="1"/>
          </p:cNvPicPr>
          <p:nvPr>
            <p:ph idx="1"/>
          </p:nvPr>
        </p:nvPicPr>
        <p:blipFill>
          <a:blip r:embed="rId3" cstate="print"/>
          <a:stretch>
            <a:fillRect/>
          </a:stretch>
        </p:blipFill>
        <p:spPr>
          <a:xfrm>
            <a:off x="76200" y="0"/>
            <a:ext cx="8686800" cy="2240280"/>
          </a:xfrm>
        </p:spPr>
      </p:pic>
      <p:pic>
        <p:nvPicPr>
          <p:cNvPr id="5" name="Picture 4" descr="Screenshot (6a).jpg"/>
          <p:cNvPicPr>
            <a:picLocks noChangeAspect="1"/>
          </p:cNvPicPr>
          <p:nvPr/>
        </p:nvPicPr>
        <p:blipFill>
          <a:blip r:embed="rId4" cstate="print"/>
          <a:stretch>
            <a:fillRect/>
          </a:stretch>
        </p:blipFill>
        <p:spPr>
          <a:xfrm>
            <a:off x="8262776" y="5715000"/>
            <a:ext cx="881225" cy="11430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9).jpg"/>
          <p:cNvPicPr>
            <a:picLocks noChangeAspect="1"/>
          </p:cNvPicPr>
          <p:nvPr/>
        </p:nvPicPr>
        <p:blipFill>
          <a:blip r:embed="rId2" cstate="print"/>
          <a:stretch>
            <a:fillRect/>
          </a:stretch>
        </p:blipFill>
        <p:spPr>
          <a:xfrm>
            <a:off x="609601" y="1997301"/>
            <a:ext cx="8167029" cy="48607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pic>
        <p:nvPicPr>
          <p:cNvPr id="6" name="Content Placeholder 5" descr="Screenshot (8).jpg"/>
          <p:cNvPicPr>
            <a:picLocks noGrp="1" noChangeAspect="1"/>
          </p:cNvPicPr>
          <p:nvPr>
            <p:ph idx="1"/>
          </p:nvPr>
        </p:nvPicPr>
        <p:blipFill>
          <a:blip r:embed="rId3" cstate="print"/>
          <a:stretch>
            <a:fillRect/>
          </a:stretch>
        </p:blipFill>
        <p:spPr>
          <a:xfrm>
            <a:off x="76200" y="0"/>
            <a:ext cx="8699500" cy="2240280"/>
          </a:xfrm>
        </p:spPr>
      </p:pic>
      <p:pic>
        <p:nvPicPr>
          <p:cNvPr id="5" name="Picture 4" descr="Screenshot (6a).jpg"/>
          <p:cNvPicPr>
            <a:picLocks noChangeAspect="1"/>
          </p:cNvPicPr>
          <p:nvPr/>
        </p:nvPicPr>
        <p:blipFill>
          <a:blip r:embed="rId4" cstate="print"/>
          <a:stretch>
            <a:fillRect/>
          </a:stretch>
        </p:blipFill>
        <p:spPr>
          <a:xfrm>
            <a:off x="8262776" y="5715000"/>
            <a:ext cx="881225" cy="1143000"/>
          </a:xfrm>
          <a:prstGeom prst="rect">
            <a:avLst/>
          </a:prstGeom>
        </p:spPr>
      </p:pic>
      <p:sp>
        <p:nvSpPr>
          <p:cNvPr id="7" name="Oval 6"/>
          <p:cNvSpPr/>
          <p:nvPr/>
        </p:nvSpPr>
        <p:spPr>
          <a:xfrm>
            <a:off x="304800" y="4800600"/>
            <a:ext cx="8686800" cy="20574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9).jpg"/>
          <p:cNvPicPr>
            <a:picLocks noChangeAspect="1"/>
          </p:cNvPicPr>
          <p:nvPr/>
        </p:nvPicPr>
        <p:blipFill>
          <a:blip r:embed="rId2" cstate="print"/>
          <a:stretch>
            <a:fillRect/>
          </a:stretch>
        </p:blipFill>
        <p:spPr>
          <a:xfrm>
            <a:off x="609601" y="1997301"/>
            <a:ext cx="8167029" cy="4860700"/>
          </a:xfrm>
          <a:prstGeom prst="rect">
            <a:avLst/>
          </a:prstGeom>
        </p:spPr>
      </p:pic>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pic>
        <p:nvPicPr>
          <p:cNvPr id="6" name="Content Placeholder 5" descr="Screenshot (8).jpg"/>
          <p:cNvPicPr>
            <a:picLocks noGrp="1" noChangeAspect="1"/>
          </p:cNvPicPr>
          <p:nvPr>
            <p:ph idx="1"/>
          </p:nvPr>
        </p:nvPicPr>
        <p:blipFill>
          <a:blip r:embed="rId3" cstate="print"/>
          <a:stretch>
            <a:fillRect/>
          </a:stretch>
        </p:blipFill>
        <p:spPr>
          <a:xfrm>
            <a:off x="76200" y="0"/>
            <a:ext cx="8699500" cy="2240280"/>
          </a:xfrm>
        </p:spPr>
      </p:pic>
      <p:pic>
        <p:nvPicPr>
          <p:cNvPr id="5" name="Picture 4" descr="Screenshot (6a).jpg"/>
          <p:cNvPicPr>
            <a:picLocks noChangeAspect="1"/>
          </p:cNvPicPr>
          <p:nvPr/>
        </p:nvPicPr>
        <p:blipFill>
          <a:blip r:embed="rId4" cstate="print"/>
          <a:stretch>
            <a:fillRect/>
          </a:stretch>
        </p:blipFill>
        <p:spPr>
          <a:xfrm>
            <a:off x="8262776" y="5715000"/>
            <a:ext cx="881225" cy="1143000"/>
          </a:xfrm>
          <a:prstGeom prst="rect">
            <a:avLst/>
          </a:prstGeom>
        </p:spPr>
      </p:pic>
      <p:cxnSp>
        <p:nvCxnSpPr>
          <p:cNvPr id="9" name="Straight Connector 8"/>
          <p:cNvCxnSpPr/>
          <p:nvPr/>
        </p:nvCxnSpPr>
        <p:spPr>
          <a:xfrm>
            <a:off x="838200" y="2606040"/>
            <a:ext cx="7543800" cy="0"/>
          </a:xfrm>
          <a:prstGeom prst="line">
            <a:avLst/>
          </a:prstGeom>
          <a:ln w="7620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838200" y="3246120"/>
            <a:ext cx="7543800" cy="0"/>
          </a:xfrm>
          <a:prstGeom prst="line">
            <a:avLst/>
          </a:prstGeom>
          <a:ln w="7620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a:solidFill>
            <a:schemeClr val="bg1"/>
          </a:solidFill>
        </p:spPr>
        <p:txBody>
          <a:bodyPr>
            <a:noAutofit/>
          </a:bodyPr>
          <a:lstStyle/>
          <a:p>
            <a:r>
              <a:rPr lang="en-US" sz="6200" dirty="0" smtClean="0"/>
              <a:t>Assault Against the Bible</a:t>
            </a:r>
            <a:endParaRPr lang="en-US" sz="6200" dirty="0"/>
          </a:p>
        </p:txBody>
      </p:sp>
      <p:sp>
        <p:nvSpPr>
          <p:cNvPr id="77826" name="AutoShape 2" descr="data:image/jpeg;base64,/9j/4AAQSkZJRgABAQAAAQABAAD/2wCEAAMCAgMCAgMDAgMDAwMDBAcFBAQEBAkGBwUHCgkLCwoJCgoMDREODAwQDAoKDhQPEBESExMTCw4UFhQSFhESExIBAwMDBAQECAUFCBIMCgwSEhISEhISEhISEhISEhISEhISEhISEhISEhISEhISEhISEhISEhISEhISEhISEhISEv/AABEIAFoAeAMBIgACEQEDEQH/xAAdAAADAAIDAQEAAAAAAAAAAAAGBwgEBQABAwIJ/8QARxAAAQMCBQIBCQIIDQUBAAAAAQIDBAURAAYHEiETMUEIFCIyUWFxgZEV0iNCUqGiscHCFiQzQ1NiZXKys9Hh8Cc1Y3OEF//EABsBAAMBAAMBAAAAAAAAAAAAAAQFBgMCBwgB/8QAMBEAAQMCBAIIBgMAAAAAAAAAAQACAwQRBRIhMUGRBgcTIlFhcYEUFSNSsdFCofD/2gAMAwEAAhEDEQA/ABnytNG8i5azzXmMtZNyvS47DzQbah0lllKAWkkgBKQBzzia6HkqgvVBSXaNS1p6ihZURBHc+7FmeWGnq53zEr/zNf5ScSnlpG6qrFv51Xf+8cdfYfUSOi1ceat3U7AGd0bJ0abaQ5Hnoa8+yblmQT/S0llX604azWhGm4I36e5ON/7Dj/cxrdJIo2tAgcj2YoHLmXVVmYiNGSgrUOVK7AeJwaJn/cUO+NgNsqT0byfdOHwNmnWTiomwH2DHN/0MZQ8mLIygSnTTKNgL/wDYo1/psxRMrL8fLUYtR/TWkfhFgck/swOR6yqDLutu9/A+OMpKuRpsCUZBhbXtzFIab5PGn7KglenWUmyDzegxx+5jWyNCNOkKUBkPJwA/sSP9zFQ02oM1F4B1tk7ibJULjGjz/kePHgGqUdvYylQTKa77Ceyk/wBUn6cYzZWSO4nmsZ6JsOttFMr+iWniUnbkXKI+FGY+7jNyLobp1OzrSI8jIOUZLTkkAsqosdSV+wEFNiL+3BrPhbbhPBxh0Va6XmCBJSstdGQlRWOLC4ufpfGoneHC7is3QsLDZoTdr/k46PHz9LOlmnUZ2JT+u2j+DUIFZC7W4QBfnuB2GJJ1f07yBT6q9CpeRMoREtOquWaFHbUrmwttQOL37YrrPFJgR6tRUecoW8tMkq3vqIA9EouBc2vu5t4nEv6wIi0StOFhzeY3prctwVA8bRhvUPIjvdJKeP6llMUnJmXUVJwJy/R0gOkbDAbsOe1rYb2j+l+SKzWVN1TKOWpLXmq1kO0plViCOeU+/C4U6qXNU65ytxwqUfaScPHRQojVV51wWQmEu/H9ZOEFXPIISQ481RRQx5gMoRPWtD9Omqa2WciZQSpT3rJoscG1jx6uOYM6qsrp7CVDnrcfJOOsTfxc4/meZTT4eL7ByQp5WK+vmqvr9r7ff/1pxLGWE7qqo9vwqv8AEcVB5TC/Oq3WnRay3kn9AYmPKyCqqKt4vq/WcOcNP0ihZxYtCq3SS3TauMUflB5UOLLkN3Dm0ISR3F/+DE46UpKWGyMUFljqKiyekUuBoJceQF8oF7AkeH+2GLTfQIXLeTyRAHzNbdQ86FrIAXzyD78BFWlqacU0q/VSSAk9+MaXU7UFGXN7jDgTO6RWtMdCdyUg8FRUtKfryfAYHctalys5Q0yabCmypUMK65QxyUrSpPbtcX9uM3wEC4KcU0+buuFkb0eouRZCHnnEtpB4ueb4ac16PWMpVARXW9q4xBsLi6SDcfMYgWTq1mSv5o3Upl37OMkMBCwUgqN+AUpUbm3fti1NKH0VHTpx9UeVBIir86afUnqNKBssX7ePe9sZvi7Kx8UFUP7Um2wSlmFJUo2xoJpDW5SyAkC5JPYYJ57rcwdaGy8wy8NyGn7b0A+Btxf4Y+cmUqDU8+UWLXllNOQ/5zLs0pwraa9LbtSCVBS9iCPYs45QtM0gYOKEmIhYSeCPVwqtPyNT5FVpE5M+Gjam7oAWm3C1JvcG1vmMT/nzSyrZmM2RI2NFxB2gq4B8MWHVc90OItbUqpBEN43dXIp0lrYL/lKasMJLyitRMoIyWuHletUOsVasr82dRTJCFKhRtt3XFJSQpJKfwaTbhTgP4pxQNgJjyvBt6KbbOc927qCYUe0q5sppSz03Ej0HAD6yT4p9hHBw89IFMNvyVPEbBEVe/hdQ/bbCYzRUVrqG5sBtNyW0I4ShPACQPYLW+WGPofPMlyopmXLfmyQbC/43+tsTeINHZuDdlS0ji4tvunXUFlLDCCSSg839tsd4xpTu8MX9IkcnHeJV26dN2Qnr71JVQqiYzbr61Peq2grPb2DCAyrlqroqRU5S6gkF24JjLHj8MF+vWvOadN9T6xBywYHmpWh49eOVq3FAHe444GAul+XTqi66htAy8RutYwV3/wAzFZR0VQ2K7ADfXdJ5qiMuGYqqdLIrrDCESWJDVlc7mVD2+7D+yLCYNalhCdiJ8NbTt29pcIF0G5Hh+3EBU/yttW6m6huIzQVuOEBCBAcUVE+H8pig9BtV88VbNEaPqI/l5tDi7BuIyoKRwbgneRe9scmtlZI3Pa3qjqPDqmsjkdTMLg0am2g903qrlpqsSH1MBAmvNFhxpbQVYWIvz4WJxtMh5dj5Vpr5YWp15Kt75ATym4AsB2HBwT55ysqM+xUKY24pbzFy2jurjA/VNNZUfL4fdraqbLmxyp0h/wBEqNuyT3CQNuNzTvzFnBco6yERBzjqlJnTJtKiatqp2Xn/ALMMvpSlteq0pThPIAHF7eBtikNNoKZ1FqkGotBLSgtl434WrjkfTC1iaG0bNMmPLTmt2VmGNtbiuiV1E7EoBCS2ewN72Htw4KJTXqTldcixbUv1wRwDaxP1GMXRuzi/BDTzwyRZGHUkJE5kpbdNrD8d5S0ttOWKgjcQm/cDx49+OsoVvL2Us4Iqi6hUJAFPfiqjNwti1Bwtm4Ic4t08JDULU2uUzUytQ2JTiorbql7HDvSBt3bRfkfLAhWtUc3yo3nVBjZfeQRfoy23WyfgrfY/MDAMVTJFNmaP9squr6BYg6lEsdpARezd/Hbj7KnKzqjlqJPDjDGbG2kpWFo8/kq33AtwXCB2wnda8/5TznIpBgyK3BRSYT7JZkRFOqcU442oKLil3Nume9++J6qnlB5whSVMVTLFFaeT6yFNOD97Gnl+UfXNmx7LNHIWewK03th2yascNG7+YXX8lDTQvs8kEcCCs3M71FmVNTkKpO7UpCEs+a8i3tO7B5oipaJNSDKbEMtkFQ4PJwnJPlFVJB/CZbpCLG1uoRz9MM3Q7VJ7P0ms+fwmqeICWNpYdKwoq3+7w23wBXQTiFxc2w9UXSyQ9qA11/ZPYv71N2uEj82O8YEd4ugqPB9l8d4lJB3k8bspi8qJAkanVpZ7jYP0BhcaQZOczVmQNIATHjpLj7yh6LSeRz7/AGDDF8odDlR1RrDMZCnHXXW0oQByolCbDG9ynQWsj0CNT2yQ5JO6Y6Px3jyB8BYgf74t2VXY0oA3K26LdHPm9eTLpEzVx8fAe/8AQTgyzpy2zlSbPyUmEoQ7pdW45/GHdoBVtFu1vAWwDZPrEiiZvbQ+sJHnCHWVG/q3Fz9cMnSSmyanQ6pIp7pK6W+06GEKsXEqBCr+6wwqc109VOr02KV9N6lzFdBwWOyyuD7CLWwt1JDiu36aZrZZqCNoa1mwGmhHHz81+oLU5ur0doJIU8qKnZtPPNvH4YnbWzR9/PebJyswQhNYYS2Ie99aEMEoHATyL/L5433k86rfb+WwqqOIVMhnpqubEjwNvZ4Ybkuc3WISuqlPUWd6lp7k3OKFvfYHBefKyCTDq6SF41aSEgPJy0Mq+RdR6dOagU6nQUqUl/oOlalgi1ibe7Fe5kW3S6NOKyAwlki3utgJpMtrbFRGfDSmnQ4tXw74UHlheUHEyLkR8UupLj1dxQTGS2kL6h/GCk3Ho2PPxGB5GkgjihmF1TVMc/QaXsPNSH5RM/zLNCnWFLKJklS1vduE8W/Swu6DmvrwpfVcWFyFhO3d2QL2GMqt6nU7VrJs9uR/Ea/CIkpacPovW9fYf7pJt348cAeWiXG7nxOFIpvpnONQvQXzICaP4Z+ZhaLfgpyuN0vUemCnVMebyVN7G5bZ2rbXf0SD7OOR44RE2K7lbPVYo9RbShuAyqwUeoCbBW5O69twI5Fj2+GDtdT+xlR3SvpkJWpI8VKG0AfUnGl1QbXMchV1CB134Ko0zki4sdh/Rc/NgvC3mKXIT3T+VMdYOGw12HurGtAmjIzG27Tpr6X5J86AaO1DTmiyc3Ta63Ji5ypkWXHisMqbcYU6Q6m6jcGwWUkj2nGLWJhT5TWsIQlK0tTYDIT2ACGCD7r8fUnG/rWY6xl/QPTFOX3UMuSaPCSvehK9yRFTxYjjkjABT63OqmbM1VWuiMKlU6q47Jkx2Utqe2rUgbgAO1j8sEV0LzTvlOx05FdP0b2Nq2wjcfpM+mygW1ckgWxzGpp8kIjLIP437McxFyMGZVLXCyXebqR/1RrVVkJPCkoj+49NIUr9mPGRFkVImNGQt0SEpSjYLqSu90kDx5t9MbOv1NFVzPNQBYulTiee3uwc+TClmZqRBTOKN8JDzjW8X3KCTYfEXv8ALDtji6y7qocPjwTBy3cgEnzdbX9J3aMZMXpDl1n+FcNpUmptIcqs1td0xfY0B4gdz8fdhd6uaLR81akPI03qdPdfnNrfkxJD+wMFATdSTY3Sb/L4YZWqOqtJjNRqbUH0S4y3CJ6WyPwKbHaSR3N7cHwxPdYrdQlaj02FRemxCLK1yqmy7d0x1LKVNlJtyNngThi2nzNudF1VDj1VFWmoDrudp47/AKS8rmcaxpLVA/TZJbqjctMRyNv6jai2tW82BsR7/cMOrLPlrtqjvibTpSHGXCg7BuCwPyQOcJetZZg1+pKmyVLK0lQQQbJAJuSB4XxrnaPTqRFffQLqQg7VLPo7vDHyOryMDQrbEuiDK2c1E4AHl6an3KbObfLlntENZTpT0aQvdZ543HYj1R4g2xNGds2VjP1YdqWZX3ZDzqr+l2TfwHuwQRaNEYiJccupxZJ9Lnvyfz4w3ae29L2NgbQLnBHxLeCRU/RhtML6XKFYlNDRJQCFHxwV5agFtlu47+zHsilI6gAHfBBT4qGEIuAkfqwPPNcFUOG4aIng+CHswlcvN8GDH9MxoySofkkkm/0IwQZxp6ZNBqMVoBSmKStaeL+k36d/jYKHzxpslMqq9UqVceB2ypCksm382jgf892COMtMnNojySSy/H6TifcpJB/MrAz39nK238U2jpm1dFNmGkxIHpsP2l7kHPz3mcNKg22thtCQNylgpSEJuQeB2HbDFpdcU4Zj6i0tch9ThKU2uFKUTf38/qwC5e0MzPT562XIjbgZYWApt9B32WnwvjKpdJq2XI649fjuRJBsUpUoElNrX4J8b/TDmsYzsCGnRecKYTnES6UagW5Jy5fqapcF9ayAeoQPd6IxzArlCqoZoziXSdypCvC/G1OOsSc1O7ObBUIkFlqctKkzswl2VvDqSQtJ4tfwwdZAqcfKOqmX0THil2puutttpVY26Kzf3AEDECp1BzSh7rIzJX0u/wBIKk8FfXdj5Vn3MyqkzUVZirpqEb+Rlmou9Vv+6vdcdz2OK+Po+9r7l4sqXEOtamnw2Smjp3Z3cSRax30V7ZxyMivrqIoFUUyqbUC86wp4bVeja9zz4dr2xpaO9VqDMdarTxMzpGOkKKSQi5JIt7STiJhqHmoL3jM2YN/5X2m9f/Fj4Xn3Mzj5eczFXVPHu4ai6VfXdg1+GSOZlDgoXC+kdJT1bJp4i4NN7XVwJcBYVv4APhgHrZl1uUltBDcVhwKKR4gHEs//AKDmm1v4SV+x8PtJ772PEZ1zCAQK9WrHv/H3ef0sBswKRpvnCvK3rWpKlgZ2DgOOoVZOxy02hx0LDah+DURYKsbG3t54x8Qk73XV27mwxKBzrmFSEoVXqyUIvtSZ7tk372G7HE51zCn1a9WR8J7v3saHBH8HJezrMp93QHmPZV8w31HSR2Tx8ceGaqj9l0CY6ggOIYWEX8FEWH58SUnPOZE+rmCtj4VB372POTnGvTWy3MrdXfbV3Q7OcUD8icfBgb8wJcFrJ1nUphcxkDgSPEKntN8yPzaSiJ5q2hgKDMZxBNyB3uPrg2XT5DNdXMYa3hrZu92Iph5srlPSlMCs1WMlHqhmY4gJ+FjjOTqTm5JUU5pzGCsWURVXufj6WM58BkfIXNcAtMO60aWClZDNC5xbbW44K3axJrlMrxnU+vLjMSWB0oryAUo7XtyL8i/zwJVBNQqa2vtScuoPoTtDuxI4uTzt+JxJUrUDNE7Z57mSvyOkLI6tSdXtHuurjHgM4V4dq3Vx/wDa5/rjZmDzCMNLwojFekNHU18tTDEWh5va+19/7VgRKXPjRD5v1FjcSQk2/XbHeI/TnPMCDdFcrCfhOcH72OY4/JJPuHJAfOo/tK//2Q=="/>
          <p:cNvSpPr>
            <a:spLocks noChangeAspect="1" noChangeArrowheads="1"/>
          </p:cNvSpPr>
          <p:nvPr/>
        </p:nvSpPr>
        <p:spPr bwMode="auto">
          <a:xfrm>
            <a:off x="0" y="-474346"/>
            <a:ext cx="1104900" cy="99441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AutoShape 4" descr="data:image/jpeg;base64,/9j/4AAQSkZJRgABAQAAAQABAAD/2wCEAAMCAgMCAgMDAgMDAwMDBAcFBAQEBAkGBwUHCgkLCwoJCgoMDREODAwQDAoKDhQPEBESExMTCw4UFhQSFhESExIBAwMDBAQECAUFCBIMCgwSEhISEhISEhISEhISEhISEhISEhISEhISEhISEhISEhISEhISEhISEhISEhISEhISEv/AABEIAFoAeAMBIgACEQEDEQH/xAAdAAADAAIDAQEAAAAAAAAAAAAGBwgEBQABAwIJ/8QARxAAAQMCBQIBCQIIDQUBAAAAAQIDBAURAAYHEiETMUEIFCIyUWFxgZEV0iNCUqGiscHCFiQzQ1NiZXKys9Hh8Cc1Y3OEF//EABsBAAMBAAMBAAAAAAAAAAAAAAQFBgMCBwgB/8QAMBEAAQMCBAIIBgMAAAAAAAAAAQACAwQRBRIhMUGRBgcTIlFhcYEUFSNSsdFCofD/2gAMAwEAAhEDEQA/ABnytNG8i5azzXmMtZNyvS47DzQbah0lllKAWkkgBKQBzzia6HkqgvVBSXaNS1p6ihZURBHc+7FmeWGnq53zEr/zNf5ScSnlpG6qrFv51Xf+8cdfYfUSOi1ceat3U7AGd0bJ0abaQ5Hnoa8+yblmQT/S0llX604azWhGm4I36e5ON/7Dj/cxrdJIo2tAgcj2YoHLmXVVmYiNGSgrUOVK7AeJwaJn/cUO+NgNsqT0byfdOHwNmnWTiomwH2DHN/0MZQ8mLIygSnTTKNgL/wDYo1/psxRMrL8fLUYtR/TWkfhFgck/swOR6yqDLutu9/A+OMpKuRpsCUZBhbXtzFIab5PGn7KglenWUmyDzegxx+5jWyNCNOkKUBkPJwA/sSP9zFQ02oM1F4B1tk7ibJULjGjz/kePHgGqUdvYylQTKa77Ceyk/wBUn6cYzZWSO4nmsZ6JsOttFMr+iWniUnbkXKI+FGY+7jNyLobp1OzrSI8jIOUZLTkkAsqosdSV+wEFNiL+3BrPhbbhPBxh0Va6XmCBJSstdGQlRWOLC4ufpfGoneHC7is3QsLDZoTdr/k46PHz9LOlmnUZ2JT+u2j+DUIFZC7W4QBfnuB2GJJ1f07yBT6q9CpeRMoREtOquWaFHbUrmwttQOL37YrrPFJgR6tRUecoW8tMkq3vqIA9EouBc2vu5t4nEv6wIi0StOFhzeY3prctwVA8bRhvUPIjvdJKeP6llMUnJmXUVJwJy/R0gOkbDAbsOe1rYb2j+l+SKzWVN1TKOWpLXmq1kO0plViCOeU+/C4U6qXNU65ytxwqUfaScPHRQojVV51wWQmEu/H9ZOEFXPIISQ481RRQx5gMoRPWtD9Omqa2WciZQSpT3rJoscG1jx6uOYM6qsrp7CVDnrcfJOOsTfxc4/meZTT4eL7ByQp5WK+vmqvr9r7ff/1pxLGWE7qqo9vwqv8AEcVB5TC/Oq3WnRay3kn9AYmPKyCqqKt4vq/WcOcNP0ihZxYtCq3SS3TauMUflB5UOLLkN3Dm0ISR3F/+DE46UpKWGyMUFljqKiyekUuBoJceQF8oF7AkeH+2GLTfQIXLeTyRAHzNbdQ86FrIAXzyD78BFWlqacU0q/VSSAk9+MaXU7UFGXN7jDgTO6RWtMdCdyUg8FRUtKfryfAYHctalys5Q0yabCmypUMK65QxyUrSpPbtcX9uM3wEC4KcU0+buuFkb0eouRZCHnnEtpB4ueb4ac16PWMpVARXW9q4xBsLi6SDcfMYgWTq1mSv5o3Upl37OMkMBCwUgqN+AUpUbm3fti1NKH0VHTpx9UeVBIir86afUnqNKBssX7ePe9sZvi7Kx8UFUP7Um2wSlmFJUo2xoJpDW5SyAkC5JPYYJ57rcwdaGy8wy8NyGn7b0A+Btxf4Y+cmUqDU8+UWLXllNOQ/5zLs0pwraa9LbtSCVBS9iCPYs45QtM0gYOKEmIhYSeCPVwqtPyNT5FVpE5M+Gjam7oAWm3C1JvcG1vmMT/nzSyrZmM2RI2NFxB2gq4B8MWHVc90OItbUqpBEN43dXIp0lrYL/lKasMJLyitRMoIyWuHletUOsVasr82dRTJCFKhRtt3XFJSQpJKfwaTbhTgP4pxQNgJjyvBt6KbbOc927qCYUe0q5sppSz03Ej0HAD6yT4p9hHBw89IFMNvyVPEbBEVe/hdQ/bbCYzRUVrqG5sBtNyW0I4ShPACQPYLW+WGPofPMlyopmXLfmyQbC/43+tsTeINHZuDdlS0ji4tvunXUFlLDCCSSg839tsd4xpTu8MX9IkcnHeJV26dN2Qnr71JVQqiYzbr61Peq2grPb2DCAyrlqroqRU5S6gkF24JjLHj8MF+vWvOadN9T6xBywYHmpWh49eOVq3FAHe444GAul+XTqi66htAy8RutYwV3/wAzFZR0VQ2K7ADfXdJ5qiMuGYqqdLIrrDCESWJDVlc7mVD2+7D+yLCYNalhCdiJ8NbTt29pcIF0G5Hh+3EBU/yttW6m6huIzQVuOEBCBAcUVE+H8pig9BtV88VbNEaPqI/l5tDi7BuIyoKRwbgneRe9scmtlZI3Pa3qjqPDqmsjkdTMLg0am2g903qrlpqsSH1MBAmvNFhxpbQVYWIvz4WJxtMh5dj5Vpr5YWp15Kt75ATym4AsB2HBwT55ysqM+xUKY24pbzFy2jurjA/VNNZUfL4fdraqbLmxyp0h/wBEqNuyT3CQNuNzTvzFnBco6yERBzjqlJnTJtKiatqp2Xn/ALMMvpSlteq0pThPIAHF7eBtikNNoKZ1FqkGotBLSgtl434WrjkfTC1iaG0bNMmPLTmt2VmGNtbiuiV1E7EoBCS2ewN72Htw4KJTXqTldcixbUv1wRwDaxP1GMXRuzi/BDTzwyRZGHUkJE5kpbdNrD8d5S0ttOWKgjcQm/cDx49+OsoVvL2Us4Iqi6hUJAFPfiqjNwti1Bwtm4Ic4t08JDULU2uUzUytQ2JTiorbql7HDvSBt3bRfkfLAhWtUc3yo3nVBjZfeQRfoy23WyfgrfY/MDAMVTJFNmaP9squr6BYg6lEsdpARezd/Hbj7KnKzqjlqJPDjDGbG2kpWFo8/kq33AtwXCB2wnda8/5TznIpBgyK3BRSYT7JZkRFOqcU442oKLil3Nume9++J6qnlB5whSVMVTLFFaeT6yFNOD97Gnl+UfXNmx7LNHIWewK03th2yascNG7+YXX8lDTQvs8kEcCCs3M71FmVNTkKpO7UpCEs+a8i3tO7B5oipaJNSDKbEMtkFQ4PJwnJPlFVJB/CZbpCLG1uoRz9MM3Q7VJ7P0ms+fwmqeICWNpYdKwoq3+7w23wBXQTiFxc2w9UXSyQ9qA11/ZPYv71N2uEj82O8YEd4ugqPB9l8d4lJB3k8bspi8qJAkanVpZ7jYP0BhcaQZOczVmQNIATHjpLj7yh6LSeRz7/AGDDF8odDlR1RrDMZCnHXXW0oQByolCbDG9ynQWsj0CNT2yQ5JO6Y6Px3jyB8BYgf74t2VXY0oA3K26LdHPm9eTLpEzVx8fAe/8AQTgyzpy2zlSbPyUmEoQ7pdW45/GHdoBVtFu1vAWwDZPrEiiZvbQ+sJHnCHWVG/q3Fz9cMnSSmyanQ6pIp7pK6W+06GEKsXEqBCr+6wwqc109VOr02KV9N6lzFdBwWOyyuD7CLWwt1JDiu36aZrZZqCNoa1mwGmhHHz81+oLU5ur0doJIU8qKnZtPPNvH4YnbWzR9/PebJyswQhNYYS2Ie99aEMEoHATyL/L5433k86rfb+WwqqOIVMhnpqubEjwNvZ4Ybkuc3WISuqlPUWd6lp7k3OKFvfYHBefKyCTDq6SF41aSEgPJy0Mq+RdR6dOagU6nQUqUl/oOlalgi1ibe7Fe5kW3S6NOKyAwlki3utgJpMtrbFRGfDSmnQ4tXw74UHlheUHEyLkR8UupLj1dxQTGS2kL6h/GCk3Ho2PPxGB5GkgjihmF1TVMc/QaXsPNSH5RM/zLNCnWFLKJklS1vduE8W/Swu6DmvrwpfVcWFyFhO3d2QL2GMqt6nU7VrJs9uR/Ea/CIkpacPovW9fYf7pJt348cAeWiXG7nxOFIpvpnONQvQXzICaP4Z+ZhaLfgpyuN0vUemCnVMebyVN7G5bZ2rbXf0SD7OOR44RE2K7lbPVYo9RbShuAyqwUeoCbBW5O69twI5Fj2+GDtdT+xlR3SvpkJWpI8VKG0AfUnGl1QbXMchV1CB134Ko0zki4sdh/Rc/NgvC3mKXIT3T+VMdYOGw12HurGtAmjIzG27Tpr6X5J86AaO1DTmiyc3Ta63Ji5ypkWXHisMqbcYU6Q6m6jcGwWUkj2nGLWJhT5TWsIQlK0tTYDIT2ACGCD7r8fUnG/rWY6xl/QPTFOX3UMuSaPCSvehK9yRFTxYjjkjABT63OqmbM1VWuiMKlU6q47Jkx2Utqe2rUgbgAO1j8sEV0LzTvlOx05FdP0b2Nq2wjcfpM+mygW1ckgWxzGpp8kIjLIP437McxFyMGZVLXCyXebqR/1RrVVkJPCkoj+49NIUr9mPGRFkVImNGQt0SEpSjYLqSu90kDx5t9MbOv1NFVzPNQBYulTiee3uwc+TClmZqRBTOKN8JDzjW8X3KCTYfEXv8ALDtji6y7qocPjwTBy3cgEnzdbX9J3aMZMXpDl1n+FcNpUmptIcqs1td0xfY0B4gdz8fdhd6uaLR81akPI03qdPdfnNrfkxJD+wMFATdSTY3Sb/L4YZWqOqtJjNRqbUH0S4y3CJ6WyPwKbHaSR3N7cHwxPdYrdQlaj02FRemxCLK1yqmy7d0x1LKVNlJtyNngThi2nzNudF1VDj1VFWmoDrudp47/AKS8rmcaxpLVA/TZJbqjctMRyNv6jai2tW82BsR7/cMOrLPlrtqjvibTpSHGXCg7BuCwPyQOcJetZZg1+pKmyVLK0lQQQbJAJuSB4XxrnaPTqRFffQLqQg7VLPo7vDHyOryMDQrbEuiDK2c1E4AHl6an3KbObfLlntENZTpT0aQvdZ543HYj1R4g2xNGds2VjP1YdqWZX3ZDzqr+l2TfwHuwQRaNEYiJccupxZJ9Lnvyfz4w3ae29L2NgbQLnBHxLeCRU/RhtML6XKFYlNDRJQCFHxwV5agFtlu47+zHsilI6gAHfBBT4qGEIuAkfqwPPNcFUOG4aIng+CHswlcvN8GDH9MxoySofkkkm/0IwQZxp6ZNBqMVoBSmKStaeL+k36d/jYKHzxpslMqq9UqVceB2ypCksm382jgf892COMtMnNojySSy/H6TifcpJB/MrAz39nK238U2jpm1dFNmGkxIHpsP2l7kHPz3mcNKg22thtCQNylgpSEJuQeB2HbDFpdcU4Zj6i0tch9ThKU2uFKUTf38/qwC5e0MzPT562XIjbgZYWApt9B32WnwvjKpdJq2XI649fjuRJBsUpUoElNrX4J8b/TDmsYzsCGnRecKYTnES6UagW5Jy5fqapcF9ayAeoQPd6IxzArlCqoZoziXSdypCvC/G1OOsSc1O7ObBUIkFlqctKkzswl2VvDqSQtJ4tfwwdZAqcfKOqmX0THil2puutttpVY26Kzf3AEDECp1BzSh7rIzJX0u/wBIKk8FfXdj5Vn3MyqkzUVZirpqEb+Rlmou9Vv+6vdcdz2OK+Po+9r7l4sqXEOtamnw2Smjp3Z3cSRax30V7ZxyMivrqIoFUUyqbUC86wp4bVeja9zz4dr2xpaO9VqDMdarTxMzpGOkKKSQi5JIt7STiJhqHmoL3jM2YN/5X2m9f/Fj4Xn3Mzj5eczFXVPHu4ai6VfXdg1+GSOZlDgoXC+kdJT1bJp4i4NN7XVwJcBYVv4APhgHrZl1uUltBDcVhwKKR4gHEs//AKDmm1v4SV+x8PtJ772PEZ1zCAQK9WrHv/H3ef0sBswKRpvnCvK3rWpKlgZ2DgOOoVZOxy02hx0LDah+DURYKsbG3t54x8Qk73XV27mwxKBzrmFSEoVXqyUIvtSZ7tk372G7HE51zCn1a9WR8J7v3saHBH8HJezrMp93QHmPZV8w31HSR2Tx8ceGaqj9l0CY6ggOIYWEX8FEWH58SUnPOZE+rmCtj4VB372POTnGvTWy3MrdXfbV3Q7OcUD8icfBgb8wJcFrJ1nUphcxkDgSPEKntN8yPzaSiJ5q2hgKDMZxBNyB3uPrg2XT5DNdXMYa3hrZu92Iph5srlPSlMCs1WMlHqhmY4gJ+FjjOTqTm5JUU5pzGCsWURVXufj6WM58BkfIXNcAtMO60aWClZDNC5xbbW44K3axJrlMrxnU+vLjMSWB0oryAUo7XtyL8i/zwJVBNQqa2vtScuoPoTtDuxI4uTzt+JxJUrUDNE7Z57mSvyOkLI6tSdXtHuurjHgM4V4dq3Vx/wDa5/rjZmDzCMNLwojFekNHU18tTDEWh5va+19/7VgRKXPjRD5v1FjcSQk2/XbHeI/TnPMCDdFcrCfhOcH72OY4/JJPuHJAfOo/tK//2Q=="/>
          <p:cNvSpPr>
            <a:spLocks noChangeAspect="1" noChangeArrowheads="1"/>
          </p:cNvSpPr>
          <p:nvPr/>
        </p:nvSpPr>
        <p:spPr bwMode="auto">
          <a:xfrm>
            <a:off x="0" y="-474346"/>
            <a:ext cx="1104900" cy="99441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30" name="AutoShape 6" descr="data:image/jpeg;base64,/9j/4AAQSkZJRgABAQAAAQABAAD/2wCEAAkGBxQSEhQUExQVFBUXFxgUFxcXFBcYGhgXFxUYGBcYHBcYHCggGBolHBQXITEhJSkrLi4uFx8zODMsNygtLisBCgoKDg0OGhAQGiwlICQsNCwsLCwsLCwsLCwsLCwsLCwsLCwsLCwsLCwsLCwsLCwsLCwsLCwsLCwsLCwsLCwsLP/AABEIAO4A1AMBIgACEQEDEQH/xAAcAAAABwEBAAAAAAAAAAAAAAAAAQIDBAUGBwj/xAA6EAABAwIEAwYEBQMEAwEAAAABAAIRAyEEEjFBBVFhBiJxgZGxE6HB8AcyQtHhFCPxUmJygjOi4hX/xAAZAQEAAwEBAAAAAAAAAAAAAAAAAQIDBAX/xAAlEQEBAAICAgICAgMBAAAAAAAAAQIRAyESMQRBUWEykSKhsRP/2gAMAwEAAhEDEQA/AKJzkWZBySgOUeYpKCBWcoZklBAZcjzJJKDAgVnKGdG2kZSXUnC4HzUeUW8aAcgCozqpGo+f8ImY0bgj5p5RFliWCUMyYpVw7Q+RsniFKNjzIZimfiCYSwUC8yS5yAKQUBoFEggEoEoIkAzIZkkIkCsyPMkISgczIIpQQOuRI3IkBI0SCA0bWyg26s8FgdHO8Rz9FFukybujFDBTqp7cKBsptDCzsp1HBgLHLO11YcUndUn9IeUBEcEY/haL+mlJ+EOSq18YyGI4cToqzEYSNQt3UwoJUDE8OBTatwjB1MORfXwR4HiGV0E20g6aq8x/DctwY6DRUWMws6i6vM9ObPjW1agHtzU78wFEZWIMOEKLwPiXwn5XaaH625rS8RwDKjPiMB67/Na+3P6VrSjKh0Hw6CphUrS7EggiKJGiQlBAgI0YCBCBKNElIFAIkJQQOlJSnIkBZkbQihWPB8OHvAItPuglYDAQA4tt1/YhW1HD36+ymYsd4NGgtCcpUL2/yeaxzy706uHHU3Qp01IDfRSGYfonRRWbo2jhkpFSkpRpEIw3mFKNq400w5tirGq3VR3U1AoeI0ZsOSz2KwtrgT92Wq4iwRG/gqbEUhYRt9FCuU2w+Pw0SdCrrsrxrWm83NtUXEsHYkDnP+FkxUdTqSOcrTHPVcufG2fFsNlOnnyKi4WrIjl8wplPE/Gpi4056KupGH8juFs551UxEUaClcko0EEAlESjSXBASNEjQGggEEEl4SITjklATRKv+FMAy26qmw1OXtA1JAWqw1GN5jSyfSPuRKpCXEq0wjB+6rcCLmeausMy1tVy/bvnpJpsHL90v4U9PmhRMan6/JPyNgY8P3V4i0w5kcz4pprREKc2NSHecQkVhB+wp0bVdWyiF3mp1eCYNvvmoNQQYH34qlXiDjWm6ocUMoNp6q8xgPP0VVXEzInzVanSjxTDlM8v5WK4vRuTu32K32MJIIi+3JZDiDZI5HuHz0UftlmY4BiyDlmB1i/1VhixBBPPZZajUykeMHZaGlUlhAg2+9VvjfpyZ49rkX0RJjh9TNTHS3oVIK1QJBBBAElyUklAlGAgjhAEEZlBBJeLogEt+qACCVwgf3mePzgwtRhm2N7+Ky/DXxVpn/cPdallnGIS/wAaifzh/At7x9VdUB5bqow4g3/i8q1pPAsuV3pLQR1T7KpjQep/ZR6RuU8wRMe6tEUVaptBHghTcCbOB904aNtB5f4UfF0oEja8hST8GsZTzTGu55Dn1UQUFbMYC0OG90xUIE8499lFi0yUWKo2VTXoXNrHor7FloEvICy3GeP0hLQ6ecEe6jSMs1Vi6rWvg5em0n2Wa448AC152vA1vH3cqXV7QZswax+YW7rm3/7RbxVG6o+T8RtyCLkmPP8AhTqac9ytqoxH5nRzV5wJ+YeaoH6mNApXDuIGnYDnfx1V5NK59xq8A4S9o2IPqLKYVkafGKgn4bQ0u1cbk7W2HzVnwfib3ODahDs0wbAggTFrQrzKelPG6XKCOEAFZAkRCUUSBICMJJRgoDJQSSUaCY4XRoO1QQG0wZWtY8HKegN/CfqsiFpcAJa2ToNuZ2T3EXqyrqibfe/8+ynU8Q0CXQI+91W0XiL7WKkYtgPcjMDtmI5kaWj10XPJ27LdRYYfGMMEwG+5lTaddh0eB5/IrKu4M4D84E/pJcI3FmmDoFWYrhtVveFZjegn3df5qfSJbXQW1g7Qz4JnFvka6hYPh3EajLGo1/RpH0VrR7RhxyuBbbUi3qo8l5F1hq8MI5EwLb3+qYx+MDBNtFGp1DBc241ssN2u4w9xyNLRNpztnraZUW6WukHtBxWri6gZT2MWvc2jr/Kj0eABtyw1H8y6Gjn+UEu8hHVT+z7m0MO6rAc4gkk/pZF5OgbzO+mmqKuCxFVrapLnsfm/tsqfDce6cjnOAJaAYtfTqmM2xzuu1XjKVWnoKbI5C/qSVUVMS54OjiNogx4yVYUOzD2snEPcDGmYm/OP3VKGd6Gn8siYEmTMW8kymqjuzeleKJcXQC2+/LfzUzguGBde8HTorrGYKwIES3NfoSD7qn4S/LW9R6qcc91XLDpN4rgwGkgX+nTlr/KY7OsBqDoZ/wDU/urjiX/jzACC0jp0Vd2UZ36h5NA9T/8AK012zxv+NaRAI0S0VJIRJaQgJEjRoEQjRwggmuF0IQJujBQALQcKwFVzASLai4k9VnpWw7MYp9WpSY1oytafiOO0Duj1VcrZ6WwxmV7WtLAuonvRl1JmwPUpWJ7pHKNYm2xVzWH9szuD8/8AKwWCpOw9DLmNd/xiHvc51mBhc1jaebK3aSOZ5rO9V0SXXSwqcSAcc2gE960N5nfwHS6o+OdrKTYYymKjpALsktaTzF4O8WTXE8Sx5EgiZkeW5Vpwzh9JtPKWnLMwRmBO29zbmqS99r3G2dMhhMVWxLnD4NPKM0F1MQQDYgFoIB2lWfDOHVye4fhn/S4dwxtBJt/xIK0GLdENYMs8wAT0DR4JfDKDybDpOv3CZWb6ThhZO6TwGk7FNfSrxTylwqNblNw4tAa6JDSBm2JzXWX7admcPSLTSZlAIJjXxlXv4e8Nq0KuLbVcHOc4PGUk2cXEGSBr9EntxQdkL2iSLkcwq2/aJj0ynB+Kh9JlOIYH95p5Ak321DR5LW//AKTmssGgOsBoT4Df+FlezBpMc6WtyVWuMkXFTUtnr1Wxw+BD203N/U0Ezz3CmVMnXahx3Dn1QTUcGNvYankPU7Kip8JIrZWtgEyJ5EW8PNdAqcMLNGgf7t58dU3hsM1hvEm501F9eg3VTKfbKcew/wAPKDHdpn5kR7FYLDianmt32sxQIeZmbDwGnzJ9VieGU5eJGp9FOPus82hxgP8ATPiJEyLbWJSOzeGy0yYu4/IC31VpWwxDA50gOGVx1ykCASOUWt0KbwlD4bGt5CP3XTJ25ZejqCCCsAkuCUiIQIQRwjhASJHCCCY4XSgECLlBAULpHY3hwp4YOjvVTM9Nh6D5rnLRK7RwuiAykzZrB7R9FXJbH2rO0GIaxhkgQCIWX7L0X1aVerlJHxM1Kf1ZAM0dCQ5nqtXxjBNrS1wkEEepgX2T+IpjD0IYzutbADRMADksrN3brmWsfGMHUwbatSplA/S8eZM+wVvhKYaImPDVZvsvxMVcTiS1riwxMXIOYkw3UiTeL9Fs8KxlXu2Pn9wspd+ml6RcDwxjnEhpc4m5PeOu5NgByV8cKKYj7FlMoNbSZEAAb2AHW6z/ABniLq+ZlD8uj636WjcMP6nRuLBX1qM5blUPgtEZ61Ro7r3w3/iwZbdMwcfNI49g87SN7+itOHUg0BoEAAAf8YgKVxHh5Eafsp8el/LtxLEFtCp8J47jz6HpyK2vZk1TSPw8lRgd3M7ix0R/qAIO+wWa/EPChjmu/wBwIHhr7pPB+0P9LVZF6VSGkcjsfdU3pXXem/xTsQ5sNotB0l1b6Bkn5LGcbwOJAOZ7erWzGtrb87zouhYfEZ25hcEKi4/S1SxbX05himF0ze0KFwNn9zSYlW1elkeQdDKhcDZNUjmYsmPthn6reUsDmpQIM3E7idJ5/eipMRTyuIWo4Ph3NbdsgQdpvaZ09VC49gNXDUTm8Nj811uOXvSgQKUECEXJQRkIkBEJMpRRFASCSUEFgdSjARuF0YCCRwyjmq0wN3t912HBC7jyAHoP3K5FwrE/CrMfs038NPquq8ExIcC3cEg8tVTL20w9Ugv748fZTMc/+2T0UPEvDawaYuJG26mPpCo0tOh9lSNbrquI4TEmlxEuYYp1XnTmD9/NdRbhKdWM7WmN4v4Sua9r+HjBYyiy+QvztJ5XBE9JC6dgNJG+/kFlJq6bb3NnKPBKAvkaT1v7ouINsGNi9rDQKU+rATmBwZdL3DWw8Poryb6ivlrus/jMQ9j2Nykg2kRAhKxHEi094+AK0OKweZwAAjf72UPG8HZVaA4agxrMAWuLq3hVf/XFw38Q8c6riMrJJiBA0E6+JTvZHslVrZX1JytuJNhcDveq6vw7sXQpNzZQXkEy65066/wrCphWtLco/PYxAtp5apOP8ss+XvpQOoPoAECWx3gNoMJrFt+I2QbG+l1pxTbAaRbvAg9O77LL9oGOoH4jLs0qDflmvy572TLj+4vx/I3dVi+0GA1I18N1n+zTCak6xddB43hczCRyn5dFQ8K4OaT5ib3iQCCAbT4keIVMce9nNdNpwtlrwRALZmdNNRMxuq/j7RlIaPLPFrCbi+vrZXXCqUtBb3gLRo5t9CTY67wonH6Yc140dc5bEO5gCRBgaldTg2wNKoHDukHn0tMHkYKWsO7ib6OJe5ukw5hJuBsZEgj1HVX2G7T0HfmzMPVsj1bKhsuSElN4fF06n5Htd4OB+SdKBJCIhKRFAgokshEgsTqUaDkAEAC3PZHiMhupNmO8Rv6QVhlcdl8TlrBs2eY8HfpP081XKbi+F1XSuOYQVGB41YQ6RrG/y9knhdQm3z/ZPYPESOhG6hcPp5XuDTaTCy+9tp60y34qdnqmJbTdSaC+m6RJ1B1HTn5KZ2VxbjQbTqNLKrQAQdfG2o6hbN1PMs52h4S4waVqrTLSNDzB/wBp3UXHvcaYZyzxWfDcJnIc7QbHf+FdOMdOqqOEYuGta/uvIv4xpOh3ULjPxnhzmuLGt5G5MWJnrNugWuOpHPnvLJfVXgNJn75KE+uMzZIFrc7/AMT6LN0sE6tSb8SpUdIzECo5pk/8YnRQ3cCaDIqVHEbOe6fWdbqPNbHg/bT4zitJgJe4NAGa5Gh6b81j8Z29wzCCC94ZYhtMkkE2v5bprE8FpOMkneznOg+R181WYynTpm2U+A0UXOrz48+6RX7d13ElmGygmQajoNzEZQDaFpuDB9elNSI0I12AJPOQR81k8FhH1H53AxsPrC6LwLDkUxaNtojbTxCYZW3tnycUxm4zWC4S5rXsk2dDeggOEdNvJO1MCJa4Rb8wy6S3TwFlpaOHMG+0Tedbg6aJipTDXzYNdrGYw47xynwiVpjGOeW0Th9gRa+x2PMA7eCqe1dQMp57iASSNhF4IV/Va0Z+ly2+h3G6x3bXGj4Bc10a5phpP8wDobqzH7cR4q8Gq8tJcMxgnfqoaXUMk73NzqkKGwm2MiyssNx2uzSoSOTu98zf5qtCOEGnwna3apT82H6H91c4XjNGpo8A8nd0/PVYABPhsoOjSgue0qzmiA94HIOIHuiQdUSgiIulQgKEuk8tIIsQQR4gyE3VqNaC5xDWjUkwFleK9qpltGw/1nXyG3j7IO7cMxcz1Ad66pzBVQCTvKwn4ddpm16baTj/AHWAMufzi+UgncgQeo6rYUX5XZTdpNpEEHkua9V1Y3caahXBTxYDqL81Rsq5T5/48la4avKvjkplDOLwwIKj4SsWd192nf6FW7mhQsTSsbKyN76qLicHlAyfl6agX9RsodbC59YHXf1VtgK0Q06aeqdq4ET98o+ijx2tjyXHqsnU4AHz3nDndIb2bpMaSGl5ue8Z2m2gWqdhgL/ca39U4ymPy7e33KmYRN56zOD4Q0aNAA31j9vMc1f4EgAtgTuL+qc/pwO82LWNtv4t80h9LRzbbX+X1VscdMM+S5HalLl99VWYunEu+Y0F+SsKtTlaIPh1Vbj60zMab6T1V2NU2JxRk6THMTzi+y5R+I/GTLqbSQHgT4m+k8hrHmtx2mx39O4VCQGkRc5fUzflouJ8fxnxq9R9ozEAjlJj3UGM7QESMJKNASwEkBSGNQN5U+wIZLDzSmhAnIgnC1BB1ZzVR8X7SU6XdZ/cf0PdHid/AKo4zxx9Qlre6zSBqfE/RULmboFcR4hUrOmo4nkNh4BRm6JYpp5lMIH+BcSOHrMqgTlNxzadR97gL0FwzjGHxVFhLwQ4d12hkfpPJwXntlAT97Ky7P8AFn4V4IksP52TYjmNg5Uyx2vhlp6CaA1necCB+r71QwVd0g7EwCsnwmq1zPi0tIkATDuYI0DhuPTdafh9Vj9D/k6rF0NJQqT92QxJERN1GwpOxT9TkBmP3qtJWVnaDmAKu6bgQOiqKlGLm558vBHwzGf3HNJ2HrP8qcb2jObx2s6rOXpzUZzYiOVufT6qWTooWKqQZ6/RaaYbBj/zbGUiYb5/eqh4nEAR1IEddvYojV15NAIM2O0fL5qVdhxM5Rm3HsVmOJ8RazMXEAddJOt9lacW4k0UiSbRHgCNb67LinbLtc4zTpOI0Dr7iZg89D5hEa2qO23ah2KqZRLWUyQLg3m9xtIWXlHUeXEk6n5pIUNZNFI4RtCJqBdESfJSqTVFZYypbECg2x8fv2Qi6cDbHy+/mklAZZMIlIoiyCBysO8fFIhO1x3j4osqCNkQUiExWQPUn/X2TrBO0qvzxupWEMoL/gnGK2GPcJyH8zTof2PVdb4RXp1Gio0/p8NdJ62+a4gV0HsLXY6kGukhrjInVxIgRvaFlyzrbbivenTcJjWvMMGYAXIPd8LeyuaQty8FV8KYS0d0Mby3/ZW1JsBRitmZxWhWG4rxE06zg05e7Mjmtpi3RK5d2pxGWtVv+ke6ZIxvWnTOFcVZUote1wcBYnqLEqJj8UQDaYINtxN/T6LlfYTthTpYc0KhDQXVDM7yAB/jkFB4v+I4DnNpkuaWHKSQbgAQD4iVvPTkvvTd9ouNspmHOZIc0azeZGl9Cf8AKpcZ2/YWVAHhriBlE2AzGHSTeQAI5jquT8e48+uATLSXEmLTYC/MiBedvSlYHO5lRO1rhr22/H+2znNyNvqAZOk3tzn/AAsNVqFxJO5k+JS6xJMHa31TWVEyChGNUoNSsiJBqACUQjYEBFSaBlo+9FGcncK7UIJYdY/e4RQiDwNeSOm4SgdYglR1QQS6ouU28p2qLnxTVQSgaCQ9qfoi6kOZZBT1KcKxwNMBg15nzSa1DlafdLbUi0IJEDr6Ban8OKGfFtF4ALo00gA+N1k2PB3/AHXT/wANeEtbTGIObOS5ovbLIAtzkG6eNymoecwstdTwdO1lIeVDw2LAEaH73SzV3WetdVpLMu4jcQcuM9t8VlrVb/o+q7DjKggyQuB/ijWiu8DdoHqVTLtedRz/ADn6qTw2kH1GgqIrXgDg2pcAzaeRK1ztmN0pxSXOb/KZxPCZqAqWJAFm6DZSOzGGZUYZgFtyOYAm3kFM4Q0Mb8M3D8xFpH5oI+YULG4P4TiGthjryDodx6e6z4eW4X1uX02+TwTkm96snc/5/f8ApQ1RmJdH5iXeqL4amObPujbT9N1s5UYUk58MJwhGxt+m6CNUpQkmykPbJTtCkBJ5e+iCEKadpUfLZPOZBsEbTAQNmx+Q8EukO95H6I7I6A1P/VA8XIIT9yggsXNumXBTfhXPj7ph1PVBCmLqSU29icoi1/uEBg2+aZqVICdc26jVW69ECsGx1R7WNuXEADqTC9A8D4cKNJjBPcaGz5XXEezGIFCq2tlDywzBPSD7rufA+ICvRbVaCA68GJHotuLXbl+Rvr8LCmjfIFiR4IiURctbJfbDHK4+kLiL35XGM3Vov5t/aVwHt5Vc+uRfNIEbkrvnEcb8Om50XAXIOM47PUaXNaXhxfnLQXDLcAErG/GnuV04/LutWOakEW+St+ztIGpcjnHOFBxmHy1HCZg6+N/W6k8EcBWbInYea5+XfjdOzgs88d+mh4M9lTM28se4i9xJOh5J3tSYyN0Jv5DT76IsLw4U6peDY7eKhcbrF9U9AG/fqsOKzLLq7k7/ALdnP5Yce8pJb1f3IrCj0Hj7JTackBFUErqeebhL0Hj9hE1iU4XQNpwGAPX9kGU5sje2UBl0pLmbfcpLnQYCc+GYkm51QMOMAz4qQxmVo8JNud/qmqrJyjmQPLVTsRTsPBBDQTgpEoIP/9k=">
            <a:hlinkClick r:id="rId2"/>
          </p:cNvPr>
          <p:cNvSpPr>
            <a:spLocks noChangeAspect="1" noChangeArrowheads="1"/>
          </p:cNvSpPr>
          <p:nvPr/>
        </p:nvSpPr>
        <p:spPr bwMode="auto">
          <a:xfrm>
            <a:off x="0" y="-1297305"/>
            <a:ext cx="2019300" cy="272034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32" name="AutoShape 8" descr="data:image/jpeg;base64,/9j/4AAQSkZJRgABAQAAAQABAAD/2wCEAAkGBxQSEhQUExQVFBUXFxgUFxcXFBcYGhgXFxUYGBcYHBcYHCggGBolHBQXITEhJSkrLi4uFx8zODMsNygtLisBCgoKDg0OGhAQGiwlICQsNCwsLCwsLCwsLCwsLCwsLCwsLCwsLCwsLCwsLCwsLCwsLCwsLCwsLCwsLCwsLCwsLP/AABEIAO4A1AMBIgACEQEDEQH/xAAcAAAABwEBAAAAAAAAAAAAAAAAAQIDBAUGBwj/xAA6EAABAwIEAwYEBQMEAwEAAAABAAIRAyEEEjFBBVFhBiJxgZGxE6HB8AcyQtHhFCPxUmJygjOi4hX/xAAZAQEAAwEBAAAAAAAAAAAAAAAAAQIDBAX/xAAlEQEBAAICAgICAgMBAAAAAAAAAQIRAyESMQRBUWEykSKhsRP/2gAMAwEAAhEDEQA/AKJzkWZBySgOUeYpKCBWcoZklBAZcjzJJKDAgVnKGdG2kZSXUnC4HzUeUW8aAcgCozqpGo+f8ImY0bgj5p5RFliWCUMyYpVw7Q+RsniFKNjzIZimfiCYSwUC8yS5yAKQUBoFEggEoEoIkAzIZkkIkCsyPMkISgczIIpQQOuRI3IkBI0SCA0bWyg26s8FgdHO8Rz9FFukybujFDBTqp7cKBsptDCzsp1HBgLHLO11YcUndUn9IeUBEcEY/haL+mlJ+EOSq18YyGI4cToqzEYSNQt3UwoJUDE8OBTatwjB1MORfXwR4HiGV0E20g6aq8x/DctwY6DRUWMws6i6vM9ObPjW1agHtzU78wFEZWIMOEKLwPiXwn5XaaH625rS8RwDKjPiMB67/Na+3P6VrSjKh0Hw6CphUrS7EggiKJGiQlBAgI0YCBCBKNElIFAIkJQQOlJSnIkBZkbQihWPB8OHvAItPuglYDAQA4tt1/YhW1HD36+ymYsd4NGgtCcpUL2/yeaxzy706uHHU3Qp01IDfRSGYfonRRWbo2jhkpFSkpRpEIw3mFKNq400w5tirGq3VR3U1AoeI0ZsOSz2KwtrgT92Wq4iwRG/gqbEUhYRt9FCuU2w+Pw0SdCrrsrxrWm83NtUXEsHYkDnP+FkxUdTqSOcrTHPVcufG2fFsNlOnnyKi4WrIjl8wplPE/Gpi4056KupGH8juFs551UxEUaClcko0EEAlESjSXBASNEjQGggEEEl4SITjklATRKv+FMAy26qmw1OXtA1JAWqw1GN5jSyfSPuRKpCXEq0wjB+6rcCLmeausMy1tVy/bvnpJpsHL90v4U9PmhRMan6/JPyNgY8P3V4i0w5kcz4pprREKc2NSHecQkVhB+wp0bVdWyiF3mp1eCYNvvmoNQQYH34qlXiDjWm6ocUMoNp6q8xgPP0VVXEzInzVanSjxTDlM8v5WK4vRuTu32K32MJIIi+3JZDiDZI5HuHz0UftlmY4BiyDlmB1i/1VhixBBPPZZajUykeMHZaGlUlhAg2+9VvjfpyZ49rkX0RJjh9TNTHS3oVIK1QJBBBAElyUklAlGAgjhAEEZlBBJeLogEt+qACCVwgf3mePzgwtRhm2N7+Ky/DXxVpn/cPdallnGIS/wAaifzh/At7x9VdUB5bqow4g3/i8q1pPAsuV3pLQR1T7KpjQep/ZR6RuU8wRMe6tEUVaptBHghTcCbOB904aNtB5f4UfF0oEja8hST8GsZTzTGu55Dn1UQUFbMYC0OG90xUIE8499lFi0yUWKo2VTXoXNrHor7FloEvICy3GeP0hLQ6ecEe6jSMs1Vi6rWvg5em0n2Wa448AC152vA1vH3cqXV7QZswax+YW7rm3/7RbxVG6o+T8RtyCLkmPP8AhTqac9ytqoxH5nRzV5wJ+YeaoH6mNApXDuIGnYDnfx1V5NK59xq8A4S9o2IPqLKYVkafGKgn4bQ0u1cbk7W2HzVnwfib3ODahDs0wbAggTFrQrzKelPG6XKCOEAFZAkRCUUSBICMJJRgoDJQSSUaCY4XRoO1QQG0wZWtY8HKegN/CfqsiFpcAJa2ToNuZ2T3EXqyrqibfe/8+ynU8Q0CXQI+91W0XiL7WKkYtgPcjMDtmI5kaWj10XPJ27LdRYYfGMMEwG+5lTaddh0eB5/IrKu4M4D84E/pJcI3FmmDoFWYrhtVveFZjegn3df5qfSJbXQW1g7Qz4JnFvka6hYPh3EajLGo1/RpH0VrR7RhxyuBbbUi3qo8l5F1hq8MI5EwLb3+qYx+MDBNtFGp1DBc241ssN2u4w9xyNLRNpztnraZUW6WukHtBxWri6gZT2MWvc2jr/Kj0eABtyw1H8y6Gjn+UEu8hHVT+z7m0MO6rAc4gkk/pZF5OgbzO+mmqKuCxFVrapLnsfm/tsqfDce6cjnOAJaAYtfTqmM2xzuu1XjKVWnoKbI5C/qSVUVMS54OjiNogx4yVYUOzD2snEPcDGmYm/OP3VKGd6Gn8siYEmTMW8kymqjuzeleKJcXQC2+/LfzUzguGBde8HTorrGYKwIES3NfoSD7qn4S/LW9R6qcc91XLDpN4rgwGkgX+nTlr/KY7OsBqDoZ/wDU/urjiX/jzACC0jp0Vd2UZ36h5NA9T/8AK012zxv+NaRAI0S0VJIRJaQgJEjRoEQjRwggmuF0IQJujBQALQcKwFVzASLai4k9VnpWw7MYp9WpSY1oytafiOO0Duj1VcrZ6WwxmV7WtLAuonvRl1JmwPUpWJ7pHKNYm2xVzWH9szuD8/8AKwWCpOw9DLmNd/xiHvc51mBhc1jaebK3aSOZ5rO9V0SXXSwqcSAcc2gE960N5nfwHS6o+OdrKTYYymKjpALsktaTzF4O8WTXE8Sx5EgiZkeW5Vpwzh9JtPKWnLMwRmBO29zbmqS99r3G2dMhhMVWxLnD4NPKM0F1MQQDYgFoIB2lWfDOHVye4fhn/S4dwxtBJt/xIK0GLdENYMs8wAT0DR4JfDKDybDpOv3CZWb6ThhZO6TwGk7FNfSrxTylwqNblNw4tAa6JDSBm2JzXWX7admcPSLTSZlAIJjXxlXv4e8Nq0KuLbVcHOc4PGUk2cXEGSBr9EntxQdkL2iSLkcwq2/aJj0ynB+Kh9JlOIYH95p5Ak321DR5LW//AKTmssGgOsBoT4Df+FlezBpMc6WtyVWuMkXFTUtnr1Wxw+BD203N/U0Ezz3CmVMnXahx3Dn1QTUcGNvYankPU7Kip8JIrZWtgEyJ5EW8PNdAqcMLNGgf7t58dU3hsM1hvEm501F9eg3VTKfbKcew/wAPKDHdpn5kR7FYLDianmt32sxQIeZmbDwGnzJ9VieGU5eJGp9FOPus82hxgP8ATPiJEyLbWJSOzeGy0yYu4/IC31VpWwxDA50gOGVx1ykCASOUWt0KbwlD4bGt5CP3XTJ25ZejqCCCsAkuCUiIQIQRwjhASJHCCCY4XSgECLlBAULpHY3hwp4YOjvVTM9Nh6D5rnLRK7RwuiAykzZrB7R9FXJbH2rO0GIaxhkgQCIWX7L0X1aVerlJHxM1Kf1ZAM0dCQ5nqtXxjBNrS1wkEEepgX2T+IpjD0IYzutbADRMADksrN3brmWsfGMHUwbatSplA/S8eZM+wVvhKYaImPDVZvsvxMVcTiS1riwxMXIOYkw3UiTeL9Fs8KxlXu2Pn9wspd+ml6RcDwxjnEhpc4m5PeOu5NgByV8cKKYj7FlMoNbSZEAAb2AHW6z/ABniLq+ZlD8uj636WjcMP6nRuLBX1qM5blUPgtEZ61Ro7r3w3/iwZbdMwcfNI49g87SN7+itOHUg0BoEAAAf8YgKVxHh5Eafsp8el/LtxLEFtCp8J47jz6HpyK2vZk1TSPw8lRgd3M7ix0R/qAIO+wWa/EPChjmu/wBwIHhr7pPB+0P9LVZF6VSGkcjsfdU3pXXem/xTsQ5sNotB0l1b6Bkn5LGcbwOJAOZ7erWzGtrb87zouhYfEZ25hcEKi4/S1SxbX05himF0ze0KFwNn9zSYlW1elkeQdDKhcDZNUjmYsmPthn6reUsDmpQIM3E7idJ5/eipMRTyuIWo4Ph3NbdsgQdpvaZ09VC49gNXDUTm8Nj811uOXvSgQKUECEXJQRkIkBEJMpRRFASCSUEFgdSjARuF0YCCRwyjmq0wN3t912HBC7jyAHoP3K5FwrE/CrMfs038NPquq8ExIcC3cEg8tVTL20w9Ugv748fZTMc/+2T0UPEvDawaYuJG26mPpCo0tOh9lSNbrquI4TEmlxEuYYp1XnTmD9/NdRbhKdWM7WmN4v4Sua9r+HjBYyiy+QvztJ5XBE9JC6dgNJG+/kFlJq6bb3NnKPBKAvkaT1v7ouINsGNi9rDQKU+rATmBwZdL3DWw8Poryb6ivlrus/jMQ9j2Nykg2kRAhKxHEi094+AK0OKweZwAAjf72UPG8HZVaA4agxrMAWuLq3hVf/XFw38Q8c6riMrJJiBA0E6+JTvZHslVrZX1JytuJNhcDveq6vw7sXQpNzZQXkEy65066/wrCphWtLco/PYxAtp5apOP8ss+XvpQOoPoAECWx3gNoMJrFt+I2QbG+l1pxTbAaRbvAg9O77LL9oGOoH4jLs0qDflmvy572TLj+4vx/I3dVi+0GA1I18N1n+zTCak6xddB43hczCRyn5dFQ8K4OaT5ib3iQCCAbT4keIVMce9nNdNpwtlrwRALZmdNNRMxuq/j7RlIaPLPFrCbi+vrZXXCqUtBb3gLRo5t9CTY67wonH6Yc140dc5bEO5gCRBgaldTg2wNKoHDukHn0tMHkYKWsO7ib6OJe5ukw5hJuBsZEgj1HVX2G7T0HfmzMPVsj1bKhsuSElN4fF06n5Htd4OB+SdKBJCIhKRFAgokshEgsTqUaDkAEAC3PZHiMhupNmO8Rv6QVhlcdl8TlrBs2eY8HfpP081XKbi+F1XSuOYQVGB41YQ6RrG/y9knhdQm3z/ZPYPESOhG6hcPp5XuDTaTCy+9tp60y34qdnqmJbTdSaC+m6RJ1B1HTn5KZ2VxbjQbTqNLKrQAQdfG2o6hbN1PMs52h4S4waVqrTLSNDzB/wBp3UXHvcaYZyzxWfDcJnIc7QbHf+FdOMdOqqOEYuGta/uvIv4xpOh3ULjPxnhzmuLGt5G5MWJnrNugWuOpHPnvLJfVXgNJn75KE+uMzZIFrc7/AMT6LN0sE6tSb8SpUdIzECo5pk/8YnRQ3cCaDIqVHEbOe6fWdbqPNbHg/bT4zitJgJe4NAGa5Gh6b81j8Z29wzCCC94ZYhtMkkE2v5bprE8FpOMkneznOg+R181WYynTpm2U+A0UXOrz48+6RX7d13ElmGygmQajoNzEZQDaFpuDB9elNSI0I12AJPOQR81k8FhH1H53AxsPrC6LwLDkUxaNtojbTxCYZW3tnycUxm4zWC4S5rXsk2dDeggOEdNvJO1MCJa4Rb8wy6S3TwFlpaOHMG+0Tedbg6aJipTDXzYNdrGYw47xynwiVpjGOeW0Th9gRa+x2PMA7eCqe1dQMp57iASSNhF4IV/Va0Z+ly2+h3G6x3bXGj4Bc10a5phpP8wDobqzH7cR4q8Gq8tJcMxgnfqoaXUMk73NzqkKGwm2MiyssNx2uzSoSOTu98zf5qtCOEGnwna3apT82H6H91c4XjNGpo8A8nd0/PVYABPhsoOjSgue0qzmiA94HIOIHuiQdUSgiIulQgKEuk8tIIsQQR4gyE3VqNaC5xDWjUkwFleK9qpltGw/1nXyG3j7IO7cMxcz1Ad66pzBVQCTvKwn4ddpm16baTj/AHWAMufzi+UgncgQeo6rYUX5XZTdpNpEEHkua9V1Y3caahXBTxYDqL81Rsq5T5/48la4avKvjkplDOLwwIKj4SsWd192nf6FW7mhQsTSsbKyN76qLicHlAyfl6agX9RsodbC59YHXf1VtgK0Q06aeqdq4ET98o+ijx2tjyXHqsnU4AHz3nDndIb2bpMaSGl5ue8Z2m2gWqdhgL/ca39U4ymPy7e33KmYRN56zOD4Q0aNAA31j9vMc1f4EgAtgTuL+qc/pwO82LWNtv4t80h9LRzbbX+X1VscdMM+S5HalLl99VWYunEu+Y0F+SsKtTlaIPh1Vbj60zMab6T1V2NU2JxRk6THMTzi+y5R+I/GTLqbSQHgT4m+k8hrHmtx2mx39O4VCQGkRc5fUzflouJ8fxnxq9R9ozEAjlJj3UGM7QESMJKNASwEkBSGNQN5U+wIZLDzSmhAnIgnC1BB1ZzVR8X7SU6XdZ/cf0PdHid/AKo4zxx9Qlre6zSBqfE/RULmboFcR4hUrOmo4nkNh4BRm6JYpp5lMIH+BcSOHrMqgTlNxzadR97gL0FwzjGHxVFhLwQ4d12hkfpPJwXntlAT97Ky7P8AFn4V4IksP52TYjmNg5Uyx2vhlp6CaA1necCB+r71QwVd0g7EwCsnwmq1zPi0tIkATDuYI0DhuPTdafh9Vj9D/k6rF0NJQqT92QxJERN1GwpOxT9TkBmP3qtJWVnaDmAKu6bgQOiqKlGLm558vBHwzGf3HNJ2HrP8qcb2jObx2s6rOXpzUZzYiOVufT6qWTooWKqQZ6/RaaYbBj/zbGUiYb5/eqh4nEAR1IEddvYojV15NAIM2O0fL5qVdhxM5Rm3HsVmOJ8RazMXEAddJOt9lacW4k0UiSbRHgCNb67LinbLtc4zTpOI0Dr7iZg89D5hEa2qO23ah2KqZRLWUyQLg3m9xtIWXlHUeXEk6n5pIUNZNFI4RtCJqBdESfJSqTVFZYypbECg2x8fv2Qi6cDbHy+/mklAZZMIlIoiyCBysO8fFIhO1x3j4osqCNkQUiExWQPUn/X2TrBO0qvzxupWEMoL/gnGK2GPcJyH8zTof2PVdb4RXp1Gio0/p8NdJ62+a4gV0HsLXY6kGukhrjInVxIgRvaFlyzrbbivenTcJjWvMMGYAXIPd8LeyuaQty8FV8KYS0d0Mby3/ZW1JsBRitmZxWhWG4rxE06zg05e7Mjmtpi3RK5d2pxGWtVv+ke6ZIxvWnTOFcVZUote1wcBYnqLEqJj8UQDaYINtxN/T6LlfYTthTpYc0KhDQXVDM7yAB/jkFB4v+I4DnNpkuaWHKSQbgAQD4iVvPTkvvTd9ouNspmHOZIc0azeZGl9Cf8AKpcZ2/YWVAHhriBlE2AzGHSTeQAI5jquT8e48+uATLSXEmLTYC/MiBedvSlYHO5lRO1rhr22/H+2znNyNvqAZOk3tzn/AAsNVqFxJO5k+JS6xJMHa31TWVEyChGNUoNSsiJBqACUQjYEBFSaBlo+9FGcncK7UIJYdY/e4RQiDwNeSOm4SgdYglR1QQS6ouU28p2qLnxTVQSgaCQ9qfoi6kOZZBT1KcKxwNMBg15nzSa1DlafdLbUi0IJEDr6Ban8OKGfFtF4ALo00gA+N1k2PB3/AHXT/wANeEtbTGIObOS5ovbLIAtzkG6eNymoecwstdTwdO1lIeVDw2LAEaH73SzV3WetdVpLMu4jcQcuM9t8VlrVb/o+q7DjKggyQuB/ijWiu8DdoHqVTLtedRz/ADn6qTw2kH1GgqIrXgDg2pcAzaeRK1ztmN0pxSXOb/KZxPCZqAqWJAFm6DZSOzGGZUYZgFtyOYAm3kFM4Q0Mb8M3D8xFpH5oI+YULG4P4TiGthjryDodx6e6z4eW4X1uX02+TwTkm96snc/5/f8ApQ1RmJdH5iXeqL4amObPujbT9N1s5UYUk58MJwhGxt+m6CNUpQkmykPbJTtCkBJ5e+iCEKadpUfLZPOZBsEbTAQNmx+Q8EukO95H6I7I6A1P/VA8XIIT9yggsXNumXBTfhXPj7ph1PVBCmLqSU29icoi1/uEBg2+aZqVICdc26jVW69ECsGx1R7WNuXEADqTC9A8D4cKNJjBPcaGz5XXEezGIFCq2tlDywzBPSD7rufA+ICvRbVaCA68GJHotuLXbl+Rvr8LCmjfIFiR4IiURctbJfbDHK4+kLiL35XGM3Vov5t/aVwHt5Vc+uRfNIEbkrvnEcb8Om50XAXIOM47PUaXNaXhxfnLQXDLcAErG/GnuV04/LutWOakEW+St+ztIGpcjnHOFBxmHy1HCZg6+N/W6k8EcBWbInYea5+XfjdOzgs88d+mh4M9lTM28se4i9xJOh5J3tSYyN0Jv5DT76IsLw4U6peDY7eKhcbrF9U9AG/fqsOKzLLq7k7/ALdnP5Yce8pJb1f3IrCj0Hj7JTackBFUErqeebhL0Hj9hE1iU4XQNpwGAPX9kGU5sje2UBl0pLmbfcpLnQYCc+GYkm51QMOMAz4qQxmVo8JNud/qmqrJyjmQPLVTsRTsPBBDQTgpEoIP/9k=">
            <a:hlinkClick r:id="rId2"/>
          </p:cNvPr>
          <p:cNvSpPr>
            <a:spLocks noChangeAspect="1" noChangeArrowheads="1"/>
          </p:cNvSpPr>
          <p:nvPr/>
        </p:nvSpPr>
        <p:spPr bwMode="auto">
          <a:xfrm>
            <a:off x="0" y="-1297305"/>
            <a:ext cx="2019300" cy="272034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7838" name="Picture 14" descr="Zealot"/>
          <p:cNvPicPr>
            <a:picLocks noChangeAspect="1" noChangeArrowheads="1"/>
          </p:cNvPicPr>
          <p:nvPr/>
        </p:nvPicPr>
        <p:blipFill>
          <a:blip r:embed="rId3" cstate="print"/>
          <a:srcRect/>
          <a:stretch>
            <a:fillRect/>
          </a:stretch>
        </p:blipFill>
        <p:spPr bwMode="auto">
          <a:xfrm>
            <a:off x="1066800" y="1508761"/>
            <a:ext cx="3314700" cy="5200650"/>
          </a:xfrm>
          <a:prstGeom prst="rect">
            <a:avLst/>
          </a:prstGeom>
          <a:noFill/>
        </p:spPr>
      </p:pic>
      <p:pic>
        <p:nvPicPr>
          <p:cNvPr id="77840" name="Picture 16" descr="Misquoting Jesus"/>
          <p:cNvPicPr>
            <a:picLocks noChangeAspect="1" noChangeArrowheads="1"/>
          </p:cNvPicPr>
          <p:nvPr/>
        </p:nvPicPr>
        <p:blipFill>
          <a:blip r:embed="rId4" cstate="print"/>
          <a:srcRect/>
          <a:stretch>
            <a:fillRect/>
          </a:stretch>
        </p:blipFill>
        <p:spPr bwMode="auto">
          <a:xfrm>
            <a:off x="5105400" y="1600201"/>
            <a:ext cx="3276600" cy="510921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Picture 9" descr="cnn.jpg"/>
          <p:cNvPicPr>
            <a:picLocks noChangeAspect="1"/>
          </p:cNvPicPr>
          <p:nvPr/>
        </p:nvPicPr>
        <p:blipFill>
          <a:blip r:embed="rId2" cstate="print"/>
          <a:stretch>
            <a:fillRect/>
          </a:stretch>
        </p:blipFill>
        <p:spPr>
          <a:xfrm>
            <a:off x="6248400" y="533400"/>
            <a:ext cx="2203450" cy="1263650"/>
          </a:xfrm>
          <a:prstGeom prst="rect">
            <a:avLst/>
          </a:prstGeom>
        </p:spPr>
      </p:pic>
      <p:pic>
        <p:nvPicPr>
          <p:cNvPr id="11" name="Picture 10" descr="camel2.jpg"/>
          <p:cNvPicPr>
            <a:picLocks noChangeAspect="1"/>
          </p:cNvPicPr>
          <p:nvPr/>
        </p:nvPicPr>
        <p:blipFill>
          <a:blip r:embed="rId3" cstate="print"/>
          <a:stretch>
            <a:fillRect/>
          </a:stretch>
        </p:blipFill>
        <p:spPr>
          <a:xfrm>
            <a:off x="762000" y="1752600"/>
            <a:ext cx="7737111" cy="1905000"/>
          </a:xfrm>
          <a:prstGeom prst="rect">
            <a:avLst/>
          </a:prstGeom>
        </p:spPr>
      </p:pic>
      <p:sp>
        <p:nvSpPr>
          <p:cNvPr id="7" name="Content Placeholder 6"/>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sp>
        <p:nvSpPr>
          <p:cNvPr id="3" name="Content Placeholder 2"/>
          <p:cNvSpPr>
            <a:spLocks noGrp="1"/>
          </p:cNvSpPr>
          <p:nvPr>
            <p:ph idx="1"/>
          </p:nvPr>
        </p:nvSpPr>
        <p:spPr>
          <a:xfrm>
            <a:off x="152400" y="1600200"/>
            <a:ext cx="8763000" cy="5486400"/>
          </a:xfrm>
        </p:spPr>
        <p:txBody>
          <a:bodyPr>
            <a:normAutofit/>
          </a:bodyPr>
          <a:lstStyle/>
          <a:p>
            <a:pPr marL="742950" indent="-742950">
              <a:buNone/>
            </a:pPr>
            <a:r>
              <a:rPr lang="en-US" sz="3800" dirty="0" smtClean="0"/>
              <a:t>Matthew 23:24 "Blind guides, who strain out a gnat and swallow a camel!”</a:t>
            </a:r>
          </a:p>
          <a:p>
            <a:pPr marL="742950" indent="-742950">
              <a:buNone/>
            </a:pPr>
            <a:endParaRPr lang="en-US" sz="3800" dirty="0" smtClean="0"/>
          </a:p>
          <a:p>
            <a:pPr marL="742950" indent="-742950">
              <a:buNone/>
            </a:pPr>
            <a:endParaRPr lang="en-US" sz="3800" dirty="0" smtClean="0"/>
          </a:p>
        </p:txBody>
      </p:sp>
      <p:pic>
        <p:nvPicPr>
          <p:cNvPr id="81922" name="Picture 2" descr="C:\Users\BRIAN\AppData\Local\Microsoft\Windows\INetCache\IE\73ON7PYW\MC900337964[1].wmf"/>
          <p:cNvPicPr>
            <a:picLocks noChangeAspect="1" noChangeArrowheads="1"/>
          </p:cNvPicPr>
          <p:nvPr/>
        </p:nvPicPr>
        <p:blipFill>
          <a:blip r:embed="rId2" cstate="print"/>
          <a:srcRect/>
          <a:stretch>
            <a:fillRect/>
          </a:stretch>
        </p:blipFill>
        <p:spPr bwMode="auto">
          <a:xfrm>
            <a:off x="2819400" y="2919256"/>
            <a:ext cx="3962400" cy="39387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2" descr="C:\Users\BRIAN\AppData\Local\Microsoft\Windows\INetCache\IE\73ON7PYW\MC900337964[1].wmf"/>
          <p:cNvPicPr>
            <a:picLocks noChangeAspect="1" noChangeArrowheads="1"/>
          </p:cNvPicPr>
          <p:nvPr/>
        </p:nvPicPr>
        <p:blipFill>
          <a:blip r:embed="rId2" cstate="print"/>
          <a:srcRect/>
          <a:stretch>
            <a:fillRect/>
          </a:stretch>
        </p:blipFill>
        <p:spPr bwMode="auto">
          <a:xfrm>
            <a:off x="2819400" y="2919256"/>
            <a:ext cx="3962400" cy="3938744"/>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t>Assault Against the Bible</a:t>
            </a:r>
            <a:endParaRPr lang="en-US" sz="6200" dirty="0"/>
          </a:p>
        </p:txBody>
      </p:sp>
      <p:sp>
        <p:nvSpPr>
          <p:cNvPr id="3" name="Content Placeholder 2"/>
          <p:cNvSpPr>
            <a:spLocks noGrp="1"/>
          </p:cNvSpPr>
          <p:nvPr>
            <p:ph idx="1"/>
          </p:nvPr>
        </p:nvSpPr>
        <p:spPr>
          <a:xfrm>
            <a:off x="152400" y="1600200"/>
            <a:ext cx="8763000" cy="5486400"/>
          </a:xfrm>
        </p:spPr>
        <p:txBody>
          <a:bodyPr>
            <a:normAutofit/>
          </a:bodyPr>
          <a:lstStyle/>
          <a:p>
            <a:pPr marL="742950" indent="-742950">
              <a:buAutoNum type="arabicPeriod"/>
            </a:pPr>
            <a:r>
              <a:rPr lang="en-US" sz="3800" dirty="0" smtClean="0">
                <a:effectLst>
                  <a:glow rad="228600">
                    <a:srgbClr val="000000"/>
                  </a:glow>
                </a:effectLst>
              </a:rPr>
              <a:t>Be prepared for assaults on the Bible</a:t>
            </a:r>
          </a:p>
          <a:p>
            <a:pPr marL="742950" indent="-742950">
              <a:buAutoNum type="arabicPeriod"/>
            </a:pPr>
            <a:endParaRPr lang="en-US" sz="3800" dirty="0" smtClean="0">
              <a:effectLst>
                <a:glow rad="228600">
                  <a:srgbClr val="000000"/>
                </a:glow>
              </a:effectLst>
            </a:endParaRPr>
          </a:p>
          <a:p>
            <a:pPr marL="742950" indent="-742950">
              <a:buAutoNum type="arabicPeriod"/>
            </a:pPr>
            <a:r>
              <a:rPr lang="en-US" sz="3800" dirty="0" smtClean="0">
                <a:effectLst>
                  <a:glow rad="228600">
                    <a:srgbClr val="000000"/>
                  </a:glow>
                </a:effectLst>
              </a:rPr>
              <a:t>Know what you believe and why</a:t>
            </a:r>
          </a:p>
          <a:p>
            <a:pPr marL="742950" indent="-742950">
              <a:buAutoNum type="arabicPeriod"/>
            </a:pPr>
            <a:endParaRPr lang="en-US" sz="3800" dirty="0" smtClean="0">
              <a:effectLst>
                <a:glow rad="228600">
                  <a:srgbClr val="000000"/>
                </a:glow>
              </a:effectLst>
            </a:endParaRPr>
          </a:p>
          <a:p>
            <a:pPr marL="742950" indent="-742950">
              <a:buAutoNum type="arabicPeriod"/>
            </a:pPr>
            <a:r>
              <a:rPr lang="en-US" sz="3800" dirty="0" smtClean="0">
                <a:effectLst>
                  <a:glow rad="228600">
                    <a:srgbClr val="000000"/>
                  </a:glow>
                </a:effectLst>
              </a:rPr>
              <a:t>Look for their purpose and intent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7" name="Picture 3" descr="C:\Users\BRIAN\AppData\Local\Microsoft\Windows\INetCache\IE\30TIGCAR\MC900436368[1].png"/>
          <p:cNvPicPr>
            <a:picLocks noChangeAspect="1" noChangeArrowheads="1"/>
          </p:cNvPicPr>
          <p:nvPr/>
        </p:nvPicPr>
        <p:blipFill>
          <a:blip r:embed="rId3" cstate="print"/>
          <a:srcRect/>
          <a:stretch>
            <a:fillRect/>
          </a:stretch>
        </p:blipFill>
        <p:spPr bwMode="auto">
          <a:xfrm>
            <a:off x="6172200" y="2880360"/>
            <a:ext cx="2971800" cy="3566160"/>
          </a:xfrm>
          <a:prstGeom prst="rect">
            <a:avLst/>
          </a:prstGeom>
          <a:noFill/>
        </p:spPr>
      </p:pic>
      <p:sp>
        <p:nvSpPr>
          <p:cNvPr id="2" name="Title 1"/>
          <p:cNvSpPr>
            <a:spLocks noGrp="1"/>
          </p:cNvSpPr>
          <p:nvPr>
            <p:ph type="title"/>
          </p:nvPr>
        </p:nvSpPr>
        <p:spPr/>
        <p:txBody>
          <a:bodyPr/>
          <a:lstStyle/>
          <a:p>
            <a:r>
              <a:rPr lang="en-US" dirty="0" smtClean="0"/>
              <a:t>Finding a Buried Treasure</a:t>
            </a:r>
            <a:endParaRPr lang="en-US" dirty="0"/>
          </a:p>
        </p:txBody>
      </p:sp>
      <p:sp>
        <p:nvSpPr>
          <p:cNvPr id="3" name="Content Placeholder 2"/>
          <p:cNvSpPr>
            <a:spLocks noGrp="1"/>
          </p:cNvSpPr>
          <p:nvPr>
            <p:ph idx="1"/>
          </p:nvPr>
        </p:nvSpPr>
        <p:spPr>
          <a:xfrm>
            <a:off x="0" y="2423160"/>
            <a:ext cx="8991600" cy="4434840"/>
          </a:xfrm>
        </p:spPr>
        <p:txBody>
          <a:bodyPr>
            <a:noAutofit/>
          </a:bodyPr>
          <a:lstStyle/>
          <a:p>
            <a:pPr>
              <a:buNone/>
            </a:pPr>
            <a:r>
              <a:rPr lang="en-US" sz="4000" dirty="0" smtClean="0"/>
              <a:t>	</a:t>
            </a:r>
            <a:r>
              <a:rPr lang="en-US" sz="4000" dirty="0" smtClean="0">
                <a:effectLst>
                  <a:glow rad="228600">
                    <a:srgbClr val="000000"/>
                  </a:glow>
                </a:effectLst>
              </a:rPr>
              <a:t>"Again, the kingdom of heaven is like treasure hidden in a field, which a man found and hid; and for joy over it he goes and sells all that he has and buys that field. 												Matthew 13:44</a:t>
            </a:r>
            <a:endParaRPr lang="en-US" sz="4000" dirty="0">
              <a:effectLst>
                <a:glow rad="228600">
                  <a:srgbClr val="000000"/>
                </a:glow>
              </a:effectLst>
            </a:endParaRPr>
          </a:p>
        </p:txBody>
      </p:sp>
      <p:pic>
        <p:nvPicPr>
          <p:cNvPr id="5" name="Content Placeholder 3" descr="Screenshot (10).jpg"/>
          <p:cNvPicPr>
            <a:picLocks noChangeAspect="1"/>
          </p:cNvPicPr>
          <p:nvPr/>
        </p:nvPicPr>
        <p:blipFill>
          <a:blip r:embed="rId4" cstate="print"/>
          <a:stretch>
            <a:fillRect/>
          </a:stretch>
        </p:blipFill>
        <p:spPr>
          <a:xfrm>
            <a:off x="381000" y="228600"/>
            <a:ext cx="8229600" cy="204321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7" name="Picture 3" descr="C:\Users\BRIAN\AppData\Local\Microsoft\Windows\INetCache\IE\30TIGCAR\MC900436368[1].png"/>
          <p:cNvPicPr>
            <a:picLocks noChangeAspect="1" noChangeArrowheads="1"/>
          </p:cNvPicPr>
          <p:nvPr/>
        </p:nvPicPr>
        <p:blipFill>
          <a:blip r:embed="rId3" cstate="print"/>
          <a:srcRect/>
          <a:stretch>
            <a:fillRect/>
          </a:stretch>
        </p:blipFill>
        <p:spPr bwMode="auto">
          <a:xfrm>
            <a:off x="6172200" y="2880360"/>
            <a:ext cx="2971800" cy="3566160"/>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5600" dirty="0" smtClean="0"/>
              <a:t>To Obtain the Gospel Treasure</a:t>
            </a:r>
            <a:r>
              <a:rPr lang="en-US" sz="6000" dirty="0" smtClean="0"/>
              <a:t>:</a:t>
            </a:r>
            <a:endParaRPr lang="en-US" sz="6000" dirty="0"/>
          </a:p>
        </p:txBody>
      </p:sp>
      <p:sp>
        <p:nvSpPr>
          <p:cNvPr id="3" name="Content Placeholder 2"/>
          <p:cNvSpPr>
            <a:spLocks noGrp="1"/>
          </p:cNvSpPr>
          <p:nvPr>
            <p:ph idx="1"/>
          </p:nvPr>
        </p:nvSpPr>
        <p:spPr>
          <a:xfrm>
            <a:off x="0" y="1508760"/>
            <a:ext cx="8991600" cy="5349240"/>
          </a:xfrm>
        </p:spPr>
        <p:txBody>
          <a:bodyPr>
            <a:noAutofit/>
          </a:bodyPr>
          <a:lstStyle/>
          <a:p>
            <a:pPr>
              <a:buNone/>
            </a:pPr>
            <a:r>
              <a:rPr lang="en-US" sz="4000" dirty="0" smtClean="0"/>
              <a:t>	</a:t>
            </a:r>
            <a:r>
              <a:rPr lang="en-US" sz="3800" dirty="0" smtClean="0">
                <a:effectLst>
                  <a:glow rad="228600">
                    <a:srgbClr val="000000"/>
                  </a:glow>
                </a:effectLst>
              </a:rPr>
              <a:t>Hear and Believe the truth: Romans 10:17</a:t>
            </a:r>
          </a:p>
          <a:p>
            <a:pPr>
              <a:buNone/>
            </a:pPr>
            <a:endParaRPr lang="en-US" sz="1200" dirty="0" smtClean="0">
              <a:effectLst>
                <a:glow rad="228600">
                  <a:srgbClr val="000000"/>
                </a:glow>
              </a:effectLst>
            </a:endParaRPr>
          </a:p>
          <a:p>
            <a:pPr>
              <a:buNone/>
            </a:pPr>
            <a:r>
              <a:rPr lang="en-US" sz="3800" dirty="0" smtClean="0">
                <a:effectLst>
                  <a:glow rad="228600">
                    <a:srgbClr val="000000"/>
                  </a:glow>
                </a:effectLst>
              </a:rPr>
              <a:t>	Confess Jesus as Lord: Romans 10:9</a:t>
            </a:r>
          </a:p>
          <a:p>
            <a:pPr>
              <a:buNone/>
            </a:pPr>
            <a:endParaRPr lang="en-US" sz="1200" dirty="0" smtClean="0">
              <a:effectLst>
                <a:glow rad="228600">
                  <a:srgbClr val="000000"/>
                </a:glow>
              </a:effectLst>
            </a:endParaRPr>
          </a:p>
          <a:p>
            <a:pPr>
              <a:buNone/>
            </a:pPr>
            <a:r>
              <a:rPr lang="en-US" sz="3800" dirty="0" smtClean="0">
                <a:effectLst>
                  <a:glow rad="228600">
                    <a:srgbClr val="000000"/>
                  </a:glow>
                </a:effectLst>
              </a:rPr>
              <a:t>	Repent of your sins: Acts 2:38</a:t>
            </a:r>
          </a:p>
          <a:p>
            <a:pPr>
              <a:buNone/>
            </a:pPr>
            <a:endParaRPr lang="en-US" sz="1200" dirty="0" smtClean="0">
              <a:effectLst>
                <a:glow rad="228600">
                  <a:srgbClr val="000000"/>
                </a:glow>
              </a:effectLst>
            </a:endParaRPr>
          </a:p>
          <a:p>
            <a:pPr>
              <a:buNone/>
            </a:pPr>
            <a:r>
              <a:rPr lang="en-US" sz="3800" dirty="0" smtClean="0">
                <a:effectLst>
                  <a:glow rad="228600">
                    <a:srgbClr val="000000"/>
                  </a:glow>
                </a:effectLst>
              </a:rPr>
              <a:t>	Be baptized into the Kingdom: John 3:3</a:t>
            </a:r>
          </a:p>
          <a:p>
            <a:pPr>
              <a:buNone/>
            </a:pPr>
            <a:endParaRPr lang="en-US" sz="1200" dirty="0" smtClean="0">
              <a:effectLst>
                <a:glow rad="228600">
                  <a:srgbClr val="000000"/>
                </a:glow>
              </a:effectLst>
            </a:endParaRPr>
          </a:p>
          <a:p>
            <a:pPr>
              <a:buNone/>
            </a:pPr>
            <a:r>
              <a:rPr lang="en-US" sz="3800" dirty="0" smtClean="0">
                <a:effectLst>
                  <a:glow rad="228600">
                    <a:srgbClr val="000000"/>
                  </a:glow>
                </a:effectLst>
              </a:rPr>
              <a:t>	Obedience until death: Revelation 2:10</a:t>
            </a:r>
            <a:endParaRPr lang="en-US" sz="3800" dirty="0">
              <a:effectLst>
                <a:glow rad="228600">
                  <a:srgbClr val="000000"/>
                </a:glo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camel 3.jpg"/>
          <p:cNvPicPr>
            <a:picLocks noGrp="1" noChangeAspect="1"/>
          </p:cNvPicPr>
          <p:nvPr>
            <p:ph idx="1"/>
          </p:nvPr>
        </p:nvPicPr>
        <p:blipFill>
          <a:blip r:embed="rId2" cstate="print"/>
          <a:stretch>
            <a:fillRect/>
          </a:stretch>
        </p:blipFill>
        <p:spPr>
          <a:xfrm>
            <a:off x="304800" y="4495800"/>
            <a:ext cx="8229600" cy="2149131"/>
          </a:xfrm>
        </p:spPr>
      </p:pic>
      <p:pic>
        <p:nvPicPr>
          <p:cNvPr id="9" name="Picture 8" descr="nyt.jpg"/>
          <p:cNvPicPr>
            <a:picLocks noChangeAspect="1"/>
          </p:cNvPicPr>
          <p:nvPr/>
        </p:nvPicPr>
        <p:blipFill>
          <a:blip r:embed="rId3" cstate="print"/>
          <a:stretch>
            <a:fillRect/>
          </a:stretch>
        </p:blipFill>
        <p:spPr>
          <a:xfrm>
            <a:off x="-2057400" y="4038600"/>
            <a:ext cx="10976918" cy="865368"/>
          </a:xfrm>
          <a:prstGeom prst="rect">
            <a:avLst/>
          </a:prstGeom>
        </p:spPr>
      </p:pic>
      <p:pic>
        <p:nvPicPr>
          <p:cNvPr id="10" name="Picture 9" descr="cnn.jpg"/>
          <p:cNvPicPr>
            <a:picLocks noChangeAspect="1"/>
          </p:cNvPicPr>
          <p:nvPr/>
        </p:nvPicPr>
        <p:blipFill>
          <a:blip r:embed="rId4" cstate="print"/>
          <a:stretch>
            <a:fillRect/>
          </a:stretch>
        </p:blipFill>
        <p:spPr>
          <a:xfrm>
            <a:off x="6248400" y="533400"/>
            <a:ext cx="2203450" cy="1263650"/>
          </a:xfrm>
          <a:prstGeom prst="rect">
            <a:avLst/>
          </a:prstGeom>
        </p:spPr>
      </p:pic>
      <p:pic>
        <p:nvPicPr>
          <p:cNvPr id="11" name="Picture 10" descr="camel2.jpg"/>
          <p:cNvPicPr>
            <a:picLocks noChangeAspect="1"/>
          </p:cNvPicPr>
          <p:nvPr/>
        </p:nvPicPr>
        <p:blipFill>
          <a:blip r:embed="rId5" cstate="print"/>
          <a:stretch>
            <a:fillRect/>
          </a:stretch>
        </p:blipFill>
        <p:spPr>
          <a:xfrm>
            <a:off x="762000" y="1752600"/>
            <a:ext cx="7737111" cy="19050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shot (5).jpg"/>
          <p:cNvPicPr>
            <a:picLocks noChangeAspect="1"/>
          </p:cNvPicPr>
          <p:nvPr/>
        </p:nvPicPr>
        <p:blipFill>
          <a:blip r:embed="rId2" cstate="print"/>
          <a:stretch>
            <a:fillRect/>
          </a:stretch>
        </p:blipFill>
        <p:spPr>
          <a:xfrm>
            <a:off x="228601" y="594360"/>
            <a:ext cx="8643569" cy="2717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creenshot (6).jpg"/>
          <p:cNvPicPr>
            <a:picLocks noChangeAspect="1"/>
          </p:cNvPicPr>
          <p:nvPr/>
        </p:nvPicPr>
        <p:blipFill>
          <a:blip r:embed="rId3" cstate="print"/>
          <a:stretch>
            <a:fillRect/>
          </a:stretch>
        </p:blipFill>
        <p:spPr>
          <a:xfrm>
            <a:off x="762000" y="3977640"/>
            <a:ext cx="7467600" cy="2422531"/>
          </a:xfrm>
          <a:prstGeom prst="rect">
            <a:avLst/>
          </a:prstGeom>
        </p:spPr>
      </p:pic>
      <p:pic>
        <p:nvPicPr>
          <p:cNvPr id="9" name="Picture 8" descr="Screenshot (6a).jpg"/>
          <p:cNvPicPr>
            <a:picLocks noChangeAspect="1"/>
          </p:cNvPicPr>
          <p:nvPr/>
        </p:nvPicPr>
        <p:blipFill>
          <a:blip r:embed="rId4" cstate="print"/>
          <a:stretch>
            <a:fillRect/>
          </a:stretch>
        </p:blipFill>
        <p:spPr>
          <a:xfrm>
            <a:off x="7010400" y="5280660"/>
            <a:ext cx="1216090" cy="157734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7).jpg"/>
          <p:cNvPicPr>
            <a:picLocks noChangeAspect="1"/>
          </p:cNvPicPr>
          <p:nvPr/>
        </p:nvPicPr>
        <p:blipFill>
          <a:blip r:embed="rId2" cstate="print"/>
          <a:stretch>
            <a:fillRect/>
          </a:stretch>
        </p:blipFill>
        <p:spPr>
          <a:xfrm>
            <a:off x="1981201" y="0"/>
            <a:ext cx="5444537" cy="6858000"/>
          </a:xfrm>
          <a:prstGeom prst="rect">
            <a:avLst/>
          </a:prstGeom>
        </p:spPr>
      </p:pic>
      <p:pic>
        <p:nvPicPr>
          <p:cNvPr id="9" name="Picture 8" descr="Screenshot (6a).jpg"/>
          <p:cNvPicPr>
            <a:picLocks noChangeAspect="1"/>
          </p:cNvPicPr>
          <p:nvPr/>
        </p:nvPicPr>
        <p:blipFill>
          <a:blip r:embed="rId3" cstate="print"/>
          <a:stretch>
            <a:fillRect/>
          </a:stretch>
        </p:blipFill>
        <p:spPr>
          <a:xfrm>
            <a:off x="6536095" y="5715000"/>
            <a:ext cx="881225" cy="11430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C:\Users\BRIAN\AppData\Local\Microsoft\Windows\INetCache\IE\73ON7PYW\MC900337964[1].wmf"/>
          <p:cNvPicPr>
            <a:picLocks noChangeAspect="1" noChangeArrowheads="1"/>
          </p:cNvPicPr>
          <p:nvPr/>
        </p:nvPicPr>
        <p:blipFill>
          <a:blip r:embed="rId2" cstate="print"/>
          <a:srcRect/>
          <a:stretch>
            <a:fillRect/>
          </a:stretch>
        </p:blipFill>
        <p:spPr bwMode="auto">
          <a:xfrm>
            <a:off x="304800" y="3127603"/>
            <a:ext cx="3429000" cy="3408528"/>
          </a:xfrm>
          <a:prstGeom prst="rect">
            <a:avLst/>
          </a:prstGeom>
          <a:noFill/>
        </p:spPr>
      </p:pic>
      <p:sp>
        <p:nvSpPr>
          <p:cNvPr id="2" name="Title 1"/>
          <p:cNvSpPr>
            <a:spLocks noGrp="1"/>
          </p:cNvSpPr>
          <p:nvPr>
            <p:ph type="title"/>
          </p:nvPr>
        </p:nvSpPr>
        <p:spPr>
          <a:xfrm>
            <a:off x="0" y="0"/>
            <a:ext cx="9144000" cy="1417639"/>
          </a:xfrm>
        </p:spPr>
        <p:txBody>
          <a:bodyPr>
            <a:noAutofit/>
          </a:bodyPr>
          <a:lstStyle/>
          <a:p>
            <a:r>
              <a:rPr lang="en-US" sz="6200" dirty="0" smtClean="0"/>
              <a:t>According to the Bible…..</a:t>
            </a:r>
            <a:endParaRPr lang="en-US" sz="6200" dirty="0"/>
          </a:p>
        </p:txBody>
      </p:sp>
      <p:sp>
        <p:nvSpPr>
          <p:cNvPr id="3" name="Content Placeholder 2"/>
          <p:cNvSpPr>
            <a:spLocks noGrp="1"/>
          </p:cNvSpPr>
          <p:nvPr>
            <p:ph idx="1"/>
          </p:nvPr>
        </p:nvSpPr>
        <p:spPr/>
        <p:txBody>
          <a:bodyPr>
            <a:normAutofit/>
          </a:bodyPr>
          <a:lstStyle/>
          <a:p>
            <a:pPr>
              <a:buNone/>
            </a:pPr>
            <a:r>
              <a:rPr lang="en-US" sz="4000" dirty="0" smtClean="0">
                <a:effectLst>
                  <a:glow rad="228600">
                    <a:srgbClr val="000000"/>
                  </a:glow>
                </a:effectLst>
              </a:rPr>
              <a:t> (Pharaoh) treated Abram well for her sake. He had sheep, oxen, male donkeys, male and female servants, female donkeys, and camels. 						Genesis 12:16 </a:t>
            </a:r>
            <a:endParaRPr lang="en-US" sz="4000" dirty="0">
              <a:effectLst>
                <a:glow rad="228600">
                  <a:srgbClr val="000000"/>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“Academics” are saying…..</a:t>
            </a:r>
            <a:endParaRPr lang="en-US" sz="6200" dirty="0"/>
          </a:p>
        </p:txBody>
      </p:sp>
      <p:sp>
        <p:nvSpPr>
          <p:cNvPr id="3" name="Content Placeholder 2"/>
          <p:cNvSpPr>
            <a:spLocks noGrp="1"/>
          </p:cNvSpPr>
          <p:nvPr>
            <p:ph idx="1"/>
          </p:nvPr>
        </p:nvSpPr>
        <p:spPr>
          <a:xfrm>
            <a:off x="457200" y="1600200"/>
            <a:ext cx="8382000" cy="5029200"/>
          </a:xfrm>
        </p:spPr>
        <p:txBody>
          <a:bodyPr>
            <a:normAutofit/>
          </a:bodyPr>
          <a:lstStyle/>
          <a:p>
            <a:pPr>
              <a:buNone/>
            </a:pPr>
            <a:endParaRPr lang="en-US" sz="4000" dirty="0" smtClean="0"/>
          </a:p>
          <a:p>
            <a:pPr>
              <a:buNone/>
            </a:pPr>
            <a:endParaRPr lang="en-US" sz="4000" dirty="0" smtClean="0"/>
          </a:p>
          <a:p>
            <a:pPr>
              <a:buNone/>
            </a:pPr>
            <a:endParaRPr lang="en-US" sz="4000" dirty="0" smtClean="0"/>
          </a:p>
        </p:txBody>
      </p:sp>
      <p:cxnSp>
        <p:nvCxnSpPr>
          <p:cNvPr id="5" name="Straight Connector 4"/>
          <p:cNvCxnSpPr/>
          <p:nvPr/>
        </p:nvCxnSpPr>
        <p:spPr>
          <a:xfrm>
            <a:off x="304800" y="3429000"/>
            <a:ext cx="86868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73914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0" y="3611880"/>
            <a:ext cx="1382110" cy="553998"/>
          </a:xfrm>
          <a:prstGeom prst="rect">
            <a:avLst/>
          </a:prstGeom>
          <a:noFill/>
        </p:spPr>
        <p:txBody>
          <a:bodyPr wrap="non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6858000" y="3611880"/>
            <a:ext cx="1382110" cy="553998"/>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9"/>
          </a:xfrm>
        </p:spPr>
        <p:txBody>
          <a:bodyPr>
            <a:noAutofit/>
          </a:bodyPr>
          <a:lstStyle/>
          <a:p>
            <a:r>
              <a:rPr lang="en-US" sz="6200" dirty="0" smtClean="0"/>
              <a:t>“Academics” are saying…..</a:t>
            </a:r>
            <a:endParaRPr lang="en-US" sz="6200" dirty="0"/>
          </a:p>
        </p:txBody>
      </p:sp>
      <p:sp>
        <p:nvSpPr>
          <p:cNvPr id="3" name="Content Placeholder 2"/>
          <p:cNvSpPr>
            <a:spLocks noGrp="1"/>
          </p:cNvSpPr>
          <p:nvPr>
            <p:ph idx="1"/>
          </p:nvPr>
        </p:nvSpPr>
        <p:spPr>
          <a:xfrm>
            <a:off x="457200" y="1600200"/>
            <a:ext cx="8382000" cy="5029200"/>
          </a:xfrm>
        </p:spPr>
        <p:txBody>
          <a:bodyPr>
            <a:normAutofit/>
          </a:bodyPr>
          <a:lstStyle/>
          <a:p>
            <a:pPr>
              <a:buNone/>
            </a:pPr>
            <a:r>
              <a:rPr lang="en-US" sz="4000" dirty="0" smtClean="0"/>
              <a:t>	Abram lived here…..</a:t>
            </a:r>
          </a:p>
          <a:p>
            <a:pPr>
              <a:buNone/>
            </a:pPr>
            <a:endParaRPr lang="en-US" sz="4000" dirty="0" smtClean="0"/>
          </a:p>
          <a:p>
            <a:pPr>
              <a:buNone/>
            </a:pPr>
            <a:endParaRPr lang="en-US" sz="4000" dirty="0" smtClean="0"/>
          </a:p>
          <a:p>
            <a:pPr>
              <a:buNone/>
            </a:pPr>
            <a:endParaRPr lang="en-US" sz="4000" dirty="0" smtClean="0"/>
          </a:p>
          <a:p>
            <a:pPr>
              <a:buNone/>
            </a:pPr>
            <a:r>
              <a:rPr lang="en-US" sz="4000" dirty="0" smtClean="0"/>
              <a:t>			</a:t>
            </a:r>
            <a:endParaRPr lang="en-US" sz="4000" dirty="0"/>
          </a:p>
        </p:txBody>
      </p:sp>
      <p:cxnSp>
        <p:nvCxnSpPr>
          <p:cNvPr id="5" name="Straight Connector 4"/>
          <p:cNvCxnSpPr/>
          <p:nvPr/>
        </p:nvCxnSpPr>
        <p:spPr>
          <a:xfrm>
            <a:off x="304800" y="3429000"/>
            <a:ext cx="8686800" cy="0"/>
          </a:xfrm>
          <a:prstGeom prst="line">
            <a:avLst/>
          </a:prstGeom>
          <a:ln w="920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7391400" y="3246120"/>
            <a:ext cx="30480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0" y="3611880"/>
            <a:ext cx="1382110" cy="553998"/>
          </a:xfrm>
          <a:prstGeom prst="rect">
            <a:avLst/>
          </a:prstGeom>
          <a:noFill/>
        </p:spPr>
        <p:txBody>
          <a:bodyPr wrap="non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6858000" y="3611880"/>
            <a:ext cx="1382110" cy="553998"/>
          </a:xfrm>
          <a:prstGeom prst="rect">
            <a:avLst/>
          </a:prstGeom>
          <a:noFill/>
        </p:spPr>
        <p:txBody>
          <a:bodyPr wrap="non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000BC</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Arrow 8"/>
          <p:cNvSpPr/>
          <p:nvPr/>
        </p:nvSpPr>
        <p:spPr>
          <a:xfrm rot="2772208">
            <a:off x="1677837" y="2367256"/>
            <a:ext cx="581558"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29110</TotalTime>
  <Words>948</Words>
  <Application>Microsoft Macintosh PowerPoint</Application>
  <PresentationFormat>On-screen Show (4:3)</PresentationFormat>
  <Paragraphs>132</Paragraphs>
  <Slides>33</Slides>
  <Notes>6</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Camels   and the Accuracy       of the Bible</vt:lpstr>
      <vt:lpstr>3 Facts About the Bible</vt:lpstr>
      <vt:lpstr>Slide 3</vt:lpstr>
      <vt:lpstr>Slide 4</vt:lpstr>
      <vt:lpstr>Slide 5</vt:lpstr>
      <vt:lpstr>Slide 6</vt:lpstr>
      <vt:lpstr>According to the Bible…..</vt:lpstr>
      <vt:lpstr>“Academics” are saying…..</vt:lpstr>
      <vt:lpstr>“Academics” are saying…..</vt:lpstr>
      <vt:lpstr>“Academics” are saying…..</vt:lpstr>
      <vt:lpstr>“Academics” are saying…..</vt:lpstr>
      <vt:lpstr>Why does this matter?</vt:lpstr>
      <vt:lpstr>Why does this matter?</vt:lpstr>
      <vt:lpstr>Why does this matter?</vt:lpstr>
      <vt:lpstr>Why does this matter?</vt:lpstr>
      <vt:lpstr>Why does this matter?</vt:lpstr>
      <vt:lpstr>Why does this matter?</vt:lpstr>
      <vt:lpstr>Why does this matter?</vt:lpstr>
      <vt:lpstr>Why does this matter?</vt:lpstr>
      <vt:lpstr>So is it true?</vt:lpstr>
      <vt:lpstr>So is it true?</vt:lpstr>
      <vt:lpstr>So is it true?</vt:lpstr>
      <vt:lpstr>So is it true?</vt:lpstr>
      <vt:lpstr>Assault Against the Bible</vt:lpstr>
      <vt:lpstr>Assault Against the Bible</vt:lpstr>
      <vt:lpstr>Assault Against the Bible</vt:lpstr>
      <vt:lpstr>Assault Against the Bible</vt:lpstr>
      <vt:lpstr>Assault Against the Bible</vt:lpstr>
      <vt:lpstr>Assault Against the Bible</vt:lpstr>
      <vt:lpstr>Assault Against the Bible</vt:lpstr>
      <vt:lpstr>Assault Against the Bible</vt:lpstr>
      <vt:lpstr>Finding a Buried Treasure</vt:lpstr>
      <vt:lpstr>To Obtain the Gospel Treasure: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Brian</dc:creator>
  <cp:lastModifiedBy>Kyle Pope</cp:lastModifiedBy>
  <cp:revision>277</cp:revision>
  <dcterms:created xsi:type="dcterms:W3CDTF">2014-11-11T23:36:24Z</dcterms:created>
  <dcterms:modified xsi:type="dcterms:W3CDTF">2014-11-11T23:38:24Z</dcterms:modified>
</cp:coreProperties>
</file>