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Default Extension="bin" ContentType="application/vnd.openxmlformats-officedocument.presentationml.printerSettings"/>
  <Override PartName="/ppt/slideLayouts/slideLayout20.xml" ContentType="application/vnd.openxmlformats-officedocument.presentationml.slideLayout+xml"/>
  <Override PartName="/ppt/slideLayouts/slideLayout17.xml" ContentType="application/vnd.openxmlformats-officedocument.presentationml.slideLayout+xml"/>
  <Override PartName="/ppt/slideLayouts/slideLayout36.xml" ContentType="application/vnd.openxmlformats-officedocument.presentationml.slideLayout+xml"/>
  <Override PartName="/ppt/slideLayouts/slideLayout55.xml" ContentType="application/vnd.openxmlformats-officedocument.presentationml.slideLayout+xml"/>
  <Override PartName="/ppt/notesSlides/notesSlide13.xml" ContentType="application/vnd.openxmlformats-officedocument.presentationml.notesSlide+xml"/>
  <Default Extension="wmf" ContentType="image/x-wmf"/>
  <Override PartName="/ppt/notesSlides/notesSlide2.xml" ContentType="application/vnd.openxmlformats-officedocument.presentationml.notesSlide+xml"/>
  <Override PartName="/ppt/slides/slide18.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s/slide23.xml" ContentType="application/vnd.openxmlformats-officedocument.presentationml.slide+xml"/>
  <Override PartName="/ppt/theme/theme1.xml" ContentType="application/vnd.openxmlformats-officedocument.theme+xml"/>
  <Override PartName="/ppt/slideLayouts/slideLayout24.xml" ContentType="application/vnd.openxmlformats-officedocument.presentationml.slideLayout+xml"/>
  <Override PartName="/ppt/slideLayouts/slideLayout43.xml" ContentType="application/vnd.openxmlformats-officedocument.presentationml.slideLayout+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11.xml" ContentType="application/vnd.openxmlformats-officedocument.presentationml.slide+xml"/>
  <Override PartName="/ppt/slides/slide27.xml" ContentType="application/vnd.openxmlformats-officedocument.presentationml.slide+xml"/>
  <Override PartName="/ppt/theme/theme5.xml" ContentType="application/vnd.openxmlformats-officedocument.theme+xml"/>
  <Override PartName="/ppt/slideLayouts/slideLayout28.xml" ContentType="application/vnd.openxmlformats-officedocument.presentationml.slideLayout+xml"/>
  <Override PartName="/ppt/slideLayouts/slideLayout47.xml" ContentType="application/vnd.openxmlformats-officedocument.presentationml.slideLayout+xml"/>
  <Override PartName="/ppt/slideMasters/slideMaster3.xml" ContentType="application/vnd.openxmlformats-officedocument.presentationml.slideMaster+xml"/>
  <Override PartName="/ppt/notesSlides/notesSlide8.xml" ContentType="application/vnd.openxmlformats-officedocument.presentationml.notesSlide+xml"/>
  <Override PartName="/ppt/slideLayouts/slideLayout14.xml" ContentType="application/vnd.openxmlformats-officedocument.presentationml.slideLayout+xml"/>
  <Override PartName="/ppt/slideLayouts/slideLayout33.xml" ContentType="application/vnd.openxmlformats-officedocument.presentationml.slideLayout+xml"/>
  <Override PartName="/ppt/slideLayouts/slideLayout52.xml" ContentType="application/vnd.openxmlformats-officedocument.presentationml.slideLayout+xml"/>
  <Override PartName="/ppt/notesSlides/notesSlide26.xml" ContentType="application/vnd.openxmlformats-officedocument.presentationml.notesSlide+xml"/>
  <Override PartName="/ppt/slideLayouts/slideLayout9.xml" ContentType="application/vnd.openxmlformats-officedocument.presentationml.slideLayout+xml"/>
  <Override PartName="/ppt/slides/slide15.xml" ContentType="application/vnd.openxmlformats-officedocument.presentationml.slide+xml"/>
  <Override PartName="/ppt/slides/slide20.xml" ContentType="application/vnd.openxmlformats-officedocument.presentationml.slide+xml"/>
  <Override PartName="/ppt/slideLayouts/slideLayout21.xml" ContentType="application/vnd.openxmlformats-officedocument.presentationml.slideLayout+xml"/>
  <Override PartName="/ppt/slideLayouts/slideLayout40.xml" ContentType="application/vnd.openxmlformats-officedocument.presentationml.slideLayout+xml"/>
  <Override PartName="/ppt/presProps.xml" ContentType="application/vnd.openxmlformats-officedocument.presentationml.presProps+xml"/>
  <Override PartName="/ppt/slideLayouts/slideLayout37.xml" ContentType="application/vnd.openxmlformats-officedocument.presentationml.slideLayout+xml"/>
  <Override PartName="/ppt/slideLayouts/slideLayout18.xml" ContentType="application/vnd.openxmlformats-officedocument.presentationml.slideLayout+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4.xml" ContentType="application/vnd.openxmlformats-officedocument.presentationml.slide+xml"/>
  <Override PartName="/ppt/slideLayouts/slideLayout2.xml" ContentType="application/vnd.openxmlformats-officedocument.presentationml.slideLayout+xml"/>
  <Override PartName="/ppt/slides/slide24.xml" ContentType="application/vnd.openxmlformats-officedocument.presentationml.slide+xml"/>
  <Override PartName="/ppt/theme/theme2.xml" ContentType="application/vnd.openxmlformats-officedocument.theme+xml"/>
  <Override PartName="/ppt/slideLayouts/slideLayout25.xml" ContentType="application/vnd.openxmlformats-officedocument.presentationml.slideLayout+xml"/>
  <Override PartName="/ppt/slideLayouts/slideLayout44.xml" ContentType="application/vnd.openxmlformats-officedocument.presentationml.slideLayout+xml"/>
  <Override PartName="/ppt/slideLayouts/slideLayout11.xml" ContentType="application/vnd.openxmlformats-officedocument.presentationml.slideLayout+xml"/>
  <Override PartName="/ppt/slideLayouts/slideLayout30.xml" ContentType="application/vnd.openxmlformats-officedocument.presentationml.slideLayout+xml"/>
  <Override PartName="/ppt/notesSlides/notesSlide18.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Override PartName="/ppt/slides/slide8.xml" ContentType="application/vnd.openxmlformats-officedocument.presentationml.slide+xml"/>
  <Override PartName="/ppt/slides/slide12.xml" ContentType="application/vnd.openxmlformats-officedocument.presentationml.slide+xml"/>
  <Override PartName="/ppt/slideMasters/slideMaster4.xml" ContentType="application/vnd.openxmlformats-officedocument.presentationml.slideMaster+xml"/>
  <Override PartName="/ppt/slides/slide28.xml" ContentType="application/vnd.openxmlformats-officedocument.presentationml.slide+xml"/>
  <Override PartName="/ppt/theme/theme6.xml" ContentType="application/vnd.openxmlformats-officedocument.theme+xml"/>
  <Override PartName="/ppt/slideLayouts/slideLayout29.xml" ContentType="application/vnd.openxmlformats-officedocument.presentationml.slideLayout+xml"/>
  <Override PartName="/ppt/slideLayouts/slideLayout48.xml" ContentType="application/vnd.openxmlformats-officedocument.presentationml.slideLayout+xml"/>
  <Override PartName="/ppt/slideLayouts/slideLayout6.xml" ContentType="application/vnd.openxmlformats-officedocument.presentationml.slideLayout+xml"/>
  <Override PartName="/ppt/notesSlides/notesSlide9.xml" ContentType="application/vnd.openxmlformats-officedocument.presentationml.notesSlide+xml"/>
  <Override PartName="/ppt/slideLayouts/slideLayout15.xml" ContentType="application/vnd.openxmlformats-officedocument.presentationml.slideLayout+xml"/>
  <Override PartName="/ppt/slideLayouts/slideLayout34.xml" ContentType="application/vnd.openxmlformats-officedocument.presentationml.slideLayout+xml"/>
  <Override PartName="/ppt/slideLayouts/slideLayout53.xml" ContentType="application/vnd.openxmlformats-officedocument.presentationml.slideLayout+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slides/slide16.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Layouts/slideLayout22.xml" ContentType="application/vnd.openxmlformats-officedocument.presentationml.slideLayout+xml"/>
  <Override PartName="/ppt/slideLayouts/slideLayout41.xml" ContentType="application/vnd.openxmlformats-officedocument.presentationml.slideLayout+xml"/>
  <Override PartName="/ppt/slideLayouts/slideLayout38.xml" ContentType="application/vnd.openxmlformats-officedocument.presentationml.slideLayout+xml"/>
  <Override PartName="/ppt/slideLayouts/slideLayout19.xml" ContentType="application/vnd.openxmlformats-officedocument.presentationml.slideLayout+xml"/>
  <Override PartName="/ppt/notesSlides/notesSlide15.xml" ContentType="application/vnd.openxmlformats-officedocument.presentationml.notesSlide+xml"/>
  <Override PartName="/ppt/notesSlides/notesSlide4.xml" ContentType="application/vnd.openxmlformats-officedocument.presentationml.notes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theme/theme3.xml" ContentType="application/vnd.openxmlformats-officedocument.theme+xml"/>
  <Override PartName="/ppt/slideLayouts/slideLayout26.xml" ContentType="application/vnd.openxmlformats-officedocument.presentationml.slideLayout+xml"/>
  <Override PartName="/ppt/slideLayouts/slideLayout45.xml" ContentType="application/vnd.openxmlformats-officedocument.presentationml.slideLayout+xml"/>
  <Override PartName="/ppt/slideLayouts/slideLayout12.xml" ContentType="application/vnd.openxmlformats-officedocument.presentationml.slideLayout+xml"/>
  <Override PartName="/ppt/slideLayouts/slideLayout31.xml" ContentType="application/vnd.openxmlformats-officedocument.presentationml.slideLayout+xml"/>
  <Override PartName="/ppt/slideLayouts/slideLayout50.xml" ContentType="application/vnd.openxmlformats-officedocument.presentationml.slideLayout+xml"/>
  <Override PartName="/ppt/notesSlides/notesSlide19.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slideMasters/slideMaster5.xml" ContentType="application/vnd.openxmlformats-officedocument.presentationml.slideMaster+xml"/>
  <Override PartName="/ppt/notesSlides/notesSlide10.xml" ContentType="application/vnd.openxmlformats-officedocument.presentationml.notesSlide+xml"/>
  <Override PartName="/ppt/slideLayouts/slideLayout49.xml" ContentType="application/vnd.openxmlformats-officedocument.presentationml.slideLayout+xml"/>
  <Override PartName="/ppt/slideLayouts/slideLayout7.xml" ContentType="application/vnd.openxmlformats-officedocument.presentationml.slideLayout+xml"/>
  <Override PartName="/docProps/app.xml" ContentType="application/vnd.openxmlformats-officedocument.extended-properties+xml"/>
  <Override PartName="/ppt/viewProps.xml" ContentType="application/vnd.openxmlformats-officedocument.presentationml.viewProps+xml"/>
  <Override PartName="/ppt/slideLayouts/slideLayout16.xml" ContentType="application/vnd.openxmlformats-officedocument.presentationml.slideLayout+xml"/>
  <Override PartName="/ppt/slideLayouts/slideLayout35.xml" ContentType="application/vnd.openxmlformats-officedocument.presentationml.slideLayout+xml"/>
  <Override PartName="/ppt/slideLayouts/slideLayout54.xml" ContentType="application/vnd.openxmlformats-officedocument.presentationml.slideLayout+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slides/slide22.xml" ContentType="application/vnd.openxmlformats-officedocument.presentationml.slide+xml"/>
  <Override PartName="/ppt/slideLayouts/slideLayout23.xml" ContentType="application/vnd.openxmlformats-officedocument.presentationml.slideLayout+xml"/>
  <Override PartName="/ppt/slideLayouts/slideLayout42.xml" ContentType="application/vnd.openxmlformats-officedocument.presentationml.slideLayout+xml"/>
  <Override PartName="/ppt/slideLayouts/slideLayout39.xml" ContentType="application/vnd.openxmlformats-officedocument.presentationml.slideLayout+xml"/>
  <Override PartName="/ppt/notesSlides/notesSlide16.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slides/slide6.xml" ContentType="application/vnd.openxmlformats-officedocument.presentationml.slide+xml"/>
  <Override PartName="/ppt/slideMasters/slideMaster2.xml" ContentType="application/vnd.openxmlformats-officedocument.presentationml.slideMaster+xml"/>
  <Override PartName="/ppt/slideLayouts/slideLayout4.xml" ContentType="application/vnd.openxmlformats-officedocument.presentationml.slideLayout+xml"/>
  <Override PartName="/ppt/slides/slide26.xml" ContentType="application/vnd.openxmlformats-officedocument.presentationml.slide+xml"/>
  <Override PartName="/ppt/theme/theme4.xml" ContentType="application/vnd.openxmlformats-officedocument.theme+xml"/>
  <Override PartName="/ppt/slides/slide10.xml" ContentType="application/vnd.openxmlformats-officedocument.presentationml.slide+xml"/>
  <Override PartName="/ppt/slideLayouts/slideLayout46.xml" ContentType="application/vnd.openxmlformats-officedocument.presentationml.slideLayout+xml"/>
  <Override PartName="/ppt/slideLayouts/slideLayout27.xml" ContentType="application/vnd.openxmlformats-officedocument.presentationml.slideLayout+xml"/>
  <Override PartName="/ppt/slideLayouts/slideLayout13.xml" ContentType="application/vnd.openxmlformats-officedocument.presentationml.slideLayout+xml"/>
  <Override PartName="/ppt/slideLayouts/slideLayout32.xml" ContentType="application/vnd.openxmlformats-officedocument.presentationml.slideLayout+xml"/>
  <Override PartName="/ppt/slideLayouts/slideLayout51.xml" ContentType="application/vnd.openxmlformats-officedocument.presentationml.slideLayout+xml"/>
  <Default Extension="png" ContentType="image/png"/>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 id="2147483649" r:id="rId2"/>
    <p:sldMasterId id="2147483650" r:id="rId3"/>
    <p:sldMasterId id="2147483651" r:id="rId4"/>
    <p:sldMasterId id="2147483709" r:id="rId5"/>
  </p:sldMasterIdLst>
  <p:notesMasterIdLst>
    <p:notesMasterId r:id="rId34"/>
  </p:notesMasterIdLst>
  <p:sldIdLst>
    <p:sldId id="257" r:id="rId6"/>
    <p:sldId id="270" r:id="rId7"/>
    <p:sldId id="260" r:id="rId8"/>
    <p:sldId id="271" r:id="rId9"/>
    <p:sldId id="261" r:id="rId10"/>
    <p:sldId id="262" r:id="rId11"/>
    <p:sldId id="272" r:id="rId12"/>
    <p:sldId id="273" r:id="rId13"/>
    <p:sldId id="275" r:id="rId14"/>
    <p:sldId id="263" r:id="rId15"/>
    <p:sldId id="276" r:id="rId16"/>
    <p:sldId id="277" r:id="rId17"/>
    <p:sldId id="278" r:id="rId18"/>
    <p:sldId id="264" r:id="rId19"/>
    <p:sldId id="279" r:id="rId20"/>
    <p:sldId id="282" r:id="rId21"/>
    <p:sldId id="280" r:id="rId22"/>
    <p:sldId id="265" r:id="rId23"/>
    <p:sldId id="283" r:id="rId24"/>
    <p:sldId id="284" r:id="rId25"/>
    <p:sldId id="285" r:id="rId26"/>
    <p:sldId id="266" r:id="rId27"/>
    <p:sldId id="286" r:id="rId28"/>
    <p:sldId id="267" r:id="rId29"/>
    <p:sldId id="287" r:id="rId30"/>
    <p:sldId id="288" r:id="rId31"/>
    <p:sldId id="289" r:id="rId32"/>
    <p:sldId id="268" r:id="rId33"/>
  </p:sldIdLst>
  <p:sldSz cx="9144000" cy="6858000" type="screen4x3"/>
  <p:notesSz cx="6858000" cy="9144000"/>
  <p:defaultTextStyle>
    <a:defPPr>
      <a:defRPr lang="en-GB"/>
    </a:defPPr>
    <a:lvl1pPr algn="l" defTabSz="457200"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mn-ea"/>
        <a:cs typeface="Lucida Sans Unicode" charset="0"/>
      </a:defRPr>
    </a:lvl1pPr>
    <a:lvl2pPr marL="457200" algn="l" defTabSz="457200"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mn-ea"/>
        <a:cs typeface="Lucida Sans Unicode" charset="0"/>
      </a:defRPr>
    </a:lvl2pPr>
    <a:lvl3pPr marL="914400" algn="l" defTabSz="457200"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mn-ea"/>
        <a:cs typeface="Lucida Sans Unicode" charset="0"/>
      </a:defRPr>
    </a:lvl3pPr>
    <a:lvl4pPr marL="1371600" algn="l" defTabSz="457200"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mn-ea"/>
        <a:cs typeface="Lucida Sans Unicode" charset="0"/>
      </a:defRPr>
    </a:lvl4pPr>
    <a:lvl5pPr marL="1828800" algn="l" defTabSz="457200"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mn-ea"/>
        <a:cs typeface="Lucida Sans Unicode" charset="0"/>
      </a:defRPr>
    </a:lvl5pPr>
    <a:lvl6pPr marL="2286000" algn="l" defTabSz="914400" rtl="0" eaLnBrk="1" latinLnBrk="0" hangingPunct="1">
      <a:defRPr kern="1200">
        <a:solidFill>
          <a:schemeClr val="bg1"/>
        </a:solidFill>
        <a:latin typeface="Arial" charset="0"/>
        <a:ea typeface="+mn-ea"/>
        <a:cs typeface="Lucida Sans Unicode" charset="0"/>
      </a:defRPr>
    </a:lvl6pPr>
    <a:lvl7pPr marL="2743200" algn="l" defTabSz="914400" rtl="0" eaLnBrk="1" latinLnBrk="0" hangingPunct="1">
      <a:defRPr kern="1200">
        <a:solidFill>
          <a:schemeClr val="bg1"/>
        </a:solidFill>
        <a:latin typeface="Arial" charset="0"/>
        <a:ea typeface="+mn-ea"/>
        <a:cs typeface="Lucida Sans Unicode" charset="0"/>
      </a:defRPr>
    </a:lvl7pPr>
    <a:lvl8pPr marL="3200400" algn="l" defTabSz="914400" rtl="0" eaLnBrk="1" latinLnBrk="0" hangingPunct="1">
      <a:defRPr kern="1200">
        <a:solidFill>
          <a:schemeClr val="bg1"/>
        </a:solidFill>
        <a:latin typeface="Arial" charset="0"/>
        <a:ea typeface="+mn-ea"/>
        <a:cs typeface="Lucida Sans Unicode" charset="0"/>
      </a:defRPr>
    </a:lvl8pPr>
    <a:lvl9pPr marL="3657600" algn="l" defTabSz="914400" rtl="0" eaLnBrk="1" latinLnBrk="0" hangingPunct="1">
      <a:defRPr kern="1200">
        <a:solidFill>
          <a:schemeClr val="bg1"/>
        </a:solidFill>
        <a:latin typeface="Arial" charset="0"/>
        <a:ea typeface="+mn-ea"/>
        <a:cs typeface="Lucida Sans Unicode"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chemeClr val="tx1"/>
    </p:penClr>
  </p:showPr>
  <p:clrMru>
    <a:srgbClr val="000000"/>
    <a:srgbClr val="07010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8865" autoAdjust="0"/>
  </p:normalViewPr>
  <p:slideViewPr>
    <p:cSldViewPr>
      <p:cViewPr varScale="1">
        <p:scale>
          <a:sx n="103" d="100"/>
          <a:sy n="103" d="100"/>
        </p:scale>
        <p:origin x="-392" y="-11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9" Type="http://schemas.openxmlformats.org/officeDocument/2006/relationships/slide" Target="slides/slide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3" Type="http://schemas.openxmlformats.org/officeDocument/2006/relationships/slide" Target="slides/slide28.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16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717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7171" name="Rectangle 3"/>
          <p:cNvSpPr>
            <a:spLocks noGrp="1" noChangeArrowheads="1"/>
          </p:cNvSpPr>
          <p:nvPr>
            <p:ph type="hdr"/>
          </p:nvPr>
        </p:nvSpPr>
        <p:spPr bwMode="auto">
          <a:xfrm>
            <a:off x="0" y="0"/>
            <a:ext cx="29686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95000"/>
              </a:lnSpc>
              <a:buFont typeface="Wingdings" charset="2"/>
              <a:buNone/>
              <a:tabLst>
                <a:tab pos="723900" algn="l"/>
                <a:tab pos="1447800" algn="l"/>
                <a:tab pos="2171700" algn="l"/>
                <a:tab pos="2895600" algn="l"/>
              </a:tabLst>
              <a:defRPr sz="1200">
                <a:solidFill>
                  <a:srgbClr val="000000"/>
                </a:solidFill>
                <a:latin typeface="Times New Roman" pitchFamily="16" charset="0"/>
              </a:defRPr>
            </a:lvl1pPr>
          </a:lstStyle>
          <a:p>
            <a:endParaRPr lang="en-GB"/>
          </a:p>
        </p:txBody>
      </p:sp>
      <p:sp>
        <p:nvSpPr>
          <p:cNvPr id="7172" name="Rectangle 4"/>
          <p:cNvSpPr>
            <a:spLocks noGrp="1" noChangeArrowheads="1"/>
          </p:cNvSpPr>
          <p:nvPr>
            <p:ph type="dt"/>
          </p:nvPr>
        </p:nvSpPr>
        <p:spPr bwMode="auto">
          <a:xfrm>
            <a:off x="3884613" y="0"/>
            <a:ext cx="29686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5000"/>
              </a:lnSpc>
              <a:buFont typeface="Wingdings" charset="2"/>
              <a:buNone/>
              <a:tabLst>
                <a:tab pos="723900" algn="l"/>
                <a:tab pos="1447800" algn="l"/>
                <a:tab pos="2171700" algn="l"/>
                <a:tab pos="2895600" algn="l"/>
              </a:tabLst>
              <a:defRPr sz="1200">
                <a:solidFill>
                  <a:srgbClr val="000000"/>
                </a:solidFill>
                <a:latin typeface="Times New Roman" pitchFamily="16" charset="0"/>
              </a:defRPr>
            </a:lvl1pPr>
          </a:lstStyle>
          <a:p>
            <a:endParaRPr lang="en-GB"/>
          </a:p>
        </p:txBody>
      </p:sp>
      <p:sp>
        <p:nvSpPr>
          <p:cNvPr id="7173" name="Rectangle 5"/>
          <p:cNvSpPr>
            <a:spLocks noGrp="1" noRot="1" noChangeAspect="1" noChangeArrowheads="1"/>
          </p:cNvSpPr>
          <p:nvPr>
            <p:ph type="sldImg"/>
          </p:nvPr>
        </p:nvSpPr>
        <p:spPr bwMode="auto">
          <a:xfrm>
            <a:off x="1143000" y="685800"/>
            <a:ext cx="4568825" cy="3425825"/>
          </a:xfrm>
          <a:prstGeom prst="rect">
            <a:avLst/>
          </a:prstGeom>
          <a:noFill/>
          <a:ln w="9525">
            <a:noFill/>
            <a:round/>
            <a:headEnd/>
            <a:tailEnd/>
          </a:ln>
          <a:effectLst/>
        </p:spPr>
      </p:sp>
      <p:sp>
        <p:nvSpPr>
          <p:cNvPr id="7174" name="Rectangle 6"/>
          <p:cNvSpPr>
            <a:spLocks noGrp="1" noChangeArrowheads="1"/>
          </p:cNvSpPr>
          <p:nvPr>
            <p:ph type="body"/>
          </p:nvPr>
        </p:nvSpPr>
        <p:spPr bwMode="auto">
          <a:xfrm>
            <a:off x="685800" y="4343400"/>
            <a:ext cx="5483225" cy="41116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smtClean="0"/>
          </a:p>
        </p:txBody>
      </p:sp>
      <p:sp>
        <p:nvSpPr>
          <p:cNvPr id="7175" name="Rectangle 7"/>
          <p:cNvSpPr>
            <a:spLocks noGrp="1" noChangeArrowheads="1"/>
          </p:cNvSpPr>
          <p:nvPr>
            <p:ph type="ftr"/>
          </p:nvPr>
        </p:nvSpPr>
        <p:spPr bwMode="auto">
          <a:xfrm>
            <a:off x="0" y="8685213"/>
            <a:ext cx="29686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nSpc>
                <a:spcPct val="95000"/>
              </a:lnSpc>
              <a:buFont typeface="Wingdings" charset="2"/>
              <a:buNone/>
              <a:tabLst>
                <a:tab pos="723900" algn="l"/>
                <a:tab pos="1447800" algn="l"/>
                <a:tab pos="2171700" algn="l"/>
                <a:tab pos="2895600" algn="l"/>
              </a:tabLst>
              <a:defRPr sz="1200">
                <a:solidFill>
                  <a:srgbClr val="000000"/>
                </a:solidFill>
                <a:latin typeface="Times New Roman" pitchFamily="16" charset="0"/>
              </a:defRPr>
            </a:lvl1pPr>
          </a:lstStyle>
          <a:p>
            <a:endParaRPr lang="en-GB"/>
          </a:p>
        </p:txBody>
      </p:sp>
      <p:sp>
        <p:nvSpPr>
          <p:cNvPr id="7176" name="Rectangle 8"/>
          <p:cNvSpPr>
            <a:spLocks noGrp="1" noChangeArrowheads="1"/>
          </p:cNvSpPr>
          <p:nvPr>
            <p:ph type="sldNum"/>
          </p:nvPr>
        </p:nvSpPr>
        <p:spPr bwMode="auto">
          <a:xfrm>
            <a:off x="3884613" y="8685213"/>
            <a:ext cx="29686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95000"/>
              </a:lnSpc>
              <a:buFont typeface="Wingdings" charset="2"/>
              <a:buNone/>
              <a:tabLst>
                <a:tab pos="723900" algn="l"/>
                <a:tab pos="1447800" algn="l"/>
                <a:tab pos="2171700" algn="l"/>
                <a:tab pos="2895600" algn="l"/>
              </a:tabLst>
              <a:defRPr sz="1200">
                <a:solidFill>
                  <a:srgbClr val="000000"/>
                </a:solidFill>
                <a:latin typeface="Times New Roman" pitchFamily="16" charset="0"/>
              </a:defRPr>
            </a:lvl1pPr>
          </a:lstStyle>
          <a:p>
            <a:fld id="{B6D05765-A19A-4457-9F55-69C6DA9EDBAC}" type="slidenum">
              <a:rPr lang="en-GB"/>
              <a:pPr/>
              <a:t>‹#›</a:t>
            </a:fld>
            <a:endParaRPr lang="en-GB"/>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1EBA9F42-D5D2-40D9-BD8B-DEA3F87C03AB}" type="slidenum">
              <a:rPr lang="en-GB"/>
              <a:pPr/>
              <a:t>1</a:t>
            </a:fld>
            <a:endParaRPr lang="en-GB"/>
          </a:p>
        </p:txBody>
      </p:sp>
      <p:sp>
        <p:nvSpPr>
          <p:cNvPr id="2355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355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85ACF278-DB7E-481E-A7A9-95636123B376}" type="slidenum">
              <a:rPr lang="en-GB"/>
              <a:pPr/>
              <a:t>10</a:t>
            </a:fld>
            <a:endParaRPr lang="en-GB"/>
          </a:p>
        </p:txBody>
      </p:sp>
      <p:sp>
        <p:nvSpPr>
          <p:cNvPr id="29697"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85ACF278-DB7E-481E-A7A9-95636123B376}" type="slidenum">
              <a:rPr lang="en-GB"/>
              <a:pPr/>
              <a:t>11</a:t>
            </a:fld>
            <a:endParaRPr lang="en-GB"/>
          </a:p>
        </p:txBody>
      </p:sp>
      <p:sp>
        <p:nvSpPr>
          <p:cNvPr id="29697"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85ACF278-DB7E-481E-A7A9-95636123B376}" type="slidenum">
              <a:rPr lang="en-GB"/>
              <a:pPr/>
              <a:t>12</a:t>
            </a:fld>
            <a:endParaRPr lang="en-GB"/>
          </a:p>
        </p:txBody>
      </p:sp>
      <p:sp>
        <p:nvSpPr>
          <p:cNvPr id="29697"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85ACF278-DB7E-481E-A7A9-95636123B376}" type="slidenum">
              <a:rPr lang="en-GB"/>
              <a:pPr/>
              <a:t>13</a:t>
            </a:fld>
            <a:endParaRPr lang="en-GB"/>
          </a:p>
        </p:txBody>
      </p:sp>
      <p:sp>
        <p:nvSpPr>
          <p:cNvPr id="29697"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4A6F7F8-67DA-4B28-8911-E2F16609FA34}" type="slidenum">
              <a:rPr lang="en-GB"/>
              <a:pPr/>
              <a:t>14</a:t>
            </a:fld>
            <a:endParaRPr lang="en-GB"/>
          </a:p>
        </p:txBody>
      </p:sp>
      <p:sp>
        <p:nvSpPr>
          <p:cNvPr id="30721"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4A6F7F8-67DA-4B28-8911-E2F16609FA34}" type="slidenum">
              <a:rPr lang="en-GB"/>
              <a:pPr/>
              <a:t>15</a:t>
            </a:fld>
            <a:endParaRPr lang="en-GB"/>
          </a:p>
        </p:txBody>
      </p:sp>
      <p:sp>
        <p:nvSpPr>
          <p:cNvPr id="30721"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4A6F7F8-67DA-4B28-8911-E2F16609FA34}" type="slidenum">
              <a:rPr lang="en-GB"/>
              <a:pPr/>
              <a:t>16</a:t>
            </a:fld>
            <a:endParaRPr lang="en-GB"/>
          </a:p>
        </p:txBody>
      </p:sp>
      <p:sp>
        <p:nvSpPr>
          <p:cNvPr id="30721"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4A6F7F8-67DA-4B28-8911-E2F16609FA34}" type="slidenum">
              <a:rPr lang="en-GB"/>
              <a:pPr/>
              <a:t>17</a:t>
            </a:fld>
            <a:endParaRPr lang="en-GB"/>
          </a:p>
        </p:txBody>
      </p:sp>
      <p:sp>
        <p:nvSpPr>
          <p:cNvPr id="30721"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44F410D-3C4F-4AE9-9D32-69B2590EA437}" type="slidenum">
              <a:rPr lang="en-GB"/>
              <a:pPr/>
              <a:t>18</a:t>
            </a:fld>
            <a:endParaRPr lang="en-GB"/>
          </a:p>
        </p:txBody>
      </p:sp>
      <p:sp>
        <p:nvSpPr>
          <p:cNvPr id="31745"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44F410D-3C4F-4AE9-9D32-69B2590EA437}" type="slidenum">
              <a:rPr lang="en-GB"/>
              <a:pPr/>
              <a:t>19</a:t>
            </a:fld>
            <a:endParaRPr lang="en-GB"/>
          </a:p>
        </p:txBody>
      </p:sp>
      <p:sp>
        <p:nvSpPr>
          <p:cNvPr id="31745"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62B9133-F261-4ED8-B12B-01643AC5CBF0}" type="slidenum">
              <a:rPr lang="en-GB"/>
              <a:pPr/>
              <a:t>2</a:t>
            </a:fld>
            <a:endParaRPr lang="en-GB"/>
          </a:p>
        </p:txBody>
      </p:sp>
      <p:sp>
        <p:nvSpPr>
          <p:cNvPr id="25601"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5602"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44F410D-3C4F-4AE9-9D32-69B2590EA437}" type="slidenum">
              <a:rPr lang="en-GB"/>
              <a:pPr/>
              <a:t>20</a:t>
            </a:fld>
            <a:endParaRPr lang="en-GB"/>
          </a:p>
        </p:txBody>
      </p:sp>
      <p:sp>
        <p:nvSpPr>
          <p:cNvPr id="31745"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44F410D-3C4F-4AE9-9D32-69B2590EA437}" type="slidenum">
              <a:rPr lang="en-GB"/>
              <a:pPr/>
              <a:t>21</a:t>
            </a:fld>
            <a:endParaRPr lang="en-GB"/>
          </a:p>
        </p:txBody>
      </p:sp>
      <p:sp>
        <p:nvSpPr>
          <p:cNvPr id="31745"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F731AF58-C0CC-412D-9470-D403B888E69F}" type="slidenum">
              <a:rPr lang="en-GB"/>
              <a:pPr/>
              <a:t>22</a:t>
            </a:fld>
            <a:endParaRPr lang="en-GB"/>
          </a:p>
        </p:txBody>
      </p:sp>
      <p:sp>
        <p:nvSpPr>
          <p:cNvPr id="32769"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2770"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F731AF58-C0CC-412D-9470-D403B888E69F}" type="slidenum">
              <a:rPr lang="en-GB"/>
              <a:pPr/>
              <a:t>23</a:t>
            </a:fld>
            <a:endParaRPr lang="en-GB"/>
          </a:p>
        </p:txBody>
      </p:sp>
      <p:sp>
        <p:nvSpPr>
          <p:cNvPr id="32769"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2770"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A88E655-3D86-4E02-B71D-479952897E75}" type="slidenum">
              <a:rPr lang="en-GB"/>
              <a:pPr/>
              <a:t>24</a:t>
            </a:fld>
            <a:endParaRPr lang="en-GB"/>
          </a:p>
        </p:txBody>
      </p:sp>
      <p:sp>
        <p:nvSpPr>
          <p:cNvPr id="3379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A88E655-3D86-4E02-B71D-479952897E75}" type="slidenum">
              <a:rPr lang="en-GB"/>
              <a:pPr/>
              <a:t>25</a:t>
            </a:fld>
            <a:endParaRPr lang="en-GB"/>
          </a:p>
        </p:txBody>
      </p:sp>
      <p:sp>
        <p:nvSpPr>
          <p:cNvPr id="3379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A88E655-3D86-4E02-B71D-479952897E75}" type="slidenum">
              <a:rPr lang="en-GB"/>
              <a:pPr/>
              <a:t>26</a:t>
            </a:fld>
            <a:endParaRPr lang="en-GB"/>
          </a:p>
        </p:txBody>
      </p:sp>
      <p:sp>
        <p:nvSpPr>
          <p:cNvPr id="3379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0138820C-9612-4644-B5A9-B01E508C19EA}" type="slidenum">
              <a:rPr lang="en-GB"/>
              <a:pPr/>
              <a:t>27</a:t>
            </a:fld>
            <a:endParaRPr lang="en-GB"/>
          </a:p>
        </p:txBody>
      </p:sp>
      <p:sp>
        <p:nvSpPr>
          <p:cNvPr id="34817"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0138820C-9612-4644-B5A9-B01E508C19EA}" type="slidenum">
              <a:rPr lang="en-GB"/>
              <a:pPr/>
              <a:t>28</a:t>
            </a:fld>
            <a:endParaRPr lang="en-GB"/>
          </a:p>
        </p:txBody>
      </p:sp>
      <p:sp>
        <p:nvSpPr>
          <p:cNvPr id="34817"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FAAB5B27-FDA8-4534-9FCA-99C08C3FC330}" type="slidenum">
              <a:rPr lang="en-GB"/>
              <a:pPr/>
              <a:t>3</a:t>
            </a:fld>
            <a:endParaRPr lang="en-GB"/>
          </a:p>
        </p:txBody>
      </p:sp>
      <p:sp>
        <p:nvSpPr>
          <p:cNvPr id="26625"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6626"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FAAB5B27-FDA8-4534-9FCA-99C08C3FC330}" type="slidenum">
              <a:rPr lang="en-GB"/>
              <a:pPr/>
              <a:t>4</a:t>
            </a:fld>
            <a:endParaRPr lang="en-GB"/>
          </a:p>
        </p:txBody>
      </p:sp>
      <p:sp>
        <p:nvSpPr>
          <p:cNvPr id="26625"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6626"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72A145F3-2A41-447E-9858-C08C8529072E}" type="slidenum">
              <a:rPr lang="en-GB"/>
              <a:pPr/>
              <a:t>5</a:t>
            </a:fld>
            <a:endParaRPr lang="en-GB"/>
          </a:p>
        </p:txBody>
      </p:sp>
      <p:sp>
        <p:nvSpPr>
          <p:cNvPr id="27649"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7650"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10E0590-BB9D-4246-A461-A654DD70390F}" type="slidenum">
              <a:rPr lang="en-GB"/>
              <a:pPr/>
              <a:t>6</a:t>
            </a:fld>
            <a:endParaRPr lang="en-GB"/>
          </a:p>
        </p:txBody>
      </p:sp>
      <p:sp>
        <p:nvSpPr>
          <p:cNvPr id="2867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10E0590-BB9D-4246-A461-A654DD70390F}" type="slidenum">
              <a:rPr lang="en-GB"/>
              <a:pPr/>
              <a:t>7</a:t>
            </a:fld>
            <a:endParaRPr lang="en-GB"/>
          </a:p>
        </p:txBody>
      </p:sp>
      <p:sp>
        <p:nvSpPr>
          <p:cNvPr id="2867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10E0590-BB9D-4246-A461-A654DD70390F}" type="slidenum">
              <a:rPr lang="en-GB"/>
              <a:pPr/>
              <a:t>8</a:t>
            </a:fld>
            <a:endParaRPr lang="en-GB"/>
          </a:p>
        </p:txBody>
      </p:sp>
      <p:sp>
        <p:nvSpPr>
          <p:cNvPr id="2867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10E0590-BB9D-4246-A461-A654DD70390F}" type="slidenum">
              <a:rPr lang="en-GB"/>
              <a:pPr/>
              <a:t>9</a:t>
            </a:fld>
            <a:endParaRPr lang="en-GB"/>
          </a:p>
        </p:txBody>
      </p:sp>
      <p:sp>
        <p:nvSpPr>
          <p:cNvPr id="28673" name="Rectangle 1"/>
          <p:cNvSpPr txBox="1">
            <a:spLocks noGrp="1" noRot="1" noChangeAspect="1" noChangeArrowheads="1"/>
          </p:cNvSpPr>
          <p:nvPr>
            <p:ph type="sldImg"/>
          </p:nvPr>
        </p:nvSpPr>
        <p:spPr bwMode="auto">
          <a:xfrm>
            <a:off x="1143000" y="685800"/>
            <a:ext cx="4570413" cy="3427413"/>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685800" y="4343400"/>
            <a:ext cx="5484813" cy="411480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FC580CCC-83D1-4D2C-B1F5-44F3810CF598}" type="slidenum">
              <a:rPr lang="en-GB"/>
              <a:pPr/>
              <a:t>‹#›</a:t>
            </a:fld>
            <a:endParaRPr lang="en-GB"/>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809CB46B-507C-4D44-9568-A689D96012FD}" type="slidenum">
              <a:rPr lang="en-GB"/>
              <a:pPr/>
              <a:t>‹#›</a:t>
            </a:fld>
            <a:endParaRPr lang="en-GB"/>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3513" y="-80963"/>
            <a:ext cx="1941512" cy="5792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0963"/>
            <a:ext cx="5675313" cy="5792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D70AF238-B224-4242-B64D-849F2910E3CD}" type="slidenum">
              <a:rPr lang="en-GB"/>
              <a:pPr/>
              <a:t>‹#›</a:t>
            </a:fld>
            <a:endParaRPr lang="en-GB"/>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41C7717A-CDEA-4B49-8314-9F401F3E7A75}" type="slidenum">
              <a:rPr lang="en-GB"/>
              <a:pPr/>
              <a:t>‹#›</a:t>
            </a:fld>
            <a:endParaRPr lang="en-GB"/>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B0F51985-D964-44D8-93D4-7A3F1B731280}" type="slidenum">
              <a:rPr lang="en-GB"/>
              <a:pPr/>
              <a:t>‹#›</a:t>
            </a:fld>
            <a:endParaRPr lang="en-GB"/>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F5D04A21-2562-4369-92A9-2275FDBCA524}" type="slidenum">
              <a:rPr lang="en-GB"/>
              <a:pPr/>
              <a:t>‹#›</a:t>
            </a:fld>
            <a:endParaRPr lang="en-GB"/>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B2C9C121-6C0A-41BD-A77F-21727AD81383}" type="slidenum">
              <a:rPr lang="en-GB"/>
              <a:pPr/>
              <a:t>‹#›</a:t>
            </a:fld>
            <a:endParaRPr lang="en-GB"/>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GB"/>
          </a:p>
        </p:txBody>
      </p:sp>
      <p:sp>
        <p:nvSpPr>
          <p:cNvPr id="8" name="Footer Placeholder 7"/>
          <p:cNvSpPr>
            <a:spLocks noGrp="1"/>
          </p:cNvSpPr>
          <p:nvPr>
            <p:ph type="ftr" idx="11"/>
          </p:nvPr>
        </p:nvSpPr>
        <p:spPr/>
        <p:txBody>
          <a:bodyPr/>
          <a:lstStyle>
            <a:lvl1pPr>
              <a:defRPr/>
            </a:lvl1pPr>
          </a:lstStyle>
          <a:p>
            <a:endParaRPr lang="en-GB"/>
          </a:p>
        </p:txBody>
      </p:sp>
      <p:sp>
        <p:nvSpPr>
          <p:cNvPr id="9" name="Slide Number Placeholder 8"/>
          <p:cNvSpPr>
            <a:spLocks noGrp="1"/>
          </p:cNvSpPr>
          <p:nvPr>
            <p:ph type="sldNum" idx="12"/>
          </p:nvPr>
        </p:nvSpPr>
        <p:spPr/>
        <p:txBody>
          <a:bodyPr/>
          <a:lstStyle>
            <a:lvl1pPr>
              <a:defRPr/>
            </a:lvl1pPr>
          </a:lstStyle>
          <a:p>
            <a:fld id="{3F2A2971-6E10-4A50-A9AF-2828D38A6A07}" type="slidenum">
              <a:rPr lang="en-GB"/>
              <a:pPr/>
              <a:t>‹#›</a:t>
            </a:fld>
            <a:endParaRPr lang="en-GB"/>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GB"/>
          </a:p>
        </p:txBody>
      </p:sp>
      <p:sp>
        <p:nvSpPr>
          <p:cNvPr id="4" name="Footer Placeholder 3"/>
          <p:cNvSpPr>
            <a:spLocks noGrp="1"/>
          </p:cNvSpPr>
          <p:nvPr>
            <p:ph type="ftr" idx="11"/>
          </p:nvPr>
        </p:nvSpPr>
        <p:spPr/>
        <p:txBody>
          <a:bodyPr/>
          <a:lstStyle>
            <a:lvl1pPr>
              <a:defRPr/>
            </a:lvl1pPr>
          </a:lstStyle>
          <a:p>
            <a:endParaRPr lang="en-GB"/>
          </a:p>
        </p:txBody>
      </p:sp>
      <p:sp>
        <p:nvSpPr>
          <p:cNvPr id="5" name="Slide Number Placeholder 4"/>
          <p:cNvSpPr>
            <a:spLocks noGrp="1"/>
          </p:cNvSpPr>
          <p:nvPr>
            <p:ph type="sldNum" idx="12"/>
          </p:nvPr>
        </p:nvSpPr>
        <p:spPr/>
        <p:txBody>
          <a:bodyPr/>
          <a:lstStyle>
            <a:lvl1pPr>
              <a:defRPr/>
            </a:lvl1pPr>
          </a:lstStyle>
          <a:p>
            <a:fld id="{EA6E07AB-6561-454F-BB76-5564694730D0}" type="slidenum">
              <a:rPr lang="en-GB"/>
              <a:pPr/>
              <a:t>‹#›</a:t>
            </a:fld>
            <a:endParaRPr lang="en-GB"/>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GB"/>
          </a:p>
        </p:txBody>
      </p:sp>
      <p:sp>
        <p:nvSpPr>
          <p:cNvPr id="3" name="Footer Placeholder 2"/>
          <p:cNvSpPr>
            <a:spLocks noGrp="1"/>
          </p:cNvSpPr>
          <p:nvPr>
            <p:ph type="ftr" idx="11"/>
          </p:nvPr>
        </p:nvSpPr>
        <p:spPr/>
        <p:txBody>
          <a:bodyPr/>
          <a:lstStyle>
            <a:lvl1pPr>
              <a:defRPr/>
            </a:lvl1pPr>
          </a:lstStyle>
          <a:p>
            <a:endParaRPr lang="en-GB"/>
          </a:p>
        </p:txBody>
      </p:sp>
      <p:sp>
        <p:nvSpPr>
          <p:cNvPr id="4" name="Slide Number Placeholder 3"/>
          <p:cNvSpPr>
            <a:spLocks noGrp="1"/>
          </p:cNvSpPr>
          <p:nvPr>
            <p:ph type="sldNum" idx="12"/>
          </p:nvPr>
        </p:nvSpPr>
        <p:spPr/>
        <p:txBody>
          <a:bodyPr/>
          <a:lstStyle>
            <a:lvl1pPr>
              <a:defRPr/>
            </a:lvl1pPr>
          </a:lstStyle>
          <a:p>
            <a:fld id="{E0181BC5-3BAD-4F95-BCB4-A60C172F7D62}" type="slidenum">
              <a:rPr lang="en-GB"/>
              <a:pPr/>
              <a:t>‹#›</a:t>
            </a:fld>
            <a:endParaRPr lang="en-GB"/>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A57D5089-4968-4376-AB57-0AEC2F3726F9}" type="slidenum">
              <a:rPr lang="en-GB"/>
              <a:pPr/>
              <a:t>‹#›</a:t>
            </a:fld>
            <a:endParaRPr lang="en-GB"/>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94645B84-5FF5-41FC-9DAC-E0B0A283AEFA}" type="slidenum">
              <a:rPr lang="en-GB"/>
              <a:pPr/>
              <a:t>‹#›</a:t>
            </a:fld>
            <a:endParaRPr lang="en-GB"/>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EDE060E5-4671-4285-BD2F-CE6E78B7E8C3}" type="slidenum">
              <a:rPr lang="en-GB"/>
              <a:pPr/>
              <a:t>‹#›</a:t>
            </a:fld>
            <a:endParaRPr lang="en-GB"/>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593C20D0-FB44-4F76-95C6-4384879588CA}" type="slidenum">
              <a:rPr lang="en-GB"/>
              <a:pPr/>
              <a:t>‹#›</a:t>
            </a:fld>
            <a:endParaRPr lang="en-GB"/>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31900"/>
            <a:ext cx="2057400" cy="48942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31900"/>
            <a:ext cx="6019800" cy="48942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F34D1BC0-40F5-4712-881D-60EBD11F4A05}" type="slidenum">
              <a:rPr lang="en-GB"/>
              <a:pPr/>
              <a:t>‹#›</a:t>
            </a:fld>
            <a:endParaRPr lang="en-GB"/>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8BA34283-998A-4727-91AA-67F2386654E3}" type="slidenum">
              <a:rPr lang="en-GB"/>
              <a:pPr/>
              <a:t>‹#›</a:t>
            </a:fld>
            <a:endParaRPr lang="en-GB"/>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D5FD4857-2098-4CFD-B8BD-96775213747B}" type="slidenum">
              <a:rPr lang="en-GB"/>
              <a:pPr/>
              <a:t>‹#›</a:t>
            </a:fld>
            <a:endParaRPr lang="en-GB"/>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A7D3F097-0C75-4B2A-B592-2FB30D4A2782}" type="slidenum">
              <a:rPr lang="en-GB"/>
              <a:pPr/>
              <a:t>‹#›</a:t>
            </a:fld>
            <a:endParaRPr lang="en-GB"/>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F1611A79-C1F8-4D9F-8BB5-4FE780309C18}" type="slidenum">
              <a:rPr lang="en-GB"/>
              <a:pPr/>
              <a:t>‹#›</a:t>
            </a:fld>
            <a:endParaRPr lang="en-GB"/>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GB"/>
          </a:p>
        </p:txBody>
      </p:sp>
      <p:sp>
        <p:nvSpPr>
          <p:cNvPr id="8" name="Footer Placeholder 7"/>
          <p:cNvSpPr>
            <a:spLocks noGrp="1"/>
          </p:cNvSpPr>
          <p:nvPr>
            <p:ph type="ftr" idx="11"/>
          </p:nvPr>
        </p:nvSpPr>
        <p:spPr/>
        <p:txBody>
          <a:bodyPr/>
          <a:lstStyle>
            <a:lvl1pPr>
              <a:defRPr/>
            </a:lvl1pPr>
          </a:lstStyle>
          <a:p>
            <a:endParaRPr lang="en-GB"/>
          </a:p>
        </p:txBody>
      </p:sp>
      <p:sp>
        <p:nvSpPr>
          <p:cNvPr id="9" name="Slide Number Placeholder 8"/>
          <p:cNvSpPr>
            <a:spLocks noGrp="1"/>
          </p:cNvSpPr>
          <p:nvPr>
            <p:ph type="sldNum" idx="12"/>
          </p:nvPr>
        </p:nvSpPr>
        <p:spPr/>
        <p:txBody>
          <a:bodyPr/>
          <a:lstStyle>
            <a:lvl1pPr>
              <a:defRPr/>
            </a:lvl1pPr>
          </a:lstStyle>
          <a:p>
            <a:fld id="{AC091B39-CCD9-46D2-9976-AC2597A40B94}" type="slidenum">
              <a:rPr lang="en-GB"/>
              <a:pPr/>
              <a:t>‹#›</a:t>
            </a:fld>
            <a:endParaRPr lang="en-GB"/>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GB"/>
          </a:p>
        </p:txBody>
      </p:sp>
      <p:sp>
        <p:nvSpPr>
          <p:cNvPr id="4" name="Footer Placeholder 3"/>
          <p:cNvSpPr>
            <a:spLocks noGrp="1"/>
          </p:cNvSpPr>
          <p:nvPr>
            <p:ph type="ftr" idx="11"/>
          </p:nvPr>
        </p:nvSpPr>
        <p:spPr/>
        <p:txBody>
          <a:bodyPr/>
          <a:lstStyle>
            <a:lvl1pPr>
              <a:defRPr/>
            </a:lvl1pPr>
          </a:lstStyle>
          <a:p>
            <a:endParaRPr lang="en-GB"/>
          </a:p>
        </p:txBody>
      </p:sp>
      <p:sp>
        <p:nvSpPr>
          <p:cNvPr id="5" name="Slide Number Placeholder 4"/>
          <p:cNvSpPr>
            <a:spLocks noGrp="1"/>
          </p:cNvSpPr>
          <p:nvPr>
            <p:ph type="sldNum" idx="12"/>
          </p:nvPr>
        </p:nvSpPr>
        <p:spPr/>
        <p:txBody>
          <a:bodyPr/>
          <a:lstStyle>
            <a:lvl1pPr>
              <a:defRPr/>
            </a:lvl1pPr>
          </a:lstStyle>
          <a:p>
            <a:fld id="{87AEB63E-887F-43E2-9CD7-C7ACF5D74E6E}" type="slidenum">
              <a:rPr lang="en-GB"/>
              <a:pPr/>
              <a:t>‹#›</a:t>
            </a:fld>
            <a:endParaRPr lang="en-GB"/>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GB"/>
          </a:p>
        </p:txBody>
      </p:sp>
      <p:sp>
        <p:nvSpPr>
          <p:cNvPr id="3" name="Footer Placeholder 2"/>
          <p:cNvSpPr>
            <a:spLocks noGrp="1"/>
          </p:cNvSpPr>
          <p:nvPr>
            <p:ph type="ftr" idx="11"/>
          </p:nvPr>
        </p:nvSpPr>
        <p:spPr/>
        <p:txBody>
          <a:bodyPr/>
          <a:lstStyle>
            <a:lvl1pPr>
              <a:defRPr/>
            </a:lvl1pPr>
          </a:lstStyle>
          <a:p>
            <a:endParaRPr lang="en-GB"/>
          </a:p>
        </p:txBody>
      </p:sp>
      <p:sp>
        <p:nvSpPr>
          <p:cNvPr id="4" name="Slide Number Placeholder 3"/>
          <p:cNvSpPr>
            <a:spLocks noGrp="1"/>
          </p:cNvSpPr>
          <p:nvPr>
            <p:ph type="sldNum" idx="12"/>
          </p:nvPr>
        </p:nvSpPr>
        <p:spPr/>
        <p:txBody>
          <a:bodyPr/>
          <a:lstStyle>
            <a:lvl1pPr>
              <a:defRPr/>
            </a:lvl1pPr>
          </a:lstStyle>
          <a:p>
            <a:fld id="{86A149A2-DF36-476C-AFC5-354D9B028668}" type="slidenum">
              <a:rPr lang="en-GB"/>
              <a:pPr/>
              <a:t>‹#›</a:t>
            </a:fld>
            <a:endParaRPr lang="en-GB"/>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858E10B0-88CE-438D-92B9-98B14F34B9F3}" type="slidenum">
              <a:rPr lang="en-GB"/>
              <a:pPr/>
              <a:t>‹#›</a:t>
            </a:fld>
            <a:endParaRPr lang="en-GB"/>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7FD857DF-5D2A-4860-84B5-EA47D2FFE50E}" type="slidenum">
              <a:rPr lang="en-GB"/>
              <a:pPr/>
              <a:t>‹#›</a:t>
            </a:fld>
            <a:endParaRPr lang="en-GB"/>
          </a:p>
        </p:txBody>
      </p:sp>
    </p:spTree>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27A63F99-7E6B-45C3-9CA8-704AE8155D61}" type="slidenum">
              <a:rPr lang="en-GB"/>
              <a:pPr/>
              <a:t>‹#›</a:t>
            </a:fld>
            <a:endParaRPr lang="en-GB"/>
          </a:p>
        </p:txBody>
      </p:sp>
    </p:spTree>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910AC8CF-2519-4C4D-9BBE-2BC369BD9CB2}" type="slidenum">
              <a:rPr lang="en-GB"/>
              <a:pPr/>
              <a:t>‹#›</a:t>
            </a:fld>
            <a:endParaRPr lang="en-GB"/>
          </a:p>
        </p:txBody>
      </p:sp>
    </p:spTree>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1600200"/>
            <a:ext cx="6021387"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36190F08-4453-4516-A2D9-4152652D4772}" type="slidenum">
              <a:rPr lang="en-GB"/>
              <a:pPr/>
              <a:t>‹#›</a:t>
            </a:fld>
            <a:endParaRPr lang="en-GB"/>
          </a:p>
        </p:txBody>
      </p:sp>
    </p:spTree>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D96751D7-DDFD-49B7-977E-ED895C4AFAC8}" type="slidenum">
              <a:rPr lang="en-GB"/>
              <a:pPr/>
              <a:t>‹#›</a:t>
            </a:fld>
            <a:endParaRPr lang="en-GB"/>
          </a:p>
        </p:txBody>
      </p:sp>
    </p:spTree>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BEEC5A42-F468-4DF2-A9BE-1C619EED635C}" type="slidenum">
              <a:rPr lang="en-GB"/>
              <a:pPr/>
              <a:t>‹#›</a:t>
            </a:fld>
            <a:endParaRPr lang="en-GB"/>
          </a:p>
        </p:txBody>
      </p:sp>
    </p:spTree>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87B484E8-6E29-400E-9228-1CE29BECC913}" type="slidenum">
              <a:rPr lang="en-GB"/>
              <a:pPr/>
              <a:t>‹#›</a:t>
            </a:fld>
            <a:endParaRPr lang="en-GB"/>
          </a:p>
        </p:txBody>
      </p:sp>
    </p:spTree>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998DABB1-24AB-4980-8CB0-079EB16CE202}" type="slidenum">
              <a:rPr lang="en-GB"/>
              <a:pPr/>
              <a:t>‹#›</a:t>
            </a:fld>
            <a:endParaRPr lang="en-GB"/>
          </a:p>
        </p:txBody>
      </p:sp>
    </p:spTree>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GB"/>
          </a:p>
        </p:txBody>
      </p:sp>
      <p:sp>
        <p:nvSpPr>
          <p:cNvPr id="8" name="Footer Placeholder 7"/>
          <p:cNvSpPr>
            <a:spLocks noGrp="1"/>
          </p:cNvSpPr>
          <p:nvPr>
            <p:ph type="ftr" idx="11"/>
          </p:nvPr>
        </p:nvSpPr>
        <p:spPr/>
        <p:txBody>
          <a:bodyPr/>
          <a:lstStyle>
            <a:lvl1pPr>
              <a:defRPr/>
            </a:lvl1pPr>
          </a:lstStyle>
          <a:p>
            <a:endParaRPr lang="en-GB"/>
          </a:p>
        </p:txBody>
      </p:sp>
      <p:sp>
        <p:nvSpPr>
          <p:cNvPr id="9" name="Slide Number Placeholder 8"/>
          <p:cNvSpPr>
            <a:spLocks noGrp="1"/>
          </p:cNvSpPr>
          <p:nvPr>
            <p:ph type="sldNum" idx="12"/>
          </p:nvPr>
        </p:nvSpPr>
        <p:spPr/>
        <p:txBody>
          <a:bodyPr/>
          <a:lstStyle>
            <a:lvl1pPr>
              <a:defRPr/>
            </a:lvl1pPr>
          </a:lstStyle>
          <a:p>
            <a:fld id="{A262BA13-2CA0-454E-9067-FE1FD6D1FC2C}" type="slidenum">
              <a:rPr lang="en-GB"/>
              <a:pPr/>
              <a:t>‹#›</a:t>
            </a:fld>
            <a:endParaRPr lang="en-GB"/>
          </a:p>
        </p:txBody>
      </p:sp>
    </p:spTree>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GB"/>
          </a:p>
        </p:txBody>
      </p:sp>
      <p:sp>
        <p:nvSpPr>
          <p:cNvPr id="4" name="Footer Placeholder 3"/>
          <p:cNvSpPr>
            <a:spLocks noGrp="1"/>
          </p:cNvSpPr>
          <p:nvPr>
            <p:ph type="ftr" idx="11"/>
          </p:nvPr>
        </p:nvSpPr>
        <p:spPr/>
        <p:txBody>
          <a:bodyPr/>
          <a:lstStyle>
            <a:lvl1pPr>
              <a:defRPr/>
            </a:lvl1pPr>
          </a:lstStyle>
          <a:p>
            <a:endParaRPr lang="en-GB"/>
          </a:p>
        </p:txBody>
      </p:sp>
      <p:sp>
        <p:nvSpPr>
          <p:cNvPr id="5" name="Slide Number Placeholder 4"/>
          <p:cNvSpPr>
            <a:spLocks noGrp="1"/>
          </p:cNvSpPr>
          <p:nvPr>
            <p:ph type="sldNum" idx="12"/>
          </p:nvPr>
        </p:nvSpPr>
        <p:spPr/>
        <p:txBody>
          <a:bodyPr/>
          <a:lstStyle>
            <a:lvl1pPr>
              <a:defRPr/>
            </a:lvl1pPr>
          </a:lstStyle>
          <a:p>
            <a:fld id="{1A783B09-2A72-4427-960B-FB0B0B696CB8}" type="slidenum">
              <a:rPr lang="en-GB"/>
              <a:pPr/>
              <a:t>‹#›</a:t>
            </a:fld>
            <a:endParaRPr lang="en-GB"/>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08413" cy="4035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76400"/>
            <a:ext cx="3808412" cy="4035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8D03D780-F2A0-4362-873B-74E1C91E0732}" type="slidenum">
              <a:rPr lang="en-GB"/>
              <a:pPr/>
              <a:t>‹#›</a:t>
            </a:fld>
            <a:endParaRPr lang="en-GB"/>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GB"/>
          </a:p>
        </p:txBody>
      </p:sp>
      <p:sp>
        <p:nvSpPr>
          <p:cNvPr id="3" name="Footer Placeholder 2"/>
          <p:cNvSpPr>
            <a:spLocks noGrp="1"/>
          </p:cNvSpPr>
          <p:nvPr>
            <p:ph type="ftr" idx="11"/>
          </p:nvPr>
        </p:nvSpPr>
        <p:spPr/>
        <p:txBody>
          <a:bodyPr/>
          <a:lstStyle>
            <a:lvl1pPr>
              <a:defRPr/>
            </a:lvl1pPr>
          </a:lstStyle>
          <a:p>
            <a:endParaRPr lang="en-GB"/>
          </a:p>
        </p:txBody>
      </p:sp>
      <p:sp>
        <p:nvSpPr>
          <p:cNvPr id="4" name="Slide Number Placeholder 3"/>
          <p:cNvSpPr>
            <a:spLocks noGrp="1"/>
          </p:cNvSpPr>
          <p:nvPr>
            <p:ph type="sldNum" idx="12"/>
          </p:nvPr>
        </p:nvSpPr>
        <p:spPr/>
        <p:txBody>
          <a:bodyPr/>
          <a:lstStyle>
            <a:lvl1pPr>
              <a:defRPr/>
            </a:lvl1pPr>
          </a:lstStyle>
          <a:p>
            <a:fld id="{743761D3-84ED-4241-9205-B5042F98234E}" type="slidenum">
              <a:rPr lang="en-GB"/>
              <a:pPr/>
              <a:t>‹#›</a:t>
            </a:fld>
            <a:endParaRPr lang="en-GB"/>
          </a:p>
        </p:txBody>
      </p:sp>
    </p:spTree>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2865240E-220C-48D4-B8C3-A8800B538C26}" type="slidenum">
              <a:rPr lang="en-GB"/>
              <a:pPr/>
              <a:t>‹#›</a:t>
            </a:fld>
            <a:endParaRPr lang="en-GB"/>
          </a:p>
        </p:txBody>
      </p:sp>
    </p:spTree>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A3B2B35F-B353-4C80-AD3E-6E2780D47568}" type="slidenum">
              <a:rPr lang="en-GB"/>
              <a:pPr/>
              <a:t>‹#›</a:t>
            </a:fld>
            <a:endParaRPr lang="en-GB"/>
          </a:p>
        </p:txBody>
      </p:sp>
    </p:spTree>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C2582495-4E14-4AB9-8F4C-8DD02BFF1BF8}" type="slidenum">
              <a:rPr lang="en-GB"/>
              <a:pPr/>
              <a:t>‹#›</a:t>
            </a:fld>
            <a:endParaRPr lang="en-GB"/>
          </a:p>
        </p:txBody>
      </p:sp>
    </p:spTree>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74638"/>
            <a:ext cx="2055812"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8213"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819090EF-BCAF-44E9-B292-38BD52DF7967}" type="slidenum">
              <a:rPr lang="en-GB"/>
              <a:pPr/>
              <a:t>‹#›</a:t>
            </a:fld>
            <a:endParaRPr lang="en-GB"/>
          </a:p>
        </p:txBody>
      </p:sp>
    </p:spTree>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427769-5288-47C7-ABA2-CE276C34A092}" type="slidenum">
              <a:rPr lang="en-GB" smtClean="0"/>
              <a:pPr/>
              <a:t>‹#›</a:t>
            </a:fld>
            <a:endParaRPr lang="en-GB"/>
          </a:p>
        </p:txBody>
      </p:sp>
    </p:spTree>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A050D1-D1FF-4FD0-AE89-8C72DDBA57AB}" type="slidenum">
              <a:rPr lang="en-GB" smtClean="0"/>
              <a:pPr/>
              <a:t>‹#›</a:t>
            </a:fld>
            <a:endParaRPr lang="en-GB"/>
          </a:p>
        </p:txBody>
      </p:sp>
    </p:spTree>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72CE7D-E4B9-4D05-A0C6-86860E41D48D}" type="slidenum">
              <a:rPr lang="en-GB" smtClean="0"/>
              <a:pPr/>
              <a:t>‹#›</a:t>
            </a:fld>
            <a:endParaRPr lang="en-GB"/>
          </a:p>
        </p:txBody>
      </p:sp>
    </p:spTree>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89124A-6AC0-470F-8AA6-6C41D74E81FB}" type="slidenum">
              <a:rPr lang="en-GB" smtClean="0"/>
              <a:pPr/>
              <a:t>‹#›</a:t>
            </a:fld>
            <a:endParaRPr lang="en-GB"/>
          </a:p>
        </p:txBody>
      </p:sp>
    </p:spTree>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7D598B-87FD-404B-9799-E100CBE9787B}" type="slidenum">
              <a:rPr lang="en-GB" smtClean="0"/>
              <a:pPr/>
              <a:t>‹#›</a:t>
            </a:fld>
            <a:endParaRPr lang="en-GB"/>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GB"/>
          </a:p>
        </p:txBody>
      </p:sp>
      <p:sp>
        <p:nvSpPr>
          <p:cNvPr id="8" name="Footer Placeholder 7"/>
          <p:cNvSpPr>
            <a:spLocks noGrp="1"/>
          </p:cNvSpPr>
          <p:nvPr>
            <p:ph type="ftr" idx="11"/>
          </p:nvPr>
        </p:nvSpPr>
        <p:spPr/>
        <p:txBody>
          <a:bodyPr/>
          <a:lstStyle>
            <a:lvl1pPr>
              <a:defRPr/>
            </a:lvl1pPr>
          </a:lstStyle>
          <a:p>
            <a:endParaRPr lang="en-GB"/>
          </a:p>
        </p:txBody>
      </p:sp>
      <p:sp>
        <p:nvSpPr>
          <p:cNvPr id="9" name="Slide Number Placeholder 8"/>
          <p:cNvSpPr>
            <a:spLocks noGrp="1"/>
          </p:cNvSpPr>
          <p:nvPr>
            <p:ph type="sldNum" idx="12"/>
          </p:nvPr>
        </p:nvSpPr>
        <p:spPr/>
        <p:txBody>
          <a:bodyPr/>
          <a:lstStyle>
            <a:lvl1pPr>
              <a:defRPr/>
            </a:lvl1pPr>
          </a:lstStyle>
          <a:p>
            <a:fld id="{BE7B3902-727C-4477-86AF-7C16D258E39A}" type="slidenum">
              <a:rPr lang="en-GB"/>
              <a:pPr/>
              <a:t>‹#›</a:t>
            </a:fld>
            <a:endParaRPr lang="en-GB"/>
          </a:p>
        </p:txBody>
      </p:sp>
    </p:spTree>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B6FA808-3F41-47F7-B0F2-A0AD84CE177C}" type="slidenum">
              <a:rPr lang="en-GB" smtClean="0"/>
              <a:pPr/>
              <a:t>‹#›</a:t>
            </a:fld>
            <a:endParaRPr lang="en-GB"/>
          </a:p>
        </p:txBody>
      </p:sp>
    </p:spTree>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0AC53D-EC21-450C-A896-2AD99AB35E24}" type="slidenum">
              <a:rPr lang="en-GB" smtClean="0"/>
              <a:pPr/>
              <a:t>‹#›</a:t>
            </a:fld>
            <a:endParaRPr lang="en-GB"/>
          </a:p>
        </p:txBody>
      </p:sp>
    </p:spTree>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5B7C71-15AD-47A7-B61A-786C22FBC4D6}" type="slidenum">
              <a:rPr lang="en-GB" smtClean="0"/>
              <a:pPr/>
              <a:t>‹#›</a:t>
            </a:fld>
            <a:endParaRPr lang="en-GB"/>
          </a:p>
        </p:txBody>
      </p:sp>
    </p:spTree>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84BF09-E2B1-44B4-896F-551289F3F0B9}" type="slidenum">
              <a:rPr lang="en-GB" smtClean="0"/>
              <a:pPr/>
              <a:t>‹#›</a:t>
            </a:fld>
            <a:endParaRPr lang="en-GB"/>
          </a:p>
        </p:txBody>
      </p:sp>
    </p:spTree>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8584BC-5642-4BF6-B3BF-64DAF79F22E2}" type="slidenum">
              <a:rPr lang="en-GB" smtClean="0"/>
              <a:pPr/>
              <a:t>‹#›</a:t>
            </a:fld>
            <a:endParaRPr lang="en-GB"/>
          </a:p>
        </p:txBody>
      </p:sp>
    </p:spTree>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75EDEE-E2CC-42F3-8B1A-0D07EF0304A0}" type="slidenum">
              <a:rPr lang="en-GB" smtClean="0"/>
              <a:pPr/>
              <a:t>‹#›</a:t>
            </a:fld>
            <a:endParaRPr lang="en-GB"/>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GB"/>
          </a:p>
        </p:txBody>
      </p:sp>
      <p:sp>
        <p:nvSpPr>
          <p:cNvPr id="4" name="Footer Placeholder 3"/>
          <p:cNvSpPr>
            <a:spLocks noGrp="1"/>
          </p:cNvSpPr>
          <p:nvPr>
            <p:ph type="ftr" idx="11"/>
          </p:nvPr>
        </p:nvSpPr>
        <p:spPr/>
        <p:txBody>
          <a:bodyPr/>
          <a:lstStyle>
            <a:lvl1pPr>
              <a:defRPr/>
            </a:lvl1pPr>
          </a:lstStyle>
          <a:p>
            <a:endParaRPr lang="en-GB"/>
          </a:p>
        </p:txBody>
      </p:sp>
      <p:sp>
        <p:nvSpPr>
          <p:cNvPr id="5" name="Slide Number Placeholder 4"/>
          <p:cNvSpPr>
            <a:spLocks noGrp="1"/>
          </p:cNvSpPr>
          <p:nvPr>
            <p:ph type="sldNum" idx="12"/>
          </p:nvPr>
        </p:nvSpPr>
        <p:spPr/>
        <p:txBody>
          <a:bodyPr/>
          <a:lstStyle>
            <a:lvl1pPr>
              <a:defRPr/>
            </a:lvl1pPr>
          </a:lstStyle>
          <a:p>
            <a:fld id="{8C715F46-D6E2-49E6-B2D8-924550A91066}" type="slidenum">
              <a:rPr lang="en-GB"/>
              <a:pPr/>
              <a:t>‹#›</a:t>
            </a:fld>
            <a:endParaRPr lang="en-GB"/>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GB"/>
          </a:p>
        </p:txBody>
      </p:sp>
      <p:sp>
        <p:nvSpPr>
          <p:cNvPr id="3" name="Footer Placeholder 2"/>
          <p:cNvSpPr>
            <a:spLocks noGrp="1"/>
          </p:cNvSpPr>
          <p:nvPr>
            <p:ph type="ftr" idx="11"/>
          </p:nvPr>
        </p:nvSpPr>
        <p:spPr/>
        <p:txBody>
          <a:bodyPr/>
          <a:lstStyle>
            <a:lvl1pPr>
              <a:defRPr/>
            </a:lvl1pPr>
          </a:lstStyle>
          <a:p>
            <a:endParaRPr lang="en-GB"/>
          </a:p>
        </p:txBody>
      </p:sp>
      <p:sp>
        <p:nvSpPr>
          <p:cNvPr id="4" name="Slide Number Placeholder 3"/>
          <p:cNvSpPr>
            <a:spLocks noGrp="1"/>
          </p:cNvSpPr>
          <p:nvPr>
            <p:ph type="sldNum" idx="12"/>
          </p:nvPr>
        </p:nvSpPr>
        <p:spPr/>
        <p:txBody>
          <a:bodyPr/>
          <a:lstStyle>
            <a:lvl1pPr>
              <a:defRPr/>
            </a:lvl1pPr>
          </a:lstStyle>
          <a:p>
            <a:fld id="{24B2EC28-F952-4305-B99C-6F6D137FC46B}" type="slidenum">
              <a:rPr lang="en-GB"/>
              <a:pPr/>
              <a:t>‹#›</a:t>
            </a:fld>
            <a:endParaRPr lang="en-GB"/>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32F53747-9587-44EE-AA19-A569DAE87596}" type="slidenum">
              <a:rPr lang="en-GB"/>
              <a:pPr/>
              <a:t>‹#›</a:t>
            </a:fld>
            <a:endParaRPr lang="en-GB"/>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7691713A-EBB9-4439-90B7-44380097D37C}" type="slidenum">
              <a:rPr lang="en-GB"/>
              <a:pPr/>
              <a:t>‹#›</a:t>
            </a:fld>
            <a:endParaRPr lang="en-GB"/>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png"/><Relationship Id="rId14"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80963"/>
            <a:ext cx="7769225" cy="1431926"/>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676400"/>
            <a:ext cx="7769225" cy="40354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85800" y="6248400"/>
            <a:ext cx="19018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95000"/>
              </a:lnSpc>
              <a:buClr>
                <a:srgbClr val="ADB9C0"/>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ADB9C0"/>
                </a:solidFill>
                <a:latin typeface="Times New Roman" pitchFamily="16" charset="0"/>
              </a:defRPr>
            </a:lvl1pPr>
          </a:lstStyle>
          <a:p>
            <a:endParaRPr lang="en-GB"/>
          </a:p>
        </p:txBody>
      </p:sp>
      <p:sp>
        <p:nvSpPr>
          <p:cNvPr id="1028" name="Rectangle 4"/>
          <p:cNvSpPr>
            <a:spLocks noGrp="1" noChangeArrowheads="1"/>
          </p:cNvSpPr>
          <p:nvPr>
            <p:ph type="ftr"/>
          </p:nvPr>
        </p:nvSpPr>
        <p:spPr bwMode="auto">
          <a:xfrm>
            <a:off x="3124200" y="6248400"/>
            <a:ext cx="28924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95000"/>
              </a:lnSpc>
              <a:buClr>
                <a:srgbClr val="ADB9C0"/>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ADB9C0"/>
                </a:solidFill>
                <a:latin typeface="Times New Roman" pitchFamily="16" charset="0"/>
              </a:defRPr>
            </a:lvl1pPr>
          </a:lstStyle>
          <a:p>
            <a:endParaRPr lang="en-GB"/>
          </a:p>
        </p:txBody>
      </p:sp>
      <p:sp>
        <p:nvSpPr>
          <p:cNvPr id="1029" name="Rectangle 5"/>
          <p:cNvSpPr>
            <a:spLocks noGrp="1" noChangeArrowheads="1"/>
          </p:cNvSpPr>
          <p:nvPr>
            <p:ph type="sldNum"/>
          </p:nvPr>
        </p:nvSpPr>
        <p:spPr bwMode="auto">
          <a:xfrm>
            <a:off x="6553200" y="6248400"/>
            <a:ext cx="19018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5000"/>
              </a:lnSpc>
              <a:buClr>
                <a:srgbClr val="ADB9C0"/>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ADB9C0"/>
                </a:solidFill>
                <a:latin typeface="Times New Roman" pitchFamily="16" charset="0"/>
              </a:defRPr>
            </a:lvl1pPr>
          </a:lstStyle>
          <a:p>
            <a:fld id="{DDF2FDD4-B1EA-4CB4-8409-BA9C9AF94E42}" type="slidenum">
              <a:rPr lang="en-GB"/>
              <a:pPr/>
              <a:t>‹#›</a:t>
            </a:fld>
            <a:endParaRPr lang="en-GB"/>
          </a:p>
        </p:txBody>
      </p:sp>
      <p:sp>
        <p:nvSpPr>
          <p:cNvPr id="1030" name="Rectangle 6"/>
          <p:cNvSpPr>
            <a:spLocks noChangeArrowheads="1"/>
          </p:cNvSpPr>
          <p:nvPr/>
        </p:nvSpPr>
        <p:spPr bwMode="auto">
          <a:xfrm>
            <a:off x="-1333500" y="1701800"/>
            <a:ext cx="1181100" cy="825500"/>
          </a:xfrm>
          <a:prstGeom prst="rect">
            <a:avLst/>
          </a:prstGeom>
          <a:noFill/>
          <a:ln w="101520">
            <a:solidFill>
              <a:srgbClr val="000000"/>
            </a:solid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fade/>
  </p:transition>
  <p:txStyles>
    <p:titleStyle>
      <a:lvl1pPr algn="ctr" defTabSz="457200" rtl="0" fontAlgn="base">
        <a:lnSpc>
          <a:spcPct val="87000"/>
        </a:lnSpc>
        <a:spcBef>
          <a:spcPct val="0"/>
        </a:spcBef>
        <a:spcAft>
          <a:spcPct val="0"/>
        </a:spcAft>
        <a:buClr>
          <a:srgbClr val="ADB9C0"/>
        </a:buClr>
        <a:buSzPct val="100000"/>
        <a:buFont typeface="Arial" charset="0"/>
        <a:defRPr sz="4400">
          <a:solidFill>
            <a:srgbClr val="ADB9C0"/>
          </a:solidFill>
          <a:latin typeface="+mj-lt"/>
          <a:ea typeface="+mj-ea"/>
          <a:cs typeface="+mj-cs"/>
        </a:defRPr>
      </a:lvl1pPr>
      <a:lvl2pPr marL="4318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2pPr>
      <a:lvl3pPr marL="6477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3pPr>
      <a:lvl4pPr marL="8636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4pPr>
      <a:lvl5pPr marL="10795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5pPr>
      <a:lvl6pPr marL="15367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6pPr>
      <a:lvl7pPr marL="19939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7pPr>
      <a:lvl8pPr marL="24511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8pPr>
      <a:lvl9pPr marL="29083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9pPr>
    </p:titleStyle>
    <p:bodyStyle>
      <a:lvl1pPr marL="339725" indent="-339725" algn="l" defTabSz="457200" rtl="0" fontAlgn="base">
        <a:lnSpc>
          <a:spcPct val="87000"/>
        </a:lnSpc>
        <a:spcBef>
          <a:spcPts val="800"/>
        </a:spcBef>
        <a:spcAft>
          <a:spcPct val="0"/>
        </a:spcAft>
        <a:buClr>
          <a:srgbClr val="ADB9C0"/>
        </a:buClr>
        <a:buSzPct val="100000"/>
        <a:buFont typeface="Arial" charset="0"/>
        <a:buChar char="•"/>
        <a:defRPr sz="3200">
          <a:solidFill>
            <a:srgbClr val="ADB9C0"/>
          </a:solidFill>
          <a:latin typeface="+mn-lt"/>
          <a:ea typeface="+mn-ea"/>
          <a:cs typeface="+mn-cs"/>
        </a:defRPr>
      </a:lvl1pPr>
      <a:lvl2pPr marL="739775" indent="-282575" algn="l" defTabSz="457200" rtl="0" fontAlgn="base">
        <a:lnSpc>
          <a:spcPct val="87000"/>
        </a:lnSpc>
        <a:spcBef>
          <a:spcPts val="700"/>
        </a:spcBef>
        <a:spcAft>
          <a:spcPct val="0"/>
        </a:spcAft>
        <a:buClr>
          <a:srgbClr val="ADB9C0"/>
        </a:buClr>
        <a:buSzPct val="100000"/>
        <a:buFont typeface="Arial" charset="0"/>
        <a:buChar char="–"/>
        <a:defRPr sz="2800">
          <a:solidFill>
            <a:srgbClr val="ADB9C0"/>
          </a:solidFill>
          <a:latin typeface="+mn-lt"/>
          <a:cs typeface="+mn-cs"/>
        </a:defRPr>
      </a:lvl2pPr>
      <a:lvl3pPr marL="1143000" indent="-228600" algn="l" defTabSz="457200" rtl="0" fontAlgn="base">
        <a:lnSpc>
          <a:spcPct val="87000"/>
        </a:lnSpc>
        <a:spcBef>
          <a:spcPts val="600"/>
        </a:spcBef>
        <a:spcAft>
          <a:spcPct val="0"/>
        </a:spcAft>
        <a:buClr>
          <a:srgbClr val="ADB9C0"/>
        </a:buClr>
        <a:buSzPct val="100000"/>
        <a:buFont typeface="Arial" charset="0"/>
        <a:buChar char="•"/>
        <a:defRPr sz="2400">
          <a:solidFill>
            <a:srgbClr val="ADB9C0"/>
          </a:solidFill>
          <a:latin typeface="+mn-lt"/>
          <a:cs typeface="+mn-cs"/>
        </a:defRPr>
      </a:lvl3pPr>
      <a:lvl4pPr marL="16002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4pPr>
      <a:lvl5pPr marL="20574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5pPr>
      <a:lvl6pPr marL="25146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6pPr>
      <a:lvl7pPr marL="29718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7pPr>
      <a:lvl8pPr marL="34290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8pPr>
      <a:lvl9pPr marL="38862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14" cstate="print"/>
          <a:srcRect/>
          <a:stretch>
            <a:fillRect/>
          </a:stretch>
        </p:blipFill>
        <p:spPr bwMode="auto">
          <a:xfrm>
            <a:off x="1447800" y="1371600"/>
            <a:ext cx="6248400" cy="3886200"/>
          </a:xfrm>
          <a:prstGeom prst="rect">
            <a:avLst/>
          </a:prstGeom>
          <a:noFill/>
          <a:ln w="9525">
            <a:noFill/>
            <a:round/>
            <a:headEnd/>
            <a:tailEnd/>
          </a:ln>
          <a:effectLst/>
        </p:spPr>
      </p:pic>
      <p:sp>
        <p:nvSpPr>
          <p:cNvPr id="2050" name="Rectangle 2"/>
          <p:cNvSpPr>
            <a:spLocks noGrp="1" noChangeArrowheads="1"/>
          </p:cNvSpPr>
          <p:nvPr>
            <p:ph type="title"/>
          </p:nvPr>
        </p:nvSpPr>
        <p:spPr bwMode="auto">
          <a:xfrm>
            <a:off x="1600200" y="1231900"/>
            <a:ext cx="6016625" cy="1431925"/>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2051" name="Rectangle 3"/>
          <p:cNvSpPr>
            <a:spLocks noGrp="1" noChangeArrowheads="1"/>
          </p:cNvSpPr>
          <p:nvPr>
            <p:ph type="dt"/>
          </p:nvPr>
        </p:nvSpPr>
        <p:spPr bwMode="auto">
          <a:xfrm>
            <a:off x="685800" y="6248400"/>
            <a:ext cx="19018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95000"/>
              </a:lnSpc>
              <a:buClr>
                <a:srgbClr val="ADB9C0"/>
              </a:buClr>
              <a:tabLst>
                <a:tab pos="723900" algn="l"/>
                <a:tab pos="1447800" algn="l"/>
              </a:tabLst>
              <a:defRPr sz="1400">
                <a:solidFill>
                  <a:srgbClr val="ADB9C0"/>
                </a:solidFill>
                <a:latin typeface="Times New Roman" pitchFamily="16" charset="0"/>
              </a:defRPr>
            </a:lvl1pPr>
          </a:lstStyle>
          <a:p>
            <a:endParaRPr lang="en-GB"/>
          </a:p>
        </p:txBody>
      </p:sp>
      <p:sp>
        <p:nvSpPr>
          <p:cNvPr id="2052" name="Rectangle 4"/>
          <p:cNvSpPr>
            <a:spLocks noGrp="1" noChangeArrowheads="1"/>
          </p:cNvSpPr>
          <p:nvPr>
            <p:ph type="ftr"/>
          </p:nvPr>
        </p:nvSpPr>
        <p:spPr bwMode="auto">
          <a:xfrm>
            <a:off x="3124200" y="6248400"/>
            <a:ext cx="28924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95000"/>
              </a:lnSpc>
              <a:buClr>
                <a:srgbClr val="ADB9C0"/>
              </a:buClr>
              <a:tabLst>
                <a:tab pos="723900" algn="l"/>
                <a:tab pos="1447800" algn="l"/>
                <a:tab pos="2171700" algn="l"/>
              </a:tabLst>
              <a:defRPr sz="1400">
                <a:solidFill>
                  <a:srgbClr val="ADB9C0"/>
                </a:solidFill>
                <a:latin typeface="Times New Roman" pitchFamily="16" charset="0"/>
              </a:defRPr>
            </a:lvl1pPr>
          </a:lstStyle>
          <a:p>
            <a:endParaRPr lang="en-GB"/>
          </a:p>
        </p:txBody>
      </p:sp>
      <p:sp>
        <p:nvSpPr>
          <p:cNvPr id="2053" name="Rectangle 5"/>
          <p:cNvSpPr>
            <a:spLocks noGrp="1" noChangeArrowheads="1"/>
          </p:cNvSpPr>
          <p:nvPr>
            <p:ph type="sldNum"/>
          </p:nvPr>
        </p:nvSpPr>
        <p:spPr bwMode="auto">
          <a:xfrm>
            <a:off x="6553200" y="6248400"/>
            <a:ext cx="19018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5000"/>
              </a:lnSpc>
              <a:buClr>
                <a:srgbClr val="ADB9C0"/>
              </a:buClr>
              <a:tabLst>
                <a:tab pos="723900" algn="l"/>
                <a:tab pos="1447800" algn="l"/>
              </a:tabLst>
              <a:defRPr sz="1400">
                <a:solidFill>
                  <a:srgbClr val="ADB9C0"/>
                </a:solidFill>
                <a:latin typeface="Times New Roman" pitchFamily="16" charset="0"/>
              </a:defRPr>
            </a:lvl1pPr>
          </a:lstStyle>
          <a:p>
            <a:fld id="{49F2FC4A-E895-44F3-B888-A809BE58D9E4}"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ransition>
    <p:fade/>
  </p:transition>
  <p:txStyles>
    <p:titleStyle>
      <a:lvl1pPr algn="ctr" defTabSz="457200" rtl="0" fontAlgn="base">
        <a:lnSpc>
          <a:spcPct val="87000"/>
        </a:lnSpc>
        <a:spcBef>
          <a:spcPct val="0"/>
        </a:spcBef>
        <a:spcAft>
          <a:spcPct val="0"/>
        </a:spcAft>
        <a:buClr>
          <a:srgbClr val="ADB9C0"/>
        </a:buClr>
        <a:buSzPct val="100000"/>
        <a:buFont typeface="Arial" charset="0"/>
        <a:defRPr sz="4400">
          <a:solidFill>
            <a:srgbClr val="ADB9C0"/>
          </a:solidFill>
          <a:latin typeface="+mj-lt"/>
          <a:ea typeface="+mj-ea"/>
          <a:cs typeface="+mj-cs"/>
        </a:defRPr>
      </a:lvl1pPr>
      <a:lvl2pPr marL="4318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2pPr>
      <a:lvl3pPr marL="6477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3pPr>
      <a:lvl4pPr marL="8636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4pPr>
      <a:lvl5pPr marL="10795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5pPr>
      <a:lvl6pPr marL="15367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6pPr>
      <a:lvl7pPr marL="19939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7pPr>
      <a:lvl8pPr marL="24511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8pPr>
      <a:lvl9pPr marL="2908300" indent="-215900" algn="ctr" defTabSz="457200" rtl="0" fontAlgn="base">
        <a:lnSpc>
          <a:spcPct val="87000"/>
        </a:lnSpc>
        <a:spcBef>
          <a:spcPct val="0"/>
        </a:spcBef>
        <a:spcAft>
          <a:spcPct val="0"/>
        </a:spcAft>
        <a:buClr>
          <a:srgbClr val="000000"/>
        </a:buClr>
        <a:buSzPct val="45000"/>
        <a:buFont typeface="Wingdings" charset="2"/>
        <a:defRPr sz="4400">
          <a:solidFill>
            <a:srgbClr val="ADB9C0"/>
          </a:solidFill>
          <a:latin typeface="Arial" charset="0"/>
          <a:cs typeface="Lucida Sans Unicode" charset="0"/>
        </a:defRPr>
      </a:lvl9pPr>
    </p:titleStyle>
    <p:bodyStyle>
      <a:lvl1pPr marL="339725" indent="-339725" algn="l" defTabSz="457200" rtl="0" fontAlgn="base">
        <a:lnSpc>
          <a:spcPct val="87000"/>
        </a:lnSpc>
        <a:spcBef>
          <a:spcPts val="800"/>
        </a:spcBef>
        <a:spcAft>
          <a:spcPct val="0"/>
        </a:spcAft>
        <a:buClr>
          <a:srgbClr val="ADB9C0"/>
        </a:buClr>
        <a:buSzPct val="100000"/>
        <a:buFont typeface="Arial" charset="0"/>
        <a:buChar char="•"/>
        <a:defRPr sz="3200">
          <a:solidFill>
            <a:srgbClr val="ADB9C0"/>
          </a:solidFill>
          <a:latin typeface="+mn-lt"/>
          <a:ea typeface="+mn-ea"/>
          <a:cs typeface="+mn-cs"/>
        </a:defRPr>
      </a:lvl1pPr>
      <a:lvl2pPr marL="739775" indent="-282575" algn="l" defTabSz="457200" rtl="0" fontAlgn="base">
        <a:lnSpc>
          <a:spcPct val="87000"/>
        </a:lnSpc>
        <a:spcBef>
          <a:spcPts val="700"/>
        </a:spcBef>
        <a:spcAft>
          <a:spcPct val="0"/>
        </a:spcAft>
        <a:buClr>
          <a:srgbClr val="ADB9C0"/>
        </a:buClr>
        <a:buSzPct val="100000"/>
        <a:buFont typeface="Arial" charset="0"/>
        <a:buChar char="–"/>
        <a:defRPr sz="2800">
          <a:solidFill>
            <a:srgbClr val="ADB9C0"/>
          </a:solidFill>
          <a:latin typeface="+mn-lt"/>
          <a:cs typeface="+mn-cs"/>
        </a:defRPr>
      </a:lvl2pPr>
      <a:lvl3pPr marL="1143000" indent="-228600" algn="l" defTabSz="457200" rtl="0" fontAlgn="base">
        <a:lnSpc>
          <a:spcPct val="87000"/>
        </a:lnSpc>
        <a:spcBef>
          <a:spcPts val="600"/>
        </a:spcBef>
        <a:spcAft>
          <a:spcPct val="0"/>
        </a:spcAft>
        <a:buClr>
          <a:srgbClr val="ADB9C0"/>
        </a:buClr>
        <a:buSzPct val="100000"/>
        <a:buFont typeface="Arial" charset="0"/>
        <a:buChar char="•"/>
        <a:defRPr sz="2400">
          <a:solidFill>
            <a:srgbClr val="ADB9C0"/>
          </a:solidFill>
          <a:latin typeface="+mn-lt"/>
          <a:cs typeface="+mn-cs"/>
        </a:defRPr>
      </a:lvl3pPr>
      <a:lvl4pPr marL="16002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4pPr>
      <a:lvl5pPr marL="20574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5pPr>
      <a:lvl6pPr marL="25146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6pPr>
      <a:lvl7pPr marL="29718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7pPr>
      <a:lvl8pPr marL="34290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8pPr>
      <a:lvl9pPr marL="3886200" indent="-228600" algn="l" defTabSz="457200" rtl="0" fontAlgn="base">
        <a:lnSpc>
          <a:spcPct val="87000"/>
        </a:lnSpc>
        <a:spcBef>
          <a:spcPts val="500"/>
        </a:spcBef>
        <a:spcAft>
          <a:spcPct val="0"/>
        </a:spcAft>
        <a:buClr>
          <a:srgbClr val="ADB9C0"/>
        </a:buClr>
        <a:buSzPct val="100000"/>
        <a:buFont typeface="Arial" charset="0"/>
        <a:buChar char="»"/>
        <a:defRPr sz="2000">
          <a:solidFill>
            <a:srgbClr val="ADB9C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rotWithShape="0">
          <a:gsLst>
            <a:gs pos="0">
              <a:srgbClr val="404060"/>
            </a:gs>
            <a:gs pos="100000">
              <a:srgbClr val="666699"/>
            </a:gs>
          </a:gsLst>
          <a:lin ang="5400000" scaled="1"/>
        </a:gradFill>
        <a:effectLst/>
      </p:bgPr>
    </p:bg>
    <p:spTree>
      <p:nvGrpSpPr>
        <p:cNvPr id="1" name=""/>
        <p:cNvGrpSpPr/>
        <p:nvPr/>
      </p:nvGrpSpPr>
      <p:grpSpPr>
        <a:xfrm>
          <a:off x="0" y="0"/>
          <a:ext cx="0" cy="0"/>
          <a:chOff x="0" y="0"/>
          <a:chExt cx="0" cy="0"/>
        </a:xfrm>
      </p:grpSpPr>
      <p:grpSp>
        <p:nvGrpSpPr>
          <p:cNvPr id="3073" name="Group 1"/>
          <p:cNvGrpSpPr>
            <a:grpSpLocks/>
          </p:cNvGrpSpPr>
          <p:nvPr/>
        </p:nvGrpSpPr>
        <p:grpSpPr bwMode="auto">
          <a:xfrm>
            <a:off x="0" y="0"/>
            <a:ext cx="9139238" cy="6853238"/>
            <a:chOff x="0" y="0"/>
            <a:chExt cx="5757" cy="4317"/>
          </a:xfrm>
        </p:grpSpPr>
        <p:sp>
          <p:nvSpPr>
            <p:cNvPr id="3074" name="Freeform 2"/>
            <p:cNvSpPr>
              <a:spLocks noChangeArrowheads="1"/>
            </p:cNvSpPr>
            <p:nvPr/>
          </p:nvSpPr>
          <p:spPr bwMode="auto">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close/>
                </a:path>
              </a:pathLst>
            </a:custGeom>
            <a:gradFill rotWithShape="0">
              <a:gsLst>
                <a:gs pos="0">
                  <a:srgbClr val="666699"/>
                </a:gs>
                <a:gs pos="100000">
                  <a:srgbClr val="46466A"/>
                </a:gs>
              </a:gsLst>
              <a:lin ang="5400000" scaled="1"/>
            </a:gradFill>
            <a:ln w="9525">
              <a:noFill/>
              <a:round/>
              <a:headEnd/>
              <a:tailEnd/>
            </a:ln>
            <a:effectLst/>
          </p:spPr>
          <p:txBody>
            <a:bodyPr wrap="none" anchor="ctr"/>
            <a:lstStyle/>
            <a:p>
              <a:endParaRPr lang="en-US"/>
            </a:p>
          </p:txBody>
        </p:sp>
        <p:grpSp>
          <p:nvGrpSpPr>
            <p:cNvPr id="3075" name="Group 3"/>
            <p:cNvGrpSpPr>
              <a:grpSpLocks/>
            </p:cNvGrpSpPr>
            <p:nvPr/>
          </p:nvGrpSpPr>
          <p:grpSpPr bwMode="auto">
            <a:xfrm>
              <a:off x="0" y="0"/>
              <a:ext cx="5757" cy="4317"/>
              <a:chOff x="0" y="0"/>
              <a:chExt cx="5757" cy="4317"/>
            </a:xfrm>
          </p:grpSpPr>
          <p:sp>
            <p:nvSpPr>
              <p:cNvPr id="3076" name="Freeform 4"/>
              <p:cNvSpPr>
                <a:spLocks noChangeArrowheads="1"/>
              </p:cNvSpPr>
              <p:nvPr/>
            </p:nvSpPr>
            <p:spPr bwMode="auto">
              <a:xfrm>
                <a:off x="1" y="1040"/>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7577C"/>
                  </a:gs>
                  <a:gs pos="100000">
                    <a:srgbClr val="6B6B99"/>
                  </a:gs>
                </a:gsLst>
                <a:lin ang="5400000" scaled="1"/>
              </a:gradFill>
              <a:ln w="9525">
                <a:noFill/>
                <a:round/>
                <a:headEnd/>
                <a:tailEnd/>
              </a:ln>
              <a:effectLst/>
            </p:spPr>
            <p:txBody>
              <a:bodyPr wrap="none" anchor="ctr"/>
              <a:lstStyle/>
              <a:p>
                <a:endParaRPr lang="en-US"/>
              </a:p>
            </p:txBody>
          </p:sp>
          <p:sp>
            <p:nvSpPr>
              <p:cNvPr id="3077" name="Freeform 5"/>
              <p:cNvSpPr>
                <a:spLocks noChangeArrowheads="1"/>
              </p:cNvSpPr>
              <p:nvPr/>
            </p:nvSpPr>
            <p:spPr bwMode="auto">
              <a:xfrm>
                <a:off x="0" y="3988"/>
                <a:ext cx="5757"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close/>
                  </a:path>
                </a:pathLst>
              </a:custGeom>
              <a:gradFill rotWithShape="0">
                <a:gsLst>
                  <a:gs pos="0">
                    <a:srgbClr val="64648F"/>
                  </a:gs>
                  <a:gs pos="100000">
                    <a:srgbClr val="6B6B99"/>
                  </a:gs>
                </a:gsLst>
                <a:lin ang="5400000" scaled="1"/>
              </a:gradFill>
              <a:ln w="9525">
                <a:noFill/>
                <a:round/>
                <a:headEnd/>
                <a:tailEnd/>
              </a:ln>
              <a:effectLst/>
            </p:spPr>
            <p:txBody>
              <a:bodyPr wrap="none" anchor="ctr"/>
              <a:lstStyle/>
              <a:p>
                <a:endParaRPr lang="en-US"/>
              </a:p>
            </p:txBody>
          </p:sp>
          <p:sp>
            <p:nvSpPr>
              <p:cNvPr id="3078" name="Freeform 6"/>
              <p:cNvSpPr>
                <a:spLocks noChangeArrowheads="1"/>
              </p:cNvSpPr>
              <p:nvPr/>
            </p:nvSpPr>
            <p:spPr bwMode="auto">
              <a:xfrm>
                <a:off x="0" y="3665"/>
                <a:ext cx="5757"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close/>
                  </a:path>
                </a:pathLst>
              </a:custGeom>
              <a:gradFill rotWithShape="0">
                <a:gsLst>
                  <a:gs pos="0">
                    <a:srgbClr val="64648F"/>
                  </a:gs>
                  <a:gs pos="100000">
                    <a:srgbClr val="6B6B99"/>
                  </a:gs>
                </a:gsLst>
                <a:lin ang="5400000" scaled="1"/>
              </a:gradFill>
              <a:ln w="9525">
                <a:noFill/>
                <a:round/>
                <a:headEnd/>
                <a:tailEnd/>
              </a:ln>
              <a:effectLst/>
            </p:spPr>
            <p:txBody>
              <a:bodyPr wrap="none" anchor="ctr"/>
              <a:lstStyle/>
              <a:p>
                <a:endParaRPr lang="en-US"/>
              </a:p>
            </p:txBody>
          </p:sp>
          <p:sp>
            <p:nvSpPr>
              <p:cNvPr id="3079" name="Freeform 7"/>
              <p:cNvSpPr>
                <a:spLocks noChangeArrowheads="1"/>
              </p:cNvSpPr>
              <p:nvPr/>
            </p:nvSpPr>
            <p:spPr bwMode="auto">
              <a:xfrm>
                <a:off x="0" y="3364"/>
                <a:ext cx="5757"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close/>
                  </a:path>
                </a:pathLst>
              </a:custGeom>
              <a:gradFill rotWithShape="0">
                <a:gsLst>
                  <a:gs pos="0">
                    <a:srgbClr val="60608A"/>
                  </a:gs>
                  <a:gs pos="100000">
                    <a:srgbClr val="6B6B99"/>
                  </a:gs>
                </a:gsLst>
                <a:lin ang="5400000" scaled="1"/>
              </a:gradFill>
              <a:ln w="9525">
                <a:noFill/>
                <a:round/>
                <a:headEnd/>
                <a:tailEnd/>
              </a:ln>
              <a:effectLst/>
            </p:spPr>
            <p:txBody>
              <a:bodyPr wrap="none" anchor="ctr"/>
              <a:lstStyle/>
              <a:p>
                <a:endParaRPr lang="en-US"/>
              </a:p>
            </p:txBody>
          </p:sp>
          <p:sp>
            <p:nvSpPr>
              <p:cNvPr id="3080" name="Freeform 8"/>
              <p:cNvSpPr>
                <a:spLocks noChangeArrowheads="1"/>
              </p:cNvSpPr>
              <p:nvPr/>
            </p:nvSpPr>
            <p:spPr bwMode="auto">
              <a:xfrm>
                <a:off x="0" y="3105"/>
                <a:ext cx="5757"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close/>
                  </a:path>
                </a:pathLst>
              </a:custGeom>
              <a:gradFill rotWithShape="0">
                <a:gsLst>
                  <a:gs pos="0">
                    <a:srgbClr val="60608A"/>
                  </a:gs>
                  <a:gs pos="100000">
                    <a:srgbClr val="6B6B99"/>
                  </a:gs>
                </a:gsLst>
                <a:lin ang="5400000" scaled="1"/>
              </a:gradFill>
              <a:ln w="9525">
                <a:noFill/>
                <a:round/>
                <a:headEnd/>
                <a:tailEnd/>
              </a:ln>
              <a:effectLst/>
            </p:spPr>
            <p:txBody>
              <a:bodyPr wrap="none" anchor="ctr"/>
              <a:lstStyle/>
              <a:p>
                <a:endParaRPr lang="en-US"/>
              </a:p>
            </p:txBody>
          </p:sp>
          <p:sp>
            <p:nvSpPr>
              <p:cNvPr id="3081" name="Freeform 9"/>
              <p:cNvSpPr>
                <a:spLocks noChangeArrowheads="1"/>
              </p:cNvSpPr>
              <p:nvPr/>
            </p:nvSpPr>
            <p:spPr bwMode="auto">
              <a:xfrm>
                <a:off x="0" y="2859"/>
                <a:ext cx="5757"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close/>
                  </a:path>
                </a:pathLst>
              </a:custGeom>
              <a:gradFill rotWithShape="0">
                <a:gsLst>
                  <a:gs pos="0">
                    <a:srgbClr val="5D5D85"/>
                  </a:gs>
                  <a:gs pos="100000">
                    <a:srgbClr val="6B6B99"/>
                  </a:gs>
                </a:gsLst>
                <a:lin ang="5400000" scaled="1"/>
              </a:gradFill>
              <a:ln w="9525">
                <a:noFill/>
                <a:round/>
                <a:headEnd/>
                <a:tailEnd/>
              </a:ln>
              <a:effectLst/>
            </p:spPr>
            <p:txBody>
              <a:bodyPr wrap="none" anchor="ctr"/>
              <a:lstStyle/>
              <a:p>
                <a:endParaRPr lang="en-US"/>
              </a:p>
            </p:txBody>
          </p:sp>
          <p:sp>
            <p:nvSpPr>
              <p:cNvPr id="3082" name="Freeform 10"/>
              <p:cNvSpPr>
                <a:spLocks noChangeArrowheads="1"/>
              </p:cNvSpPr>
              <p:nvPr/>
            </p:nvSpPr>
            <p:spPr bwMode="auto">
              <a:xfrm>
                <a:off x="0" y="2644"/>
                <a:ext cx="5757"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close/>
                  </a:path>
                </a:pathLst>
              </a:custGeom>
              <a:gradFill rotWithShape="0">
                <a:gsLst>
                  <a:gs pos="0">
                    <a:srgbClr val="5D5D85"/>
                  </a:gs>
                  <a:gs pos="100000">
                    <a:srgbClr val="6B6B99"/>
                  </a:gs>
                </a:gsLst>
                <a:lin ang="5400000" scaled="1"/>
              </a:gradFill>
              <a:ln w="9525">
                <a:noFill/>
                <a:round/>
                <a:headEnd/>
                <a:tailEnd/>
              </a:ln>
              <a:effectLst/>
            </p:spPr>
            <p:txBody>
              <a:bodyPr wrap="none" anchor="ctr"/>
              <a:lstStyle/>
              <a:p>
                <a:endParaRPr lang="en-US"/>
              </a:p>
            </p:txBody>
          </p:sp>
          <p:sp>
            <p:nvSpPr>
              <p:cNvPr id="3083" name="Freeform 11"/>
              <p:cNvSpPr>
                <a:spLocks noChangeArrowheads="1"/>
              </p:cNvSpPr>
              <p:nvPr/>
            </p:nvSpPr>
            <p:spPr bwMode="auto">
              <a:xfrm>
                <a:off x="0" y="2433"/>
                <a:ext cx="5757"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close/>
                  </a:path>
                </a:pathLst>
              </a:custGeom>
              <a:gradFill rotWithShape="0">
                <a:gsLst>
                  <a:gs pos="0">
                    <a:srgbClr val="5A5A81"/>
                  </a:gs>
                  <a:gs pos="100000">
                    <a:srgbClr val="6B6B99"/>
                  </a:gs>
                </a:gsLst>
                <a:lin ang="5400000" scaled="1"/>
              </a:gradFill>
              <a:ln w="9525">
                <a:noFill/>
                <a:round/>
                <a:headEnd/>
                <a:tailEnd/>
              </a:ln>
              <a:effectLst/>
            </p:spPr>
            <p:txBody>
              <a:bodyPr wrap="none" anchor="ctr"/>
              <a:lstStyle/>
              <a:p>
                <a:endParaRPr lang="en-US"/>
              </a:p>
            </p:txBody>
          </p:sp>
          <p:sp>
            <p:nvSpPr>
              <p:cNvPr id="3084" name="Freeform 12"/>
              <p:cNvSpPr>
                <a:spLocks noChangeArrowheads="1"/>
              </p:cNvSpPr>
              <p:nvPr/>
            </p:nvSpPr>
            <p:spPr bwMode="auto">
              <a:xfrm>
                <a:off x="0" y="2259"/>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5A5A81"/>
                  </a:gs>
                  <a:gs pos="100000">
                    <a:srgbClr val="6B6B99"/>
                  </a:gs>
                </a:gsLst>
                <a:lin ang="5400000" scaled="1"/>
              </a:gradFill>
              <a:ln w="9525">
                <a:noFill/>
                <a:round/>
                <a:headEnd/>
                <a:tailEnd/>
              </a:ln>
              <a:effectLst/>
            </p:spPr>
            <p:txBody>
              <a:bodyPr wrap="none" anchor="ctr"/>
              <a:lstStyle/>
              <a:p>
                <a:endParaRPr lang="en-US"/>
              </a:p>
            </p:txBody>
          </p:sp>
          <p:sp>
            <p:nvSpPr>
              <p:cNvPr id="3085" name="Freeform 13"/>
              <p:cNvSpPr>
                <a:spLocks noChangeArrowheads="1"/>
              </p:cNvSpPr>
              <p:nvPr/>
            </p:nvSpPr>
            <p:spPr bwMode="auto">
              <a:xfrm>
                <a:off x="0" y="2090"/>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57577C"/>
                  </a:gs>
                  <a:gs pos="100000">
                    <a:srgbClr val="6B6B99"/>
                  </a:gs>
                </a:gsLst>
                <a:lin ang="5400000" scaled="1"/>
              </a:gradFill>
              <a:ln w="9525">
                <a:noFill/>
                <a:round/>
                <a:headEnd/>
                <a:tailEnd/>
              </a:ln>
              <a:effectLst/>
            </p:spPr>
            <p:txBody>
              <a:bodyPr wrap="none" anchor="ctr"/>
              <a:lstStyle/>
              <a:p>
                <a:endParaRPr lang="en-US"/>
              </a:p>
            </p:txBody>
          </p:sp>
          <p:sp>
            <p:nvSpPr>
              <p:cNvPr id="3086" name="Freeform 14"/>
              <p:cNvSpPr>
                <a:spLocks noChangeArrowheads="1"/>
              </p:cNvSpPr>
              <p:nvPr/>
            </p:nvSpPr>
            <p:spPr bwMode="auto">
              <a:xfrm>
                <a:off x="0" y="1928"/>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87" name="Freeform 15"/>
              <p:cNvSpPr>
                <a:spLocks noChangeArrowheads="1"/>
              </p:cNvSpPr>
              <p:nvPr/>
            </p:nvSpPr>
            <p:spPr bwMode="auto">
              <a:xfrm>
                <a:off x="0" y="1645"/>
                <a:ext cx="5757"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88" name="Freeform 16"/>
              <p:cNvSpPr>
                <a:spLocks noChangeArrowheads="1"/>
              </p:cNvSpPr>
              <p:nvPr/>
            </p:nvSpPr>
            <p:spPr bwMode="auto">
              <a:xfrm>
                <a:off x="0" y="1778"/>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89" name="Freeform 17"/>
              <p:cNvSpPr>
                <a:spLocks noChangeArrowheads="1"/>
              </p:cNvSpPr>
              <p:nvPr/>
            </p:nvSpPr>
            <p:spPr bwMode="auto">
              <a:xfrm>
                <a:off x="0" y="1520"/>
                <a:ext cx="5757"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90" name="Freeform 18"/>
              <p:cNvSpPr>
                <a:spLocks noChangeArrowheads="1"/>
              </p:cNvSpPr>
              <p:nvPr/>
            </p:nvSpPr>
            <p:spPr bwMode="auto">
              <a:xfrm>
                <a:off x="0" y="1394"/>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91" name="Freeform 19"/>
              <p:cNvSpPr>
                <a:spLocks noChangeArrowheads="1"/>
              </p:cNvSpPr>
              <p:nvPr/>
            </p:nvSpPr>
            <p:spPr bwMode="auto">
              <a:xfrm>
                <a:off x="0" y="1280"/>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92" name="Freeform 20"/>
              <p:cNvSpPr>
                <a:spLocks noChangeArrowheads="1"/>
              </p:cNvSpPr>
              <p:nvPr/>
            </p:nvSpPr>
            <p:spPr bwMode="auto">
              <a:xfrm>
                <a:off x="0" y="1177"/>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93" name="Freeform 21"/>
              <p:cNvSpPr>
                <a:spLocks noChangeArrowheads="1"/>
              </p:cNvSpPr>
              <p:nvPr/>
            </p:nvSpPr>
            <p:spPr bwMode="auto">
              <a:xfrm>
                <a:off x="0" y="24"/>
                <a:ext cx="5757"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close/>
                  </a:path>
                </a:pathLst>
              </a:custGeom>
              <a:gradFill rotWithShape="0">
                <a:gsLst>
                  <a:gs pos="0">
                    <a:srgbClr val="64648F"/>
                  </a:gs>
                  <a:gs pos="100000">
                    <a:srgbClr val="6B6B99"/>
                  </a:gs>
                </a:gsLst>
                <a:lin ang="5400000" scaled="1"/>
              </a:gradFill>
              <a:ln w="9525">
                <a:noFill/>
                <a:round/>
                <a:headEnd/>
                <a:tailEnd/>
              </a:ln>
              <a:effectLst/>
            </p:spPr>
            <p:txBody>
              <a:bodyPr wrap="none" anchor="ctr"/>
              <a:lstStyle/>
              <a:p>
                <a:endParaRPr lang="en-US"/>
              </a:p>
            </p:txBody>
          </p:sp>
          <p:sp>
            <p:nvSpPr>
              <p:cNvPr id="3094" name="Freeform 22"/>
              <p:cNvSpPr>
                <a:spLocks noChangeArrowheads="1"/>
              </p:cNvSpPr>
              <p:nvPr/>
            </p:nvSpPr>
            <p:spPr bwMode="auto">
              <a:xfrm>
                <a:off x="0" y="186"/>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64648F"/>
                  </a:gs>
                  <a:gs pos="100000">
                    <a:srgbClr val="6B6B99"/>
                  </a:gs>
                </a:gsLst>
                <a:lin ang="5400000" scaled="1"/>
              </a:gradFill>
              <a:ln w="9525">
                <a:noFill/>
                <a:round/>
                <a:headEnd/>
                <a:tailEnd/>
              </a:ln>
              <a:effectLst/>
            </p:spPr>
            <p:txBody>
              <a:bodyPr wrap="none" anchor="ctr"/>
              <a:lstStyle/>
              <a:p>
                <a:endParaRPr lang="en-US"/>
              </a:p>
            </p:txBody>
          </p:sp>
          <p:sp>
            <p:nvSpPr>
              <p:cNvPr id="3095" name="Freeform 23"/>
              <p:cNvSpPr>
                <a:spLocks noChangeArrowheads="1"/>
              </p:cNvSpPr>
              <p:nvPr/>
            </p:nvSpPr>
            <p:spPr bwMode="auto">
              <a:xfrm>
                <a:off x="0" y="475"/>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5D5D85"/>
                  </a:gs>
                  <a:gs pos="100000">
                    <a:srgbClr val="6B6B99"/>
                  </a:gs>
                </a:gsLst>
                <a:lin ang="5400000" scaled="1"/>
              </a:gradFill>
              <a:ln w="9525">
                <a:noFill/>
                <a:round/>
                <a:headEnd/>
                <a:tailEnd/>
              </a:ln>
              <a:effectLst/>
            </p:spPr>
            <p:txBody>
              <a:bodyPr wrap="none" anchor="ctr"/>
              <a:lstStyle/>
              <a:p>
                <a:endParaRPr lang="en-US"/>
              </a:p>
            </p:txBody>
          </p:sp>
          <p:sp>
            <p:nvSpPr>
              <p:cNvPr id="3096" name="Freeform 24"/>
              <p:cNvSpPr>
                <a:spLocks noChangeArrowheads="1"/>
              </p:cNvSpPr>
              <p:nvPr/>
            </p:nvSpPr>
            <p:spPr bwMode="auto">
              <a:xfrm>
                <a:off x="0" y="337"/>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60608A"/>
                  </a:gs>
                  <a:gs pos="100000">
                    <a:srgbClr val="6B6B99"/>
                  </a:gs>
                </a:gsLst>
                <a:lin ang="5400000" scaled="1"/>
              </a:gradFill>
              <a:ln w="9525">
                <a:noFill/>
                <a:round/>
                <a:headEnd/>
                <a:tailEnd/>
              </a:ln>
              <a:effectLst/>
            </p:spPr>
            <p:txBody>
              <a:bodyPr wrap="none" anchor="ctr"/>
              <a:lstStyle/>
              <a:p>
                <a:endParaRPr lang="en-US"/>
              </a:p>
            </p:txBody>
          </p:sp>
          <p:sp>
            <p:nvSpPr>
              <p:cNvPr id="3097" name="Freeform 25"/>
              <p:cNvSpPr>
                <a:spLocks noChangeArrowheads="1"/>
              </p:cNvSpPr>
              <p:nvPr/>
            </p:nvSpPr>
            <p:spPr bwMode="auto">
              <a:xfrm>
                <a:off x="0" y="600"/>
                <a:ext cx="5757"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close/>
                  </a:path>
                </a:pathLst>
              </a:custGeom>
              <a:gradFill rotWithShape="0">
                <a:gsLst>
                  <a:gs pos="0">
                    <a:srgbClr val="545478"/>
                  </a:gs>
                  <a:gs pos="100000">
                    <a:srgbClr val="6B6B99"/>
                  </a:gs>
                </a:gsLst>
                <a:lin ang="5400000" scaled="1"/>
              </a:gradFill>
              <a:ln w="9525">
                <a:noFill/>
                <a:round/>
                <a:headEnd/>
                <a:tailEnd/>
              </a:ln>
              <a:effectLst/>
            </p:spPr>
            <p:txBody>
              <a:bodyPr wrap="none" anchor="ctr"/>
              <a:lstStyle/>
              <a:p>
                <a:endParaRPr lang="en-US"/>
              </a:p>
            </p:txBody>
          </p:sp>
          <p:sp>
            <p:nvSpPr>
              <p:cNvPr id="3098" name="Freeform 26"/>
              <p:cNvSpPr>
                <a:spLocks noChangeArrowheads="1"/>
              </p:cNvSpPr>
              <p:nvPr/>
            </p:nvSpPr>
            <p:spPr bwMode="auto">
              <a:xfrm>
                <a:off x="0" y="727"/>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7577C"/>
                  </a:gs>
                  <a:gs pos="100000">
                    <a:srgbClr val="6B6B99"/>
                  </a:gs>
                </a:gsLst>
                <a:lin ang="5400000" scaled="1"/>
              </a:gradFill>
              <a:ln w="9525">
                <a:noFill/>
                <a:round/>
                <a:headEnd/>
                <a:tailEnd/>
              </a:ln>
              <a:effectLst/>
            </p:spPr>
            <p:txBody>
              <a:bodyPr wrap="none" anchor="ctr"/>
              <a:lstStyle/>
              <a:p>
                <a:endParaRPr lang="en-US"/>
              </a:p>
            </p:txBody>
          </p:sp>
          <p:sp>
            <p:nvSpPr>
              <p:cNvPr id="3099" name="Freeform 27"/>
              <p:cNvSpPr>
                <a:spLocks noChangeArrowheads="1"/>
              </p:cNvSpPr>
              <p:nvPr/>
            </p:nvSpPr>
            <p:spPr bwMode="auto">
              <a:xfrm>
                <a:off x="0" y="841"/>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7577C"/>
                  </a:gs>
                  <a:gs pos="100000">
                    <a:srgbClr val="6B6B99"/>
                  </a:gs>
                </a:gsLst>
                <a:lin ang="5400000" scaled="1"/>
              </a:gradFill>
              <a:ln w="9525">
                <a:noFill/>
                <a:round/>
                <a:headEnd/>
                <a:tailEnd/>
              </a:ln>
              <a:effectLst/>
            </p:spPr>
            <p:txBody>
              <a:bodyPr wrap="none" anchor="ctr"/>
              <a:lstStyle/>
              <a:p>
                <a:endParaRPr lang="en-US"/>
              </a:p>
            </p:txBody>
          </p:sp>
          <p:sp>
            <p:nvSpPr>
              <p:cNvPr id="3100" name="Freeform 28"/>
              <p:cNvSpPr>
                <a:spLocks noChangeArrowheads="1"/>
              </p:cNvSpPr>
              <p:nvPr/>
            </p:nvSpPr>
            <p:spPr bwMode="auto">
              <a:xfrm>
                <a:off x="0" y="943"/>
                <a:ext cx="5757"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close/>
                  </a:path>
                </a:pathLst>
              </a:custGeom>
              <a:gradFill rotWithShape="0">
                <a:gsLst>
                  <a:gs pos="0">
                    <a:srgbClr val="57577C"/>
                  </a:gs>
                  <a:gs pos="100000">
                    <a:srgbClr val="6B6B99"/>
                  </a:gs>
                </a:gsLst>
                <a:lin ang="5400000" scaled="1"/>
              </a:gradFill>
              <a:ln w="9525">
                <a:noFill/>
                <a:round/>
                <a:headEnd/>
                <a:tailEnd/>
              </a:ln>
              <a:effectLst/>
            </p:spPr>
            <p:txBody>
              <a:bodyPr wrap="none" anchor="ctr"/>
              <a:lstStyle/>
              <a:p>
                <a:endParaRPr lang="en-US"/>
              </a:p>
            </p:txBody>
          </p:sp>
          <p:grpSp>
            <p:nvGrpSpPr>
              <p:cNvPr id="3101" name="Group 29"/>
              <p:cNvGrpSpPr>
                <a:grpSpLocks/>
              </p:cNvGrpSpPr>
              <p:nvPr/>
            </p:nvGrpSpPr>
            <p:grpSpPr bwMode="auto">
              <a:xfrm>
                <a:off x="0" y="0"/>
                <a:ext cx="5755" cy="1043"/>
                <a:chOff x="0" y="0"/>
                <a:chExt cx="5755" cy="1043"/>
              </a:xfrm>
            </p:grpSpPr>
            <p:sp>
              <p:nvSpPr>
                <p:cNvPr id="3102" name="Freeform 30"/>
                <p:cNvSpPr>
                  <a:spLocks noChangeArrowheads="1"/>
                </p:cNvSpPr>
                <p:nvPr/>
              </p:nvSpPr>
              <p:spPr bwMode="auto">
                <a:xfrm>
                  <a:off x="2848" y="0"/>
                  <a:ext cx="42" cy="1044"/>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3" name="Freeform 31"/>
                <p:cNvSpPr>
                  <a:spLocks noChangeArrowheads="1"/>
                </p:cNvSpPr>
                <p:nvPr/>
              </p:nvSpPr>
              <p:spPr bwMode="auto">
                <a:xfrm>
                  <a:off x="2399" y="0"/>
                  <a:ext cx="155" cy="1044"/>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4" name="Freeform 32"/>
                <p:cNvSpPr>
                  <a:spLocks noChangeArrowheads="1"/>
                </p:cNvSpPr>
                <p:nvPr/>
              </p:nvSpPr>
              <p:spPr bwMode="auto">
                <a:xfrm>
                  <a:off x="1966" y="0"/>
                  <a:ext cx="240" cy="1044"/>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5" name="Freeform 33"/>
                <p:cNvSpPr>
                  <a:spLocks noChangeArrowheads="1"/>
                </p:cNvSpPr>
                <p:nvPr/>
              </p:nvSpPr>
              <p:spPr bwMode="auto">
                <a:xfrm>
                  <a:off x="1553" y="0"/>
                  <a:ext cx="353" cy="1044"/>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6" name="Freeform 34"/>
                <p:cNvSpPr>
                  <a:spLocks noChangeArrowheads="1"/>
                </p:cNvSpPr>
                <p:nvPr/>
              </p:nvSpPr>
              <p:spPr bwMode="auto">
                <a:xfrm>
                  <a:off x="1134" y="0"/>
                  <a:ext cx="450" cy="1044"/>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7" name="Freeform 35"/>
                <p:cNvSpPr>
                  <a:spLocks noChangeArrowheads="1"/>
                </p:cNvSpPr>
                <p:nvPr/>
              </p:nvSpPr>
              <p:spPr bwMode="auto">
                <a:xfrm>
                  <a:off x="714" y="0"/>
                  <a:ext cx="540" cy="1044"/>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8" name="Freeform 36"/>
                <p:cNvSpPr>
                  <a:spLocks noChangeArrowheads="1"/>
                </p:cNvSpPr>
                <p:nvPr/>
              </p:nvSpPr>
              <p:spPr bwMode="auto">
                <a:xfrm>
                  <a:off x="306" y="0"/>
                  <a:ext cx="642" cy="1044"/>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09" name="Freeform 37"/>
                <p:cNvSpPr>
                  <a:spLocks noChangeArrowheads="1"/>
                </p:cNvSpPr>
                <p:nvPr/>
              </p:nvSpPr>
              <p:spPr bwMode="auto">
                <a:xfrm>
                  <a:off x="0" y="108"/>
                  <a:ext cx="630" cy="936"/>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0" name="Freeform 38"/>
                <p:cNvSpPr>
                  <a:spLocks noChangeArrowheads="1"/>
                </p:cNvSpPr>
                <p:nvPr/>
              </p:nvSpPr>
              <p:spPr bwMode="auto">
                <a:xfrm>
                  <a:off x="3190" y="0"/>
                  <a:ext cx="155" cy="1044"/>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1" name="Freeform 39"/>
                <p:cNvSpPr>
                  <a:spLocks noChangeArrowheads="1"/>
                </p:cNvSpPr>
                <p:nvPr/>
              </p:nvSpPr>
              <p:spPr bwMode="auto">
                <a:xfrm>
                  <a:off x="3532" y="0"/>
                  <a:ext cx="240" cy="1044"/>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2" name="Freeform 40"/>
                <p:cNvSpPr>
                  <a:spLocks noChangeArrowheads="1"/>
                </p:cNvSpPr>
                <p:nvPr/>
              </p:nvSpPr>
              <p:spPr bwMode="auto">
                <a:xfrm>
                  <a:off x="3820" y="0"/>
                  <a:ext cx="359" cy="1044"/>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3" name="Freeform 41"/>
                <p:cNvSpPr>
                  <a:spLocks noChangeArrowheads="1"/>
                </p:cNvSpPr>
                <p:nvPr/>
              </p:nvSpPr>
              <p:spPr bwMode="auto">
                <a:xfrm>
                  <a:off x="4137" y="0"/>
                  <a:ext cx="449" cy="1044"/>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4" name="Freeform 42"/>
                <p:cNvSpPr>
                  <a:spLocks noChangeArrowheads="1"/>
                </p:cNvSpPr>
                <p:nvPr/>
              </p:nvSpPr>
              <p:spPr bwMode="auto">
                <a:xfrm>
                  <a:off x="4478" y="0"/>
                  <a:ext cx="541" cy="1044"/>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5" name="Freeform 43"/>
                <p:cNvSpPr>
                  <a:spLocks noChangeArrowheads="1"/>
                </p:cNvSpPr>
                <p:nvPr/>
              </p:nvSpPr>
              <p:spPr bwMode="auto">
                <a:xfrm>
                  <a:off x="4766" y="0"/>
                  <a:ext cx="642" cy="1044"/>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sp>
              <p:nvSpPr>
                <p:cNvPr id="3116" name="Freeform 44"/>
                <p:cNvSpPr>
                  <a:spLocks noChangeArrowheads="1"/>
                </p:cNvSpPr>
                <p:nvPr/>
              </p:nvSpPr>
              <p:spPr bwMode="auto">
                <a:xfrm>
                  <a:off x="5084" y="48"/>
                  <a:ext cx="671" cy="996"/>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close/>
                    </a:path>
                  </a:pathLst>
                </a:custGeom>
                <a:gradFill rotWithShape="0">
                  <a:gsLst>
                    <a:gs pos="0">
                      <a:srgbClr val="6B6B99"/>
                    </a:gs>
                    <a:gs pos="100000">
                      <a:srgbClr val="4A4A6A"/>
                    </a:gs>
                  </a:gsLst>
                  <a:lin ang="5400000" scaled="1"/>
                </a:gradFill>
                <a:ln w="9525">
                  <a:noFill/>
                  <a:round/>
                  <a:headEnd/>
                  <a:tailEnd/>
                </a:ln>
                <a:effectLst/>
              </p:spPr>
              <p:txBody>
                <a:bodyPr wrap="none" anchor="ctr"/>
                <a:lstStyle/>
                <a:p>
                  <a:endParaRPr lang="en-US"/>
                </a:p>
              </p:txBody>
            </p:sp>
          </p:grpSp>
          <p:grpSp>
            <p:nvGrpSpPr>
              <p:cNvPr id="3117" name="Group 45"/>
              <p:cNvGrpSpPr>
                <a:grpSpLocks/>
              </p:cNvGrpSpPr>
              <p:nvPr/>
            </p:nvGrpSpPr>
            <p:grpSpPr bwMode="auto">
              <a:xfrm>
                <a:off x="0" y="558"/>
                <a:ext cx="5755" cy="485"/>
                <a:chOff x="0" y="558"/>
                <a:chExt cx="5755" cy="485"/>
              </a:xfrm>
            </p:grpSpPr>
            <p:sp>
              <p:nvSpPr>
                <p:cNvPr id="3118" name="Freeform 46"/>
                <p:cNvSpPr>
                  <a:spLocks noChangeArrowheads="1"/>
                </p:cNvSpPr>
                <p:nvPr/>
              </p:nvSpPr>
              <p:spPr bwMode="auto">
                <a:xfrm>
                  <a:off x="0" y="618"/>
                  <a:ext cx="306" cy="426"/>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close/>
                    </a:path>
                  </a:pathLst>
                </a:custGeom>
                <a:solidFill>
                  <a:srgbClr val="54547A"/>
                </a:solidFill>
                <a:ln w="9525">
                  <a:noFill/>
                  <a:round/>
                  <a:headEnd/>
                  <a:tailEnd/>
                </a:ln>
                <a:effectLst/>
              </p:spPr>
              <p:txBody>
                <a:bodyPr wrap="none" anchor="ctr"/>
                <a:lstStyle/>
                <a:p>
                  <a:endParaRPr lang="en-US"/>
                </a:p>
              </p:txBody>
            </p:sp>
            <p:sp>
              <p:nvSpPr>
                <p:cNvPr id="3119" name="Freeform 47"/>
                <p:cNvSpPr>
                  <a:spLocks noChangeArrowheads="1"/>
                </p:cNvSpPr>
                <p:nvPr/>
              </p:nvSpPr>
              <p:spPr bwMode="auto">
                <a:xfrm>
                  <a:off x="5408" y="558"/>
                  <a:ext cx="348" cy="486"/>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close/>
                    </a:path>
                  </a:pathLst>
                </a:custGeom>
                <a:solidFill>
                  <a:srgbClr val="54547A"/>
                </a:solidFill>
                <a:ln w="9525">
                  <a:noFill/>
                  <a:round/>
                  <a:headEnd/>
                  <a:tailEnd/>
                </a:ln>
                <a:effectLst/>
              </p:spPr>
              <p:txBody>
                <a:bodyPr wrap="none" anchor="ctr"/>
                <a:lstStyle/>
                <a:p>
                  <a:endParaRPr lang="en-US"/>
                </a:p>
              </p:txBody>
            </p:sp>
          </p:grpSp>
          <p:grpSp>
            <p:nvGrpSpPr>
              <p:cNvPr id="3120" name="Group 48"/>
              <p:cNvGrpSpPr>
                <a:grpSpLocks/>
              </p:cNvGrpSpPr>
              <p:nvPr/>
            </p:nvGrpSpPr>
            <p:grpSpPr bwMode="auto">
              <a:xfrm>
                <a:off x="264" y="1039"/>
                <a:ext cx="5197" cy="3278"/>
                <a:chOff x="264" y="1039"/>
                <a:chExt cx="5197" cy="3278"/>
              </a:xfrm>
            </p:grpSpPr>
            <p:sp>
              <p:nvSpPr>
                <p:cNvPr id="3121" name="Freeform 49"/>
                <p:cNvSpPr>
                  <a:spLocks noChangeArrowheads="1"/>
                </p:cNvSpPr>
                <p:nvPr/>
              </p:nvSpPr>
              <p:spPr bwMode="auto">
                <a:xfrm>
                  <a:off x="2848" y="1039"/>
                  <a:ext cx="42" cy="3279"/>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2" name="Freeform 50"/>
                <p:cNvSpPr>
                  <a:spLocks noChangeArrowheads="1"/>
                </p:cNvSpPr>
                <p:nvPr/>
              </p:nvSpPr>
              <p:spPr bwMode="auto">
                <a:xfrm>
                  <a:off x="2153" y="1039"/>
                  <a:ext cx="401" cy="3279"/>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3" name="Freeform 51"/>
                <p:cNvSpPr>
                  <a:spLocks noChangeArrowheads="1"/>
                </p:cNvSpPr>
                <p:nvPr/>
              </p:nvSpPr>
              <p:spPr bwMode="auto">
                <a:xfrm>
                  <a:off x="1529" y="1039"/>
                  <a:ext cx="676" cy="3279"/>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4" name="Freeform 52"/>
                <p:cNvSpPr>
                  <a:spLocks noChangeArrowheads="1"/>
                </p:cNvSpPr>
                <p:nvPr/>
              </p:nvSpPr>
              <p:spPr bwMode="auto">
                <a:xfrm>
                  <a:off x="875" y="1039"/>
                  <a:ext cx="1030" cy="3279"/>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5" name="Freeform 53"/>
                <p:cNvSpPr>
                  <a:spLocks noChangeArrowheads="1"/>
                </p:cNvSpPr>
                <p:nvPr/>
              </p:nvSpPr>
              <p:spPr bwMode="auto">
                <a:xfrm>
                  <a:off x="264" y="1039"/>
                  <a:ext cx="1318" cy="3279"/>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6" name="Freeform 54"/>
                <p:cNvSpPr>
                  <a:spLocks noChangeArrowheads="1"/>
                </p:cNvSpPr>
                <p:nvPr/>
              </p:nvSpPr>
              <p:spPr bwMode="auto">
                <a:xfrm>
                  <a:off x="3189" y="1039"/>
                  <a:ext cx="402" cy="3279"/>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7" name="Freeform 55"/>
                <p:cNvSpPr>
                  <a:spLocks noChangeArrowheads="1"/>
                </p:cNvSpPr>
                <p:nvPr/>
              </p:nvSpPr>
              <p:spPr bwMode="auto">
                <a:xfrm>
                  <a:off x="3531" y="1039"/>
                  <a:ext cx="676" cy="3279"/>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8" name="Freeform 56"/>
                <p:cNvSpPr>
                  <a:spLocks noChangeArrowheads="1"/>
                </p:cNvSpPr>
                <p:nvPr/>
              </p:nvSpPr>
              <p:spPr bwMode="auto">
                <a:xfrm>
                  <a:off x="3820" y="1039"/>
                  <a:ext cx="1035" cy="3279"/>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29" name="Freeform 57"/>
                <p:cNvSpPr>
                  <a:spLocks noChangeArrowheads="1"/>
                </p:cNvSpPr>
                <p:nvPr/>
              </p:nvSpPr>
              <p:spPr bwMode="auto">
                <a:xfrm>
                  <a:off x="4135" y="1039"/>
                  <a:ext cx="1326" cy="3279"/>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grpSp>
          <p:sp>
            <p:nvSpPr>
              <p:cNvPr id="3130" name="Freeform 58"/>
              <p:cNvSpPr>
                <a:spLocks noChangeArrowheads="1"/>
              </p:cNvSpPr>
              <p:nvPr/>
            </p:nvSpPr>
            <p:spPr bwMode="auto">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31" name="Freeform 59"/>
              <p:cNvSpPr>
                <a:spLocks noChangeArrowheads="1"/>
              </p:cNvSpPr>
              <p:nvPr/>
            </p:nvSpPr>
            <p:spPr bwMode="auto">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close/>
                  </a:path>
                </a:pathLst>
              </a:custGeom>
              <a:solidFill>
                <a:srgbClr val="54547A"/>
              </a:solidFill>
              <a:ln w="9525">
                <a:noFill/>
                <a:round/>
                <a:headEnd/>
                <a:tailEnd/>
              </a:ln>
              <a:effectLst/>
            </p:spPr>
            <p:txBody>
              <a:bodyPr wrap="none" anchor="ctr"/>
              <a:lstStyle/>
              <a:p>
                <a:endParaRPr lang="en-US"/>
              </a:p>
            </p:txBody>
          </p:sp>
          <p:sp>
            <p:nvSpPr>
              <p:cNvPr id="3132" name="Freeform 60"/>
              <p:cNvSpPr>
                <a:spLocks noChangeArrowheads="1"/>
              </p:cNvSpPr>
              <p:nvPr/>
            </p:nvSpPr>
            <p:spPr bwMode="auto">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close/>
                  </a:path>
                </a:pathLst>
              </a:custGeom>
              <a:solidFill>
                <a:srgbClr val="54547A"/>
              </a:solidFill>
              <a:ln w="9525">
                <a:noFill/>
                <a:round/>
                <a:headEnd/>
                <a:tailEnd/>
              </a:ln>
              <a:effectLst/>
            </p:spPr>
            <p:txBody>
              <a:bodyPr wrap="none" anchor="ctr"/>
              <a:lstStyle/>
              <a:p>
                <a:endParaRPr lang="en-US"/>
              </a:p>
            </p:txBody>
          </p:sp>
          <p:sp>
            <p:nvSpPr>
              <p:cNvPr id="3133" name="Freeform 61"/>
              <p:cNvSpPr>
                <a:spLocks noChangeArrowheads="1"/>
              </p:cNvSpPr>
              <p:nvPr/>
            </p:nvSpPr>
            <p:spPr bwMode="auto">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close/>
                  </a:path>
                </a:pathLst>
              </a:custGeom>
              <a:solidFill>
                <a:srgbClr val="54547A"/>
              </a:solidFill>
              <a:ln w="9525">
                <a:noFill/>
                <a:round/>
                <a:headEnd/>
                <a:tailEnd/>
              </a:ln>
              <a:effectLst/>
            </p:spPr>
            <p:txBody>
              <a:bodyPr wrap="none" anchor="ctr"/>
              <a:lstStyle/>
              <a:p>
                <a:endParaRPr lang="en-US"/>
              </a:p>
            </p:txBody>
          </p:sp>
          <p:sp>
            <p:nvSpPr>
              <p:cNvPr id="3134" name="Freeform 62"/>
              <p:cNvSpPr>
                <a:spLocks noChangeArrowheads="1"/>
              </p:cNvSpPr>
              <p:nvPr/>
            </p:nvSpPr>
            <p:spPr bwMode="auto">
              <a:xfrm>
                <a:off x="4480" y="1039"/>
                <a:ext cx="1276"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close/>
                  </a:path>
                </a:pathLst>
              </a:custGeom>
              <a:gradFill rotWithShape="0">
                <a:gsLst>
                  <a:gs pos="0">
                    <a:srgbClr val="4A4A6A"/>
                  </a:gs>
                  <a:gs pos="100000">
                    <a:srgbClr val="6B6B99"/>
                  </a:gs>
                </a:gsLst>
                <a:lin ang="5400000" scaled="1"/>
              </a:gradFill>
              <a:ln w="9525">
                <a:noFill/>
                <a:round/>
                <a:headEnd/>
                <a:tailEnd/>
              </a:ln>
              <a:effectLst/>
            </p:spPr>
            <p:txBody>
              <a:bodyPr wrap="none" anchor="ctr"/>
              <a:lstStyle/>
              <a:p>
                <a:endParaRPr lang="en-US"/>
              </a:p>
            </p:txBody>
          </p:sp>
          <p:sp>
            <p:nvSpPr>
              <p:cNvPr id="3135" name="Freeform 63"/>
              <p:cNvSpPr>
                <a:spLocks noChangeArrowheads="1"/>
              </p:cNvSpPr>
              <p:nvPr/>
            </p:nvSpPr>
            <p:spPr bwMode="auto">
              <a:xfrm>
                <a:off x="4769"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close/>
                  </a:path>
                </a:pathLst>
              </a:custGeom>
              <a:solidFill>
                <a:srgbClr val="54547A"/>
              </a:solidFill>
              <a:ln w="9525">
                <a:noFill/>
                <a:round/>
                <a:headEnd/>
                <a:tailEnd/>
              </a:ln>
              <a:effectLst/>
            </p:spPr>
            <p:txBody>
              <a:bodyPr wrap="none" anchor="ctr"/>
              <a:lstStyle/>
              <a:p>
                <a:endParaRPr lang="en-US"/>
              </a:p>
            </p:txBody>
          </p:sp>
          <p:sp>
            <p:nvSpPr>
              <p:cNvPr id="3136" name="Freeform 64"/>
              <p:cNvSpPr>
                <a:spLocks noChangeArrowheads="1"/>
              </p:cNvSpPr>
              <p:nvPr/>
            </p:nvSpPr>
            <p:spPr bwMode="auto">
              <a:xfrm>
                <a:off x="5087"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close/>
                  </a:path>
                </a:pathLst>
              </a:custGeom>
              <a:solidFill>
                <a:srgbClr val="54547A"/>
              </a:solidFill>
              <a:ln w="9525">
                <a:noFill/>
                <a:round/>
                <a:headEnd/>
                <a:tailEnd/>
              </a:ln>
              <a:effectLst/>
            </p:spPr>
            <p:txBody>
              <a:bodyPr wrap="none" anchor="ctr"/>
              <a:lstStyle/>
              <a:p>
                <a:endParaRPr lang="en-US"/>
              </a:p>
            </p:txBody>
          </p:sp>
          <p:sp>
            <p:nvSpPr>
              <p:cNvPr id="3137" name="Freeform 65"/>
              <p:cNvSpPr>
                <a:spLocks noChangeArrowheads="1"/>
              </p:cNvSpPr>
              <p:nvPr/>
            </p:nvSpPr>
            <p:spPr bwMode="auto">
              <a:xfrm>
                <a:off x="5411"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close/>
                  </a:path>
                </a:pathLst>
              </a:custGeom>
              <a:solidFill>
                <a:srgbClr val="54547A"/>
              </a:solidFill>
              <a:ln w="9525">
                <a:noFill/>
                <a:round/>
                <a:headEnd/>
                <a:tailEnd/>
              </a:ln>
              <a:effectLst/>
            </p:spPr>
            <p:txBody>
              <a:bodyPr wrap="none" anchor="ctr"/>
              <a:lstStyle/>
              <a:p>
                <a:endParaRPr lang="en-US"/>
              </a:p>
            </p:txBody>
          </p:sp>
        </p:grpSp>
      </p:grpSp>
      <p:sp>
        <p:nvSpPr>
          <p:cNvPr id="3138" name="Rectangle 66"/>
          <p:cNvSpPr>
            <a:spLocks noGrp="1" noChangeArrowheads="1"/>
          </p:cNvSpPr>
          <p:nvPr>
            <p:ph type="title"/>
          </p:nvPr>
        </p:nvSpPr>
        <p:spPr bwMode="auto">
          <a:xfrm>
            <a:off x="455613" y="1920875"/>
            <a:ext cx="8223250" cy="1733550"/>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3139" name="Rectangle 67"/>
          <p:cNvSpPr>
            <a:spLocks noGrp="1" noChangeArrowheads="1"/>
          </p:cNvSpPr>
          <p:nvPr>
            <p:ph type="dt"/>
          </p:nvPr>
        </p:nvSpPr>
        <p:spPr bwMode="auto">
          <a:xfrm>
            <a:off x="455613" y="6242050"/>
            <a:ext cx="21272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95000"/>
              </a:lnSpc>
              <a:buClr>
                <a:srgbClr val="EAEAEA"/>
              </a:buClr>
              <a:tabLst>
                <a:tab pos="723900" algn="l"/>
                <a:tab pos="1447800" algn="l"/>
              </a:tabLst>
              <a:defRPr sz="1000">
                <a:solidFill>
                  <a:srgbClr val="000000"/>
                </a:solidFill>
                <a:effectLst>
                  <a:outerShdw blurRad="38100" dist="38100" dir="2700000" algn="tl">
                    <a:srgbClr val="FFFFFF"/>
                  </a:outerShdw>
                </a:effectLst>
                <a:latin typeface="Times New Roman" pitchFamily="16" charset="0"/>
              </a:defRPr>
            </a:lvl1pPr>
          </a:lstStyle>
          <a:p>
            <a:endParaRPr lang="en-GB"/>
          </a:p>
        </p:txBody>
      </p:sp>
      <p:sp>
        <p:nvSpPr>
          <p:cNvPr id="3140" name="Rectangle 68"/>
          <p:cNvSpPr>
            <a:spLocks noGrp="1" noChangeArrowheads="1"/>
          </p:cNvSpPr>
          <p:nvPr>
            <p:ph type="ftr"/>
          </p:nvPr>
        </p:nvSpPr>
        <p:spPr bwMode="auto">
          <a:xfrm>
            <a:off x="3124200" y="6242050"/>
            <a:ext cx="2892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95000"/>
              </a:lnSpc>
              <a:buClr>
                <a:srgbClr val="EAEAEA"/>
              </a:buClr>
              <a:tabLst>
                <a:tab pos="723900" algn="l"/>
                <a:tab pos="1447800" algn="l"/>
                <a:tab pos="2171700" algn="l"/>
              </a:tabLst>
              <a:defRPr sz="1000">
                <a:solidFill>
                  <a:srgbClr val="000000"/>
                </a:solidFill>
                <a:effectLst>
                  <a:outerShdw blurRad="38100" dist="38100" dir="2700000" algn="tl">
                    <a:srgbClr val="FFFFFF"/>
                  </a:outerShdw>
                </a:effectLst>
                <a:latin typeface="Times New Roman" pitchFamily="16" charset="0"/>
              </a:defRPr>
            </a:lvl1pPr>
          </a:lstStyle>
          <a:p>
            <a:endParaRPr lang="en-GB"/>
          </a:p>
        </p:txBody>
      </p:sp>
      <p:sp>
        <p:nvSpPr>
          <p:cNvPr id="3141" name="Rectangle 69"/>
          <p:cNvSpPr>
            <a:spLocks noGrp="1" noChangeArrowheads="1"/>
          </p:cNvSpPr>
          <p:nvPr>
            <p:ph type="sldNum"/>
          </p:nvPr>
        </p:nvSpPr>
        <p:spPr bwMode="auto">
          <a:xfrm>
            <a:off x="6553200" y="6242050"/>
            <a:ext cx="21272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5000"/>
              </a:lnSpc>
              <a:buClr>
                <a:srgbClr val="EAEAEA"/>
              </a:buClr>
              <a:tabLst>
                <a:tab pos="723900" algn="l"/>
                <a:tab pos="1447800" algn="l"/>
              </a:tabLst>
              <a:defRPr sz="1000">
                <a:solidFill>
                  <a:srgbClr val="000000"/>
                </a:solidFill>
                <a:effectLst>
                  <a:outerShdw blurRad="38100" dist="38100" dir="2700000" algn="tl">
                    <a:srgbClr val="FFFFFF"/>
                  </a:outerShdw>
                </a:effectLst>
                <a:latin typeface="Times New Roman" pitchFamily="16" charset="0"/>
              </a:defRPr>
            </a:lvl1pPr>
          </a:lstStyle>
          <a:p>
            <a:fld id="{738567DA-0192-43B9-AA13-C91A08253D62}"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p:fade/>
  </p:transition>
  <p:txStyles>
    <p:titleStyle>
      <a:lvl1pPr algn="ctr" defTabSz="457200" rtl="0" fontAlgn="base">
        <a:lnSpc>
          <a:spcPct val="87000"/>
        </a:lnSpc>
        <a:spcBef>
          <a:spcPct val="0"/>
        </a:spcBef>
        <a:spcAft>
          <a:spcPct val="0"/>
        </a:spcAft>
        <a:buClr>
          <a:srgbClr val="CCECFF"/>
        </a:buClr>
        <a:buSzPct val="100000"/>
        <a:buFont typeface="Arial" charset="0"/>
        <a:defRPr sz="4400">
          <a:solidFill>
            <a:srgbClr val="CCECFF"/>
          </a:solidFill>
          <a:effectLst>
            <a:outerShdw blurRad="38100" dist="38100" dir="2700000" algn="tl">
              <a:srgbClr val="000000"/>
            </a:outerShdw>
          </a:effectLst>
          <a:latin typeface="+mj-lt"/>
          <a:ea typeface="+mj-ea"/>
          <a:cs typeface="+mj-cs"/>
        </a:defRPr>
      </a:lvl1pPr>
      <a:lvl2pPr marL="4318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2pPr>
      <a:lvl3pPr marL="6477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3pPr>
      <a:lvl4pPr marL="8636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4pPr>
      <a:lvl5pPr marL="10795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5pPr>
      <a:lvl6pPr marL="15367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6pPr>
      <a:lvl7pPr marL="19939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7pPr>
      <a:lvl8pPr marL="24511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8pPr>
      <a:lvl9pPr marL="2908300" indent="-215900" algn="ctr" defTabSz="457200" rtl="0" fontAlgn="base">
        <a:lnSpc>
          <a:spcPct val="87000"/>
        </a:lnSpc>
        <a:spcBef>
          <a:spcPct val="0"/>
        </a:spcBef>
        <a:spcAft>
          <a:spcPct val="0"/>
        </a:spcAft>
        <a:buClr>
          <a:srgbClr val="000000"/>
        </a:buClr>
        <a:buSzPct val="45000"/>
        <a:buFont typeface="Wingdings" charset="2"/>
        <a:defRPr sz="4400">
          <a:solidFill>
            <a:srgbClr val="CCECFF"/>
          </a:solidFill>
          <a:effectLst>
            <a:outerShdw blurRad="38100" dist="38100" dir="2700000" algn="tl">
              <a:srgbClr val="000000"/>
            </a:outerShdw>
          </a:effectLst>
          <a:latin typeface="Arial" charset="0"/>
          <a:cs typeface="Lucida Sans Unicode" charset="0"/>
        </a:defRPr>
      </a:lvl9pPr>
    </p:titleStyle>
    <p:bodyStyle>
      <a:lvl1pPr marL="339725" indent="-339725" algn="l" defTabSz="457200" rtl="0" fontAlgn="base">
        <a:lnSpc>
          <a:spcPct val="87000"/>
        </a:lnSpc>
        <a:spcBef>
          <a:spcPts val="800"/>
        </a:spcBef>
        <a:spcAft>
          <a:spcPct val="0"/>
        </a:spcAft>
        <a:buClr>
          <a:srgbClr val="CCECFF"/>
        </a:buClr>
        <a:buSzPct val="115000"/>
        <a:buFont typeface="Wingdings" charset="2"/>
        <a:buChar char=""/>
        <a:defRPr sz="3200">
          <a:solidFill>
            <a:srgbClr val="EAEAEA"/>
          </a:solidFill>
          <a:effectLst>
            <a:outerShdw blurRad="38100" dist="38100" dir="2700000" algn="tl">
              <a:srgbClr val="000000"/>
            </a:outerShdw>
          </a:effectLst>
          <a:latin typeface="+mn-lt"/>
          <a:ea typeface="+mn-ea"/>
          <a:cs typeface="+mn-cs"/>
        </a:defRPr>
      </a:lvl1pPr>
      <a:lvl2pPr marL="739775" indent="-282575" algn="l" defTabSz="457200" rtl="0" fontAlgn="base">
        <a:lnSpc>
          <a:spcPct val="87000"/>
        </a:lnSpc>
        <a:spcBef>
          <a:spcPts val="700"/>
        </a:spcBef>
        <a:spcAft>
          <a:spcPct val="0"/>
        </a:spcAft>
        <a:buClr>
          <a:srgbClr val="EAEAEA"/>
        </a:buClr>
        <a:buSzPct val="100000"/>
        <a:buFont typeface="Wingdings" charset="2"/>
        <a:buChar char=""/>
        <a:defRPr sz="2800">
          <a:solidFill>
            <a:srgbClr val="EAEAEA"/>
          </a:solidFill>
          <a:effectLst>
            <a:outerShdw blurRad="38100" dist="38100" dir="2700000" algn="tl">
              <a:srgbClr val="000000"/>
            </a:outerShdw>
          </a:effectLst>
          <a:latin typeface="+mn-lt"/>
          <a:cs typeface="+mn-cs"/>
        </a:defRPr>
      </a:lvl2pPr>
      <a:lvl3pPr marL="1143000" indent="-228600" algn="l" defTabSz="457200" rtl="0" fontAlgn="base">
        <a:lnSpc>
          <a:spcPct val="87000"/>
        </a:lnSpc>
        <a:spcBef>
          <a:spcPts val="600"/>
        </a:spcBef>
        <a:spcAft>
          <a:spcPct val="0"/>
        </a:spcAft>
        <a:buClr>
          <a:srgbClr val="CCECFF"/>
        </a:buClr>
        <a:buSzPct val="115000"/>
        <a:buFont typeface="Wingdings" charset="2"/>
        <a:buChar char=""/>
        <a:defRPr sz="2400">
          <a:solidFill>
            <a:srgbClr val="EAEAEA"/>
          </a:solidFill>
          <a:effectLst>
            <a:outerShdw blurRad="38100" dist="38100" dir="2700000" algn="tl">
              <a:srgbClr val="000000"/>
            </a:outerShdw>
          </a:effectLst>
          <a:latin typeface="+mn-lt"/>
          <a:cs typeface="+mn-cs"/>
        </a:defRPr>
      </a:lvl3pPr>
      <a:lvl4pPr marL="1600200" indent="-228600" algn="l" defTabSz="457200" rtl="0" fontAlgn="base">
        <a:lnSpc>
          <a:spcPct val="87000"/>
        </a:lnSpc>
        <a:spcBef>
          <a:spcPts val="500"/>
        </a:spcBef>
        <a:spcAft>
          <a:spcPct val="0"/>
        </a:spcAft>
        <a:buClr>
          <a:srgbClr val="EAEAEA"/>
        </a:buClr>
        <a:buSzPct val="100000"/>
        <a:buFont typeface="Wingdings" charset="2"/>
        <a:buChar char=""/>
        <a:defRPr sz="2000">
          <a:solidFill>
            <a:srgbClr val="EAEAEA"/>
          </a:solidFill>
          <a:effectLst>
            <a:outerShdw blurRad="38100" dist="38100" dir="2700000" algn="tl">
              <a:srgbClr val="000000"/>
            </a:outerShdw>
          </a:effectLst>
          <a:latin typeface="+mn-lt"/>
          <a:cs typeface="+mn-cs"/>
        </a:defRPr>
      </a:lvl4pPr>
      <a:lvl5pPr marL="2057400" indent="-228600" algn="l" defTabSz="457200" rtl="0" fontAlgn="base">
        <a:lnSpc>
          <a:spcPct val="87000"/>
        </a:lnSpc>
        <a:spcBef>
          <a:spcPts val="500"/>
        </a:spcBef>
        <a:spcAft>
          <a:spcPct val="0"/>
        </a:spcAft>
        <a:buClr>
          <a:srgbClr val="EAEAEA"/>
        </a:buClr>
        <a:buSzPct val="115000"/>
        <a:buFont typeface="Wingdings" charset="2"/>
        <a:buChar char=""/>
        <a:defRPr sz="2000">
          <a:solidFill>
            <a:srgbClr val="EAEAEA"/>
          </a:solidFill>
          <a:effectLst>
            <a:outerShdw blurRad="38100" dist="38100" dir="2700000" algn="tl">
              <a:srgbClr val="000000"/>
            </a:outerShdw>
          </a:effectLst>
          <a:latin typeface="+mn-lt"/>
          <a:cs typeface="+mn-cs"/>
        </a:defRPr>
      </a:lvl5pPr>
      <a:lvl6pPr marL="2514600" indent="-228600" algn="l" defTabSz="457200" rtl="0" fontAlgn="base">
        <a:lnSpc>
          <a:spcPct val="87000"/>
        </a:lnSpc>
        <a:spcBef>
          <a:spcPts val="500"/>
        </a:spcBef>
        <a:spcAft>
          <a:spcPct val="0"/>
        </a:spcAft>
        <a:buClr>
          <a:srgbClr val="EAEAEA"/>
        </a:buClr>
        <a:buSzPct val="115000"/>
        <a:buFont typeface="Wingdings" charset="2"/>
        <a:buChar char=""/>
        <a:defRPr sz="2000">
          <a:solidFill>
            <a:srgbClr val="EAEAEA"/>
          </a:solidFill>
          <a:effectLst>
            <a:outerShdw blurRad="38100" dist="38100" dir="2700000" algn="tl">
              <a:srgbClr val="000000"/>
            </a:outerShdw>
          </a:effectLst>
          <a:latin typeface="+mn-lt"/>
          <a:cs typeface="+mn-cs"/>
        </a:defRPr>
      </a:lvl6pPr>
      <a:lvl7pPr marL="2971800" indent="-228600" algn="l" defTabSz="457200" rtl="0" fontAlgn="base">
        <a:lnSpc>
          <a:spcPct val="87000"/>
        </a:lnSpc>
        <a:spcBef>
          <a:spcPts val="500"/>
        </a:spcBef>
        <a:spcAft>
          <a:spcPct val="0"/>
        </a:spcAft>
        <a:buClr>
          <a:srgbClr val="EAEAEA"/>
        </a:buClr>
        <a:buSzPct val="115000"/>
        <a:buFont typeface="Wingdings" charset="2"/>
        <a:buChar char=""/>
        <a:defRPr sz="2000">
          <a:solidFill>
            <a:srgbClr val="EAEAEA"/>
          </a:solidFill>
          <a:effectLst>
            <a:outerShdw blurRad="38100" dist="38100" dir="2700000" algn="tl">
              <a:srgbClr val="000000"/>
            </a:outerShdw>
          </a:effectLst>
          <a:latin typeface="+mn-lt"/>
          <a:cs typeface="+mn-cs"/>
        </a:defRPr>
      </a:lvl7pPr>
      <a:lvl8pPr marL="3429000" indent="-228600" algn="l" defTabSz="457200" rtl="0" fontAlgn="base">
        <a:lnSpc>
          <a:spcPct val="87000"/>
        </a:lnSpc>
        <a:spcBef>
          <a:spcPts val="500"/>
        </a:spcBef>
        <a:spcAft>
          <a:spcPct val="0"/>
        </a:spcAft>
        <a:buClr>
          <a:srgbClr val="EAEAEA"/>
        </a:buClr>
        <a:buSzPct val="115000"/>
        <a:buFont typeface="Wingdings" charset="2"/>
        <a:buChar char=""/>
        <a:defRPr sz="2000">
          <a:solidFill>
            <a:srgbClr val="EAEAEA"/>
          </a:solidFill>
          <a:effectLst>
            <a:outerShdw blurRad="38100" dist="38100" dir="2700000" algn="tl">
              <a:srgbClr val="000000"/>
            </a:outerShdw>
          </a:effectLst>
          <a:latin typeface="+mn-lt"/>
          <a:cs typeface="+mn-cs"/>
        </a:defRPr>
      </a:lvl8pPr>
      <a:lvl9pPr marL="3886200" indent="-228600" algn="l" defTabSz="457200" rtl="0" fontAlgn="base">
        <a:lnSpc>
          <a:spcPct val="87000"/>
        </a:lnSpc>
        <a:spcBef>
          <a:spcPts val="500"/>
        </a:spcBef>
        <a:spcAft>
          <a:spcPct val="0"/>
        </a:spcAft>
        <a:buClr>
          <a:srgbClr val="EAEAEA"/>
        </a:buClr>
        <a:buSzPct val="115000"/>
        <a:buFont typeface="Wingdings" charset="2"/>
        <a:buChar char=""/>
        <a:defRPr sz="2000">
          <a:solidFill>
            <a:srgbClr val="EAEAEA"/>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457200" y="274638"/>
            <a:ext cx="8226425" cy="1139825"/>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4098" name="Rectangle 2"/>
          <p:cNvSpPr>
            <a:spLocks noGrp="1" noChangeArrowheads="1"/>
          </p:cNvSpPr>
          <p:nvPr>
            <p:ph type="body" idx="1"/>
          </p:nvPr>
        </p:nvSpPr>
        <p:spPr bwMode="auto">
          <a:xfrm>
            <a:off x="457200" y="1600200"/>
            <a:ext cx="8226425" cy="452278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4099" name="Rectangle 3"/>
          <p:cNvSpPr>
            <a:spLocks noGrp="1" noChangeArrowheads="1"/>
          </p:cNvSpPr>
          <p:nvPr>
            <p:ph type="dt"/>
          </p:nvPr>
        </p:nvSpPr>
        <p:spPr bwMode="auto">
          <a:xfrm>
            <a:off x="457200" y="6245225"/>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95000"/>
              </a:lnSpc>
              <a:buFont typeface="Wingdings" charset="2"/>
              <a:buNone/>
              <a:tabLst>
                <a:tab pos="723900" algn="l"/>
                <a:tab pos="1447800" algn="l"/>
              </a:tabLst>
              <a:defRPr sz="1400">
                <a:solidFill>
                  <a:srgbClr val="000000"/>
                </a:solidFill>
                <a:latin typeface="Times New Roman" pitchFamily="16" charset="0"/>
              </a:defRPr>
            </a:lvl1pPr>
          </a:lstStyle>
          <a:p>
            <a:endParaRPr lang="en-GB"/>
          </a:p>
        </p:txBody>
      </p:sp>
      <p:sp>
        <p:nvSpPr>
          <p:cNvPr id="4100" name="Rectangle 4"/>
          <p:cNvSpPr>
            <a:spLocks noGrp="1" noChangeArrowheads="1"/>
          </p:cNvSpPr>
          <p:nvPr>
            <p:ph type="ftr"/>
          </p:nvPr>
        </p:nvSpPr>
        <p:spPr bwMode="auto">
          <a:xfrm>
            <a:off x="3124200" y="6245225"/>
            <a:ext cx="2892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95000"/>
              </a:lnSpc>
              <a:buFont typeface="Wingdings" charset="2"/>
              <a:buNone/>
              <a:tabLst>
                <a:tab pos="723900" algn="l"/>
                <a:tab pos="1447800" algn="l"/>
                <a:tab pos="2171700" algn="l"/>
              </a:tabLst>
              <a:defRPr sz="1400">
                <a:solidFill>
                  <a:srgbClr val="000000"/>
                </a:solidFill>
                <a:latin typeface="Times New Roman" pitchFamily="16" charset="0"/>
              </a:defRPr>
            </a:lvl1pPr>
          </a:lstStyle>
          <a:p>
            <a:endParaRPr lang="en-GB"/>
          </a:p>
        </p:txBody>
      </p:sp>
      <p:sp>
        <p:nvSpPr>
          <p:cNvPr id="4101" name="Rectangle 5"/>
          <p:cNvSpPr>
            <a:spLocks noGrp="1" noChangeArrowheads="1"/>
          </p:cNvSpPr>
          <p:nvPr>
            <p:ph type="sldNum"/>
          </p:nvPr>
        </p:nvSpPr>
        <p:spPr bwMode="auto">
          <a:xfrm>
            <a:off x="6553200" y="6245225"/>
            <a:ext cx="2130425"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5000"/>
              </a:lnSpc>
              <a:buFont typeface="Wingdings" charset="2"/>
              <a:buNone/>
              <a:tabLst>
                <a:tab pos="723900" algn="l"/>
                <a:tab pos="1447800" algn="l"/>
              </a:tabLst>
              <a:defRPr sz="1400">
                <a:solidFill>
                  <a:srgbClr val="000000"/>
                </a:solidFill>
                <a:latin typeface="Times New Roman" pitchFamily="16" charset="0"/>
              </a:defRPr>
            </a:lvl1pPr>
          </a:lstStyle>
          <a:p>
            <a:fld id="{DC712713-53A4-41E4-AE2B-29DD931F5B04}" type="slidenum">
              <a:rPr lang="en-GB"/>
              <a:pPr/>
              <a:t>‹#›</a:t>
            </a:fld>
            <a:endParaRPr lang="en-GB"/>
          </a:p>
        </p:txBody>
      </p:sp>
    </p:spTree>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p:fade/>
  </p:transition>
  <p:txStyles>
    <p:titleStyle>
      <a:lvl1pPr algn="ctr" defTabSz="457200" rtl="0" fontAlgn="base">
        <a:lnSpc>
          <a:spcPct val="87000"/>
        </a:lnSpc>
        <a:spcBef>
          <a:spcPct val="0"/>
        </a:spcBef>
        <a:spcAft>
          <a:spcPct val="0"/>
        </a:spcAft>
        <a:buClr>
          <a:srgbClr val="000000"/>
        </a:buClr>
        <a:buSzPct val="100000"/>
        <a:buFont typeface="Arial" charset="0"/>
        <a:defRPr sz="4400">
          <a:solidFill>
            <a:srgbClr val="000000"/>
          </a:solidFill>
          <a:latin typeface="+mj-lt"/>
          <a:ea typeface="+mj-ea"/>
          <a:cs typeface="+mj-cs"/>
        </a:defRPr>
      </a:lvl1pPr>
      <a:lvl2pPr marL="4318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2pPr>
      <a:lvl3pPr marL="6477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3pPr>
      <a:lvl4pPr marL="8636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4pPr>
      <a:lvl5pPr marL="10795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5pPr>
      <a:lvl6pPr marL="15367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6pPr>
      <a:lvl7pPr marL="19939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7pPr>
      <a:lvl8pPr marL="24511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8pPr>
      <a:lvl9pPr marL="2908300" indent="-215900" algn="ctr" defTabSz="457200" rtl="0" fontAlgn="base">
        <a:lnSpc>
          <a:spcPct val="87000"/>
        </a:lnSpc>
        <a:spcBef>
          <a:spcPct val="0"/>
        </a:spcBef>
        <a:spcAft>
          <a:spcPct val="0"/>
        </a:spcAft>
        <a:buClr>
          <a:srgbClr val="000000"/>
        </a:buClr>
        <a:buSzPct val="45000"/>
        <a:buFont typeface="Wingdings" charset="2"/>
        <a:defRPr sz="4400">
          <a:solidFill>
            <a:srgbClr val="000000"/>
          </a:solidFill>
          <a:latin typeface="Arial" charset="0"/>
          <a:cs typeface="Lucida Sans Unicode" charset="0"/>
        </a:defRPr>
      </a:lvl9pPr>
    </p:titleStyle>
    <p:bodyStyle>
      <a:lvl1pPr marL="339725" indent="-339725" algn="l" defTabSz="457200" rtl="0" fontAlgn="base">
        <a:lnSpc>
          <a:spcPct val="87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39775" indent="-282575" algn="l" defTabSz="457200" rtl="0" fontAlgn="base">
        <a:lnSpc>
          <a:spcPct val="87000"/>
        </a:lnSpc>
        <a:spcBef>
          <a:spcPts val="700"/>
        </a:spcBef>
        <a:spcAft>
          <a:spcPct val="0"/>
        </a:spcAft>
        <a:buClr>
          <a:srgbClr val="000000"/>
        </a:buClr>
        <a:buSzPct val="100000"/>
        <a:buFont typeface="Arial" charset="0"/>
        <a:buChar char="–"/>
        <a:defRPr sz="2800">
          <a:solidFill>
            <a:srgbClr val="000000"/>
          </a:solidFill>
          <a:latin typeface="+mn-lt"/>
          <a:cs typeface="+mn-cs"/>
        </a:defRPr>
      </a:lvl2pPr>
      <a:lvl3pPr marL="1143000" indent="-228600" algn="l" defTabSz="457200" rtl="0" fontAlgn="base">
        <a:lnSpc>
          <a:spcPct val="87000"/>
        </a:lnSpc>
        <a:spcBef>
          <a:spcPts val="600"/>
        </a:spcBef>
        <a:spcAft>
          <a:spcPct val="0"/>
        </a:spcAft>
        <a:buClr>
          <a:srgbClr val="000000"/>
        </a:buClr>
        <a:buSzPct val="100000"/>
        <a:buFont typeface="Arial" charset="0"/>
        <a:buChar char="•"/>
        <a:defRPr sz="2400">
          <a:solidFill>
            <a:srgbClr val="000000"/>
          </a:solidFill>
          <a:latin typeface="+mn-lt"/>
          <a:cs typeface="+mn-cs"/>
        </a:defRPr>
      </a:lvl3pPr>
      <a:lvl4pPr marL="1600200" indent="-228600" algn="l" defTabSz="457200"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cs typeface="+mn-cs"/>
        </a:defRPr>
      </a:lvl4pPr>
      <a:lvl5pPr marL="2057400" indent="-228600" algn="l" defTabSz="457200"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cs typeface="+mn-cs"/>
        </a:defRPr>
      </a:lvl5pPr>
      <a:lvl6pPr marL="2514600" indent="-228600" algn="l" defTabSz="457200"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cs typeface="+mn-cs"/>
        </a:defRPr>
      </a:lvl6pPr>
      <a:lvl7pPr marL="2971800" indent="-228600" algn="l" defTabSz="457200"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cs typeface="+mn-cs"/>
        </a:defRPr>
      </a:lvl7pPr>
      <a:lvl8pPr marL="3429000" indent="-228600" algn="l" defTabSz="457200"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cs typeface="+mn-cs"/>
        </a:defRPr>
      </a:lvl8pPr>
      <a:lvl9pPr marL="3886200" indent="-228600" algn="l" defTabSz="457200"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F2FDD4-B1EA-4CB4-8409-BA9C9AF94E42}"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image" Target="../media/image3.wmf"/><Relationship Id="rId4" Type="http://schemas.openxmlformats.org/officeDocument/2006/relationships/image" Target="../media/image4.wmf"/><Relationship Id="rId1" Type="http://schemas.openxmlformats.org/officeDocument/2006/relationships/slideLayout" Target="../slideLayouts/slideLayout46.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533400" y="1676400"/>
            <a:ext cx="8153400" cy="1798637"/>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600" dirty="0">
                <a:ln w="18415" cmpd="sng">
                  <a:solidFill>
                    <a:srgbClr val="FFFFFF"/>
                  </a:solidFill>
                  <a:prstDash val="solid"/>
                </a:ln>
                <a:solidFill>
                  <a:srgbClr val="FFFFFF"/>
                </a:solidFill>
                <a:effectLst>
                  <a:glow rad="228600">
                    <a:srgbClr val="000000"/>
                  </a:glow>
                  <a:outerShdw blurRad="63500" dir="3600000" algn="tl" rotWithShape="0">
                    <a:srgbClr val="000000">
                      <a:alpha val="70000"/>
                    </a:srgbClr>
                  </a:outerShdw>
                </a:effectLst>
              </a:rPr>
              <a:t>The Devil's </a:t>
            </a:r>
            <a:r>
              <a:rPr lang="en-GB" sz="6600" dirty="0" smtClean="0">
                <a:ln w="18415" cmpd="sng">
                  <a:solidFill>
                    <a:srgbClr val="FFFFFF"/>
                  </a:solidFill>
                  <a:prstDash val="solid"/>
                </a:ln>
                <a:solidFill>
                  <a:srgbClr val="FFFFFF"/>
                </a:solidFill>
                <a:effectLst>
                  <a:glow rad="228600">
                    <a:srgbClr val="000000"/>
                  </a:glow>
                  <a:outerShdw blurRad="63500" dir="3600000" algn="tl" rotWithShape="0">
                    <a:srgbClr val="000000">
                      <a:alpha val="70000"/>
                    </a:srgbClr>
                  </a:outerShdw>
                </a:effectLst>
              </a:rPr>
              <a:t>Plan</a:t>
            </a:r>
            <a:endParaRPr lang="en-GB" sz="6600" dirty="0">
              <a:ln w="18415" cmpd="sng">
                <a:solidFill>
                  <a:srgbClr val="FFFFFF"/>
                </a:solidFill>
                <a:prstDash val="solid"/>
              </a:ln>
              <a:solidFill>
                <a:srgbClr val="FFFFFF"/>
              </a:solidFill>
              <a:effectLst>
                <a:glow rad="228600">
                  <a:srgbClr val="000000"/>
                </a:glow>
                <a:outerShdw blurRad="63500" dir="3600000" algn="tl" rotWithShape="0">
                  <a:srgbClr val="000000">
                    <a:alpha val="70000"/>
                  </a:srgbClr>
                </a:outerShdw>
              </a:effectLst>
            </a:endParaRPr>
          </a:p>
        </p:txBody>
      </p:sp>
    </p:spTree>
  </p:cSld>
  <p:clrMapOvr>
    <a:masterClrMapping/>
  </p:clrMapOvr>
  <p:transition>
    <p:fad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0" y="0"/>
            <a:ext cx="91440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200" dirty="0"/>
              <a:t>Promiscuity </a:t>
            </a:r>
            <a:br>
              <a:rPr lang="en-GB" sz="5200" dirty="0"/>
            </a:br>
            <a:r>
              <a:rPr lang="en-GB" dirty="0"/>
              <a:t>I </a:t>
            </a:r>
            <a:r>
              <a:rPr lang="en-GB" dirty="0" smtClean="0"/>
              <a:t>Thessalonians </a:t>
            </a:r>
            <a:r>
              <a:rPr lang="en-GB" dirty="0"/>
              <a:t>4:13, I </a:t>
            </a:r>
            <a:r>
              <a:rPr lang="en-GB" dirty="0" smtClean="0"/>
              <a:t>Corinthians </a:t>
            </a:r>
            <a:r>
              <a:rPr lang="en-GB" dirty="0"/>
              <a:t>6:18</a:t>
            </a:r>
          </a:p>
        </p:txBody>
      </p:sp>
      <p:sp>
        <p:nvSpPr>
          <p:cNvPr id="15362" name="Rectangle 2"/>
          <p:cNvSpPr>
            <a:spLocks noGrp="1" noChangeArrowheads="1"/>
          </p:cNvSpPr>
          <p:nvPr>
            <p:ph idx="1"/>
          </p:nvPr>
        </p:nvSpPr>
        <p:spPr>
          <a:xfrm>
            <a:off x="304800" y="1676400"/>
            <a:ext cx="8610600" cy="5199063"/>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Promiscuity</a:t>
            </a: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Free </a:t>
            </a:r>
            <a:r>
              <a:rPr lang="en-GB" sz="4000" dirty="0"/>
              <a:t>love of the </a:t>
            </a:r>
            <a:r>
              <a:rPr lang="en-GB" sz="4000" dirty="0" smtClean="0"/>
              <a:t>1960s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Media </a:t>
            </a:r>
            <a:r>
              <a:rPr lang="en-GB" sz="4000" dirty="0"/>
              <a:t>of 1970s </a:t>
            </a:r>
            <a:r>
              <a:rPr lang="en-GB" sz="4000" dirty="0" smtClean="0"/>
              <a:t>to present</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-“A person can be good &amp; promiscuous”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-“Everyone does it”</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-“It does not hurt anyone”</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-“There are no consequences to love”</a:t>
            </a:r>
            <a:endParaRPr lang="en-GB" sz="4000"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500"/>
                                        <p:tgtEl>
                                          <p:spTgt spid="153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362">
                                            <p:txEl>
                                              <p:pRg st="2" end="2"/>
                                            </p:txEl>
                                          </p:spTgt>
                                        </p:tgtEl>
                                        <p:attrNameLst>
                                          <p:attrName>style.visibility</p:attrName>
                                        </p:attrNameLst>
                                      </p:cBhvr>
                                      <p:to>
                                        <p:strVal val="visible"/>
                                      </p:to>
                                    </p:set>
                                    <p:animEffect transition="in" filter="fade">
                                      <p:cBhvr>
                                        <p:cTn id="12" dur="500"/>
                                        <p:tgtEl>
                                          <p:spTgt spid="1536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362">
                                            <p:txEl>
                                              <p:pRg st="3" end="3"/>
                                            </p:txEl>
                                          </p:spTgt>
                                        </p:tgtEl>
                                        <p:attrNameLst>
                                          <p:attrName>style.visibility</p:attrName>
                                        </p:attrNameLst>
                                      </p:cBhvr>
                                      <p:to>
                                        <p:strVal val="visible"/>
                                      </p:to>
                                    </p:set>
                                    <p:animEffect transition="in" filter="fade">
                                      <p:cBhvr>
                                        <p:cTn id="17" dur="500"/>
                                        <p:tgtEl>
                                          <p:spTgt spid="1536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362">
                                            <p:txEl>
                                              <p:pRg st="4" end="4"/>
                                            </p:txEl>
                                          </p:spTgt>
                                        </p:tgtEl>
                                        <p:attrNameLst>
                                          <p:attrName>style.visibility</p:attrName>
                                        </p:attrNameLst>
                                      </p:cBhvr>
                                      <p:to>
                                        <p:strVal val="visible"/>
                                      </p:to>
                                    </p:set>
                                    <p:animEffect transition="in" filter="fade">
                                      <p:cBhvr>
                                        <p:cTn id="22" dur="500"/>
                                        <p:tgtEl>
                                          <p:spTgt spid="15362">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5362">
                                            <p:txEl>
                                              <p:pRg st="5" end="5"/>
                                            </p:txEl>
                                          </p:spTgt>
                                        </p:tgtEl>
                                        <p:attrNameLst>
                                          <p:attrName>style.visibility</p:attrName>
                                        </p:attrNameLst>
                                      </p:cBhvr>
                                      <p:to>
                                        <p:strVal val="visible"/>
                                      </p:to>
                                    </p:set>
                                    <p:animEffect transition="in" filter="fade">
                                      <p:cBhvr>
                                        <p:cTn id="25" dur="500"/>
                                        <p:tgtEl>
                                          <p:spTgt spid="15362">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5362">
                                            <p:txEl>
                                              <p:pRg st="6" end="6"/>
                                            </p:txEl>
                                          </p:spTgt>
                                        </p:tgtEl>
                                        <p:attrNameLst>
                                          <p:attrName>style.visibility</p:attrName>
                                        </p:attrNameLst>
                                      </p:cBhvr>
                                      <p:to>
                                        <p:strVal val="visible"/>
                                      </p:to>
                                    </p:set>
                                    <p:animEffect transition="in" filter="fade">
                                      <p:cBhvr>
                                        <p:cTn id="28" dur="500"/>
                                        <p:tgtEl>
                                          <p:spTgt spid="15362">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5362">
                                            <p:txEl>
                                              <p:pRg st="7" end="7"/>
                                            </p:txEl>
                                          </p:spTgt>
                                        </p:tgtEl>
                                        <p:attrNameLst>
                                          <p:attrName>style.visibility</p:attrName>
                                        </p:attrNameLst>
                                      </p:cBhvr>
                                      <p:to>
                                        <p:strVal val="visible"/>
                                      </p:to>
                                    </p:set>
                                    <p:animEffect transition="in" filter="fade">
                                      <p:cBhvr>
                                        <p:cTn id="31" dur="500"/>
                                        <p:tgtEl>
                                          <p:spTgt spid="1536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0" y="0"/>
            <a:ext cx="91440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200" dirty="0"/>
              <a:t>Promiscuity </a:t>
            </a:r>
            <a:br>
              <a:rPr lang="en-GB" sz="5200" dirty="0"/>
            </a:br>
            <a:r>
              <a:rPr lang="en-GB" dirty="0"/>
              <a:t>I </a:t>
            </a:r>
            <a:r>
              <a:rPr lang="en-GB" dirty="0" smtClean="0"/>
              <a:t>Thessalonians </a:t>
            </a:r>
            <a:r>
              <a:rPr lang="en-GB" dirty="0"/>
              <a:t>4:13, I </a:t>
            </a:r>
            <a:r>
              <a:rPr lang="en-GB" dirty="0" smtClean="0"/>
              <a:t>Corinthians </a:t>
            </a:r>
            <a:r>
              <a:rPr lang="en-GB" dirty="0"/>
              <a:t>6:18</a:t>
            </a:r>
          </a:p>
        </p:txBody>
      </p:sp>
      <p:sp>
        <p:nvSpPr>
          <p:cNvPr id="15362" name="Rectangle 2"/>
          <p:cNvSpPr>
            <a:spLocks noGrp="1" noChangeArrowheads="1"/>
          </p:cNvSpPr>
          <p:nvPr>
            <p:ph idx="1"/>
          </p:nvPr>
        </p:nvSpPr>
        <p:spPr>
          <a:xfrm>
            <a:off x="304800" y="1676400"/>
            <a:ext cx="8610600" cy="5199063"/>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Promiscuity</a:t>
            </a: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a:t>
            </a:r>
            <a:r>
              <a:rPr lang="en-GB" sz="4000" dirty="0" smtClean="0"/>
              <a:t>Switch</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-Fornication </a:t>
            </a:r>
            <a:r>
              <a:rPr lang="en-GB" sz="4000" i="1" dirty="0" smtClean="0"/>
              <a:t>became</a:t>
            </a:r>
            <a:r>
              <a:rPr lang="en-GB" sz="4000" dirty="0" smtClean="0"/>
              <a:t> living together</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-Unmarried people </a:t>
            </a:r>
            <a:r>
              <a:rPr lang="en-GB" sz="4000" i="1" dirty="0" smtClean="0"/>
              <a:t>became</a:t>
            </a:r>
            <a:r>
              <a:rPr lang="en-GB" sz="4000" dirty="0" smtClean="0"/>
              <a:t> partners</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animEffect transition="in" filter="fade">
                                      <p:cBhvr>
                                        <p:cTn id="7" dur="500"/>
                                        <p:tgtEl>
                                          <p:spTgt spid="15362">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362">
                                            <p:txEl>
                                              <p:pRg st="4" end="4"/>
                                            </p:txEl>
                                          </p:spTgt>
                                        </p:tgtEl>
                                        <p:attrNameLst>
                                          <p:attrName>style.visibility</p:attrName>
                                        </p:attrNameLst>
                                      </p:cBhvr>
                                      <p:to>
                                        <p:strVal val="visible"/>
                                      </p:to>
                                    </p:set>
                                    <p:animEffect transition="in" filter="fade">
                                      <p:cBhvr>
                                        <p:cTn id="10" dur="500"/>
                                        <p:tgtEl>
                                          <p:spTgt spid="153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0" y="0"/>
            <a:ext cx="91440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200" dirty="0"/>
              <a:t>Promiscuity </a:t>
            </a:r>
            <a:br>
              <a:rPr lang="en-GB" sz="5200" dirty="0"/>
            </a:br>
            <a:r>
              <a:rPr lang="en-GB" dirty="0"/>
              <a:t>I </a:t>
            </a:r>
            <a:r>
              <a:rPr lang="en-GB" dirty="0" smtClean="0"/>
              <a:t>Thessalonians </a:t>
            </a:r>
            <a:r>
              <a:rPr lang="en-GB" dirty="0"/>
              <a:t>4:13, I </a:t>
            </a:r>
            <a:r>
              <a:rPr lang="en-GB" dirty="0" smtClean="0"/>
              <a:t>Corinthians </a:t>
            </a:r>
            <a:r>
              <a:rPr lang="en-GB" dirty="0"/>
              <a:t>6:18</a:t>
            </a:r>
          </a:p>
        </p:txBody>
      </p:sp>
      <p:sp>
        <p:nvSpPr>
          <p:cNvPr id="15362" name="Rectangle 2"/>
          <p:cNvSpPr>
            <a:spLocks noGrp="1" noChangeArrowheads="1"/>
          </p:cNvSpPr>
          <p:nvPr>
            <p:ph idx="1"/>
          </p:nvPr>
        </p:nvSpPr>
        <p:spPr>
          <a:xfrm>
            <a:off x="304800" y="1676400"/>
            <a:ext cx="8610600" cy="5199063"/>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Promiscuity</a:t>
            </a: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a:t>
            </a:r>
            <a:r>
              <a:rPr lang="en-GB" sz="4000" dirty="0" smtClean="0"/>
              <a:t>Switch</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a:t>
            </a:r>
            <a:r>
              <a:rPr lang="en-GB" sz="4000" dirty="0" smtClean="0"/>
              <a:t>Righteous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smtClean="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-Abstinence is “</a:t>
            </a:r>
            <a:r>
              <a:rPr lang="en-GB" sz="4000" dirty="0"/>
              <a:t>puritanical”, </a:t>
            </a:r>
            <a:r>
              <a:rPr lang="en-GB" sz="4000" dirty="0" smtClean="0"/>
              <a:t>mocked</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-“Virgin</a:t>
            </a:r>
            <a:r>
              <a:rPr lang="en-GB" sz="4000" dirty="0"/>
              <a:t>” </a:t>
            </a:r>
            <a:r>
              <a:rPr lang="en-GB" sz="4000" dirty="0" smtClean="0"/>
              <a:t>becomes an embarrassment</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2">
                                            <p:txEl>
                                              <p:pRg st="4" end="4"/>
                                            </p:txEl>
                                          </p:spTgt>
                                        </p:tgtEl>
                                        <p:attrNameLst>
                                          <p:attrName>style.visibility</p:attrName>
                                        </p:attrNameLst>
                                      </p:cBhvr>
                                      <p:to>
                                        <p:strVal val="visible"/>
                                      </p:to>
                                    </p:set>
                                    <p:animEffect transition="in" filter="fade">
                                      <p:cBhvr>
                                        <p:cTn id="7" dur="500"/>
                                        <p:tgtEl>
                                          <p:spTgt spid="15362">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362">
                                            <p:txEl>
                                              <p:pRg st="5" end="5"/>
                                            </p:txEl>
                                          </p:spTgt>
                                        </p:tgtEl>
                                        <p:attrNameLst>
                                          <p:attrName>style.visibility</p:attrName>
                                        </p:attrNameLst>
                                      </p:cBhvr>
                                      <p:to>
                                        <p:strVal val="visible"/>
                                      </p:to>
                                    </p:set>
                                    <p:animEffect transition="in" filter="fade">
                                      <p:cBhvr>
                                        <p:cTn id="10" dur="500"/>
                                        <p:tgtEl>
                                          <p:spTgt spid="1536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0" y="0"/>
            <a:ext cx="91440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200" dirty="0"/>
              <a:t>Promiscuity </a:t>
            </a:r>
            <a:br>
              <a:rPr lang="en-GB" sz="5200" dirty="0"/>
            </a:br>
            <a:r>
              <a:rPr lang="en-GB" dirty="0"/>
              <a:t>I </a:t>
            </a:r>
            <a:r>
              <a:rPr lang="en-GB" dirty="0" smtClean="0"/>
              <a:t>Thessalonians </a:t>
            </a:r>
            <a:r>
              <a:rPr lang="en-GB" dirty="0"/>
              <a:t>4:13, I </a:t>
            </a:r>
            <a:r>
              <a:rPr lang="en-GB" dirty="0" smtClean="0"/>
              <a:t>Corinthians </a:t>
            </a:r>
            <a:r>
              <a:rPr lang="en-GB" dirty="0"/>
              <a:t>6:18</a:t>
            </a:r>
          </a:p>
        </p:txBody>
      </p:sp>
      <p:sp>
        <p:nvSpPr>
          <p:cNvPr id="15362" name="Rectangle 2"/>
          <p:cNvSpPr>
            <a:spLocks noGrp="1" noChangeArrowheads="1"/>
          </p:cNvSpPr>
          <p:nvPr>
            <p:ph idx="1"/>
          </p:nvPr>
        </p:nvSpPr>
        <p:spPr>
          <a:xfrm>
            <a:off x="304800" y="1676400"/>
            <a:ext cx="8839200" cy="5199063"/>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Promiscuity</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a:t>
            </a:r>
            <a:r>
              <a:rPr lang="en-GB" sz="4000" dirty="0" smtClean="0"/>
              <a:t>Switch</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a:t>
            </a:r>
            <a:r>
              <a:rPr lang="en-GB" sz="4000" dirty="0" smtClean="0"/>
              <a:t>Righteous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4: </a:t>
            </a:r>
            <a:r>
              <a:rPr lang="en-GB" sz="4000" dirty="0"/>
              <a:t>Making You Live With </a:t>
            </a:r>
            <a:r>
              <a:rPr lang="en-GB" sz="4000" dirty="0" smtClean="0"/>
              <a:t>It</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smtClean="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With the popularizing of homosexuality</a:t>
            </a:r>
            <a:r>
              <a:rPr lang="en-GB" sz="4000" dirty="0"/>
              <a:t>, </a:t>
            </a:r>
            <a:r>
              <a:rPr lang="en-GB" sz="4000" dirty="0" smtClean="0"/>
              <a:t>suddenly promiscuity seems trivial</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2">
                                            <p:txEl>
                                              <p:pRg st="5" end="5"/>
                                            </p:txEl>
                                          </p:spTgt>
                                        </p:tgtEl>
                                        <p:attrNameLst>
                                          <p:attrName>style.visibility</p:attrName>
                                        </p:attrNameLst>
                                      </p:cBhvr>
                                      <p:to>
                                        <p:strVal val="visible"/>
                                      </p:to>
                                    </p:set>
                                    <p:animEffect transition="in" filter="fade">
                                      <p:cBhvr>
                                        <p:cTn id="7" dur="500"/>
                                        <p:tgtEl>
                                          <p:spTgt spid="1536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Homosexuality </a:t>
            </a:r>
            <a:br>
              <a:rPr lang="en-GB" sz="5600" dirty="0"/>
            </a:br>
            <a:r>
              <a:rPr lang="en-GB" sz="4800" dirty="0" smtClean="0"/>
              <a:t>Romans </a:t>
            </a:r>
            <a:r>
              <a:rPr lang="en-GB" sz="4800" dirty="0"/>
              <a:t>1:26</a:t>
            </a:r>
          </a:p>
        </p:txBody>
      </p:sp>
      <p:sp>
        <p:nvSpPr>
          <p:cNvPr id="16386"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Homosexuality</a:t>
            </a:r>
            <a:endParaRPr lang="en-GB" sz="4000" dirty="0"/>
          </a:p>
          <a:p>
            <a:pPr lvl="1">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a:t>People </a:t>
            </a:r>
            <a:r>
              <a:rPr lang="en-GB" sz="4000" dirty="0" smtClean="0"/>
              <a:t>are </a:t>
            </a:r>
            <a:r>
              <a:rPr lang="en-GB" sz="4000" dirty="0"/>
              <a:t>born this </a:t>
            </a:r>
            <a:r>
              <a:rPr lang="en-GB" sz="4000" dirty="0" smtClean="0"/>
              <a:t>way</a:t>
            </a:r>
          </a:p>
          <a:p>
            <a:pPr lvl="1">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People cannot control it</a:t>
            </a:r>
            <a:endParaRPr lang="en-GB" sz="4000" dirty="0"/>
          </a:p>
          <a:p>
            <a:pPr lvl="1">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Many people </a:t>
            </a:r>
            <a:r>
              <a:rPr lang="en-GB" sz="4000" dirty="0"/>
              <a:t>are this </a:t>
            </a:r>
            <a:r>
              <a:rPr lang="en-GB" sz="4000" dirty="0" smtClean="0"/>
              <a:t>way</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fade">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fade">
                                      <p:cBhvr>
                                        <p:cTn id="12" dur="500"/>
                                        <p:tgtEl>
                                          <p:spTgt spid="16386">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6386">
                                            <p:txEl>
                                              <p:pRg st="2" end="2"/>
                                            </p:txEl>
                                          </p:spTgt>
                                        </p:tgtEl>
                                        <p:attrNameLst>
                                          <p:attrName>style.visibility</p:attrName>
                                        </p:attrNameLst>
                                      </p:cBhvr>
                                      <p:to>
                                        <p:strVal val="visible"/>
                                      </p:to>
                                    </p:set>
                                    <p:animEffect transition="in" filter="fade">
                                      <p:cBhvr>
                                        <p:cTn id="15" dur="500"/>
                                        <p:tgtEl>
                                          <p:spTgt spid="1638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386">
                                            <p:txEl>
                                              <p:pRg st="3" end="3"/>
                                            </p:txEl>
                                          </p:spTgt>
                                        </p:tgtEl>
                                        <p:attrNameLst>
                                          <p:attrName>style.visibility</p:attrName>
                                        </p:attrNameLst>
                                      </p:cBhvr>
                                      <p:to>
                                        <p:strVal val="visible"/>
                                      </p:to>
                                    </p:set>
                                    <p:animEffect transition="in" filter="fade">
                                      <p:cBhvr>
                                        <p:cTn id="18" dur="500"/>
                                        <p:tgtEl>
                                          <p:spTgt spid="1638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Homosexuality </a:t>
            </a:r>
            <a:br>
              <a:rPr lang="en-GB" sz="5600" dirty="0"/>
            </a:br>
            <a:r>
              <a:rPr lang="en-GB" sz="4800" dirty="0" smtClean="0"/>
              <a:t>Romans </a:t>
            </a:r>
            <a:r>
              <a:rPr lang="en-GB" sz="4800" dirty="0"/>
              <a:t>1:26</a:t>
            </a:r>
          </a:p>
        </p:txBody>
      </p:sp>
      <p:sp>
        <p:nvSpPr>
          <p:cNvPr id="16386"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Homosexuality</a:t>
            </a: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-Alternative lifestyle </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-Transgender </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-“Gay” </a:t>
            </a:r>
            <a:endParaRPr lang="en-GB" sz="4000" dirty="0"/>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-Tolerance</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-Diversity</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86">
                                            <p:txEl>
                                              <p:pRg st="2" end="2"/>
                                            </p:txEl>
                                          </p:spTgt>
                                        </p:tgtEl>
                                        <p:attrNameLst>
                                          <p:attrName>style.visibility</p:attrName>
                                        </p:attrNameLst>
                                      </p:cBhvr>
                                      <p:to>
                                        <p:strVal val="visible"/>
                                      </p:to>
                                    </p:set>
                                    <p:animEffect transition="in" filter="fade">
                                      <p:cBhvr>
                                        <p:cTn id="7" dur="500"/>
                                        <p:tgtEl>
                                          <p:spTgt spid="1638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386">
                                            <p:txEl>
                                              <p:pRg st="3" end="3"/>
                                            </p:txEl>
                                          </p:spTgt>
                                        </p:tgtEl>
                                        <p:attrNameLst>
                                          <p:attrName>style.visibility</p:attrName>
                                        </p:attrNameLst>
                                      </p:cBhvr>
                                      <p:to>
                                        <p:strVal val="visible"/>
                                      </p:to>
                                    </p:set>
                                    <p:animEffect transition="in" filter="fade">
                                      <p:cBhvr>
                                        <p:cTn id="10" dur="500"/>
                                        <p:tgtEl>
                                          <p:spTgt spid="16386">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386">
                                            <p:txEl>
                                              <p:pRg st="4" end="4"/>
                                            </p:txEl>
                                          </p:spTgt>
                                        </p:tgtEl>
                                        <p:attrNameLst>
                                          <p:attrName>style.visibility</p:attrName>
                                        </p:attrNameLst>
                                      </p:cBhvr>
                                      <p:to>
                                        <p:strVal val="visible"/>
                                      </p:to>
                                    </p:set>
                                    <p:animEffect transition="in" filter="fade">
                                      <p:cBhvr>
                                        <p:cTn id="13" dur="500"/>
                                        <p:tgtEl>
                                          <p:spTgt spid="16386">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386">
                                            <p:txEl>
                                              <p:pRg st="5" end="5"/>
                                            </p:txEl>
                                          </p:spTgt>
                                        </p:tgtEl>
                                        <p:attrNameLst>
                                          <p:attrName>style.visibility</p:attrName>
                                        </p:attrNameLst>
                                      </p:cBhvr>
                                      <p:to>
                                        <p:strVal val="visible"/>
                                      </p:to>
                                    </p:set>
                                    <p:animEffect transition="in" filter="fade">
                                      <p:cBhvr>
                                        <p:cTn id="16" dur="500"/>
                                        <p:tgtEl>
                                          <p:spTgt spid="16386">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6386">
                                            <p:txEl>
                                              <p:pRg st="6" end="6"/>
                                            </p:txEl>
                                          </p:spTgt>
                                        </p:tgtEl>
                                        <p:attrNameLst>
                                          <p:attrName>style.visibility</p:attrName>
                                        </p:attrNameLst>
                                      </p:cBhvr>
                                      <p:to>
                                        <p:strVal val="visible"/>
                                      </p:to>
                                    </p:set>
                                    <p:animEffect transition="in" filter="fade">
                                      <p:cBhvr>
                                        <p:cTn id="19" dur="500"/>
                                        <p:tgtEl>
                                          <p:spTgt spid="1638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Homosexuality </a:t>
            </a:r>
            <a:br>
              <a:rPr lang="en-GB" sz="5600" dirty="0"/>
            </a:br>
            <a:r>
              <a:rPr lang="en-GB" sz="4800" dirty="0" smtClean="0"/>
              <a:t>Romans </a:t>
            </a:r>
            <a:r>
              <a:rPr lang="en-GB" sz="4800" dirty="0"/>
              <a:t>1:26</a:t>
            </a:r>
          </a:p>
        </p:txBody>
      </p:sp>
      <p:sp>
        <p:nvSpPr>
          <p:cNvPr id="16386"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Homosexuality</a:t>
            </a: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Righteous</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-Homophobic</a:t>
            </a:r>
            <a:endParaRPr lang="en-GB" sz="4000" dirty="0"/>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-Intolerant </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-Narrow </a:t>
            </a:r>
            <a:r>
              <a:rPr lang="en-GB" sz="4000" dirty="0"/>
              <a:t>minded </a:t>
            </a:r>
            <a:r>
              <a:rPr lang="en-GB" sz="4000" dirty="0" smtClean="0"/>
              <a:t>bigots</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additive="repl">
                                        <p:cTn id="6" dur="1" fill="hold">
                                          <p:stCondLst>
                                            <p:cond delay="0"/>
                                          </p:stCondLst>
                                        </p:cTn>
                                        <p:tgtEl>
                                          <p:spTgt spid="16386">
                                            <p:txEl>
                                              <p:pRg st="3" end="3"/>
                                            </p:txEl>
                                          </p:spTgt>
                                        </p:tgtEl>
                                        <p:attrNameLst>
                                          <p:attrName>style.visibility</p:attrName>
                                        </p:attrNameLst>
                                      </p:cBhvr>
                                      <p:to>
                                        <p:strVal val="visible"/>
                                      </p:to>
                                    </p:set>
                                    <p:animEffect transition="in" filter="fade">
                                      <p:cBhvr additive="repl">
                                        <p:cTn id="7" dur="500"/>
                                        <p:tgtEl>
                                          <p:spTgt spid="16386">
                                            <p:txEl>
                                              <p:pRg st="3" end="3"/>
                                            </p:txEl>
                                          </p:spTgt>
                                        </p:tgtEl>
                                      </p:cBhvr>
                                    </p:animEffect>
                                  </p:childTnLst>
                                </p:cTn>
                              </p:par>
                              <p:par>
                                <p:cTn id="8" presetID="10" presetClass="entr" fill="hold" nodeType="withEffect">
                                  <p:stCondLst>
                                    <p:cond delay="0"/>
                                  </p:stCondLst>
                                  <p:childTnLst>
                                    <p:set>
                                      <p:cBhvr additive="repl">
                                        <p:cTn id="9" dur="1" fill="hold">
                                          <p:stCondLst>
                                            <p:cond delay="0"/>
                                          </p:stCondLst>
                                        </p:cTn>
                                        <p:tgtEl>
                                          <p:spTgt spid="16386">
                                            <p:txEl>
                                              <p:pRg st="4" end="4"/>
                                            </p:txEl>
                                          </p:spTgt>
                                        </p:tgtEl>
                                        <p:attrNameLst>
                                          <p:attrName>style.visibility</p:attrName>
                                        </p:attrNameLst>
                                      </p:cBhvr>
                                      <p:to>
                                        <p:strVal val="visible"/>
                                      </p:to>
                                    </p:set>
                                    <p:animEffect transition="in" filter="fade">
                                      <p:cBhvr additive="repl">
                                        <p:cTn id="10" dur="500"/>
                                        <p:tgtEl>
                                          <p:spTgt spid="16386">
                                            <p:txEl>
                                              <p:pRg st="4" end="4"/>
                                            </p:txEl>
                                          </p:spTgt>
                                        </p:tgtEl>
                                      </p:cBhvr>
                                    </p:animEffect>
                                  </p:childTnLst>
                                </p:cTn>
                              </p:par>
                              <p:par>
                                <p:cTn id="11" presetID="10" presetClass="entr" fill="hold" nodeType="withEffect">
                                  <p:stCondLst>
                                    <p:cond delay="0"/>
                                  </p:stCondLst>
                                  <p:childTnLst>
                                    <p:set>
                                      <p:cBhvr additive="repl">
                                        <p:cTn id="12" dur="1" fill="hold">
                                          <p:stCondLst>
                                            <p:cond delay="0"/>
                                          </p:stCondLst>
                                        </p:cTn>
                                        <p:tgtEl>
                                          <p:spTgt spid="16386">
                                            <p:txEl>
                                              <p:pRg st="5" end="5"/>
                                            </p:txEl>
                                          </p:spTgt>
                                        </p:tgtEl>
                                        <p:attrNameLst>
                                          <p:attrName>style.visibility</p:attrName>
                                        </p:attrNameLst>
                                      </p:cBhvr>
                                      <p:to>
                                        <p:strVal val="visible"/>
                                      </p:to>
                                    </p:set>
                                    <p:animEffect transition="in" filter="fade">
                                      <p:cBhvr additive="repl">
                                        <p:cTn id="13" dur="500"/>
                                        <p:tgtEl>
                                          <p:spTgt spid="1638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Homosexuality </a:t>
            </a:r>
            <a:br>
              <a:rPr lang="en-GB" sz="5600" dirty="0"/>
            </a:br>
            <a:r>
              <a:rPr lang="en-GB" sz="4800" dirty="0" smtClean="0"/>
              <a:t>Romans </a:t>
            </a:r>
            <a:r>
              <a:rPr lang="en-GB" sz="4800" dirty="0"/>
              <a:t>1:26</a:t>
            </a:r>
          </a:p>
        </p:txBody>
      </p:sp>
      <p:sp>
        <p:nvSpPr>
          <p:cNvPr id="16386"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Homosexuality</a:t>
            </a: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Righteous</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4: </a:t>
            </a:r>
            <a:r>
              <a:rPr lang="en-GB" sz="4000" dirty="0"/>
              <a:t>Making You Live With </a:t>
            </a:r>
            <a:r>
              <a:rPr lang="en-GB" sz="4000" dirty="0" smtClean="0"/>
              <a:t>It</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Homosexual marriage &amp; legal actions cause us to want </a:t>
            </a:r>
            <a:r>
              <a:rPr lang="en-GB" sz="4000" dirty="0"/>
              <a:t>to appease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86">
                                            <p:txEl>
                                              <p:pRg st="5" end="5"/>
                                            </p:txEl>
                                          </p:spTgt>
                                        </p:tgtEl>
                                        <p:attrNameLst>
                                          <p:attrName>style.visibility</p:attrName>
                                        </p:attrNameLst>
                                      </p:cBhvr>
                                      <p:to>
                                        <p:strVal val="visible"/>
                                      </p:to>
                                    </p:set>
                                    <p:animEffect transition="in" filter="fade">
                                      <p:cBhvr>
                                        <p:cTn id="7" dur="500"/>
                                        <p:tgtEl>
                                          <p:spTgt spid="1638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Pornography</a:t>
            </a:r>
            <a:br>
              <a:rPr lang="en-GB" sz="5600" dirty="0"/>
            </a:br>
            <a:r>
              <a:rPr lang="en-GB" sz="4800" dirty="0" smtClean="0"/>
              <a:t>Romans </a:t>
            </a:r>
            <a:r>
              <a:rPr lang="en-GB" sz="4800" dirty="0"/>
              <a:t>13:13, </a:t>
            </a:r>
            <a:r>
              <a:rPr lang="en-GB" sz="4800" dirty="0" smtClean="0"/>
              <a:t>Matthew </a:t>
            </a:r>
            <a:r>
              <a:rPr lang="en-GB" sz="4800" dirty="0"/>
              <a:t>5:27</a:t>
            </a:r>
          </a:p>
        </p:txBody>
      </p:sp>
      <p:sp>
        <p:nvSpPr>
          <p:cNvPr id="17410"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of Pornography</a:t>
            </a:r>
            <a:endParaRPr lang="en-GB" sz="4000" dirty="0"/>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-Pornography </a:t>
            </a:r>
            <a:r>
              <a:rPr lang="en-GB" sz="4000" dirty="0"/>
              <a:t>is </a:t>
            </a:r>
            <a:r>
              <a:rPr lang="en-GB" sz="4000" dirty="0" smtClean="0"/>
              <a:t>art</a:t>
            </a:r>
            <a:endParaRPr lang="en-GB" sz="4000" dirty="0"/>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-Everyone looks </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-It </a:t>
            </a:r>
            <a:r>
              <a:rPr lang="en-GB" sz="4000" dirty="0"/>
              <a:t>is </a:t>
            </a:r>
            <a:r>
              <a:rPr lang="en-GB" sz="4000" dirty="0" smtClean="0"/>
              <a:t>harmless</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fade">
                                      <p:cBhvr>
                                        <p:cTn id="7" dur="500"/>
                                        <p:tgtEl>
                                          <p:spTgt spid="17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fill="hold" nodeType="clickEffect">
                                  <p:stCondLst>
                                    <p:cond delay="0"/>
                                  </p:stCondLst>
                                  <p:childTnLst>
                                    <p:set>
                                      <p:cBhvr additive="repl">
                                        <p:cTn id="11" dur="1" fill="hold">
                                          <p:stCondLst>
                                            <p:cond delay="0"/>
                                          </p:stCondLst>
                                        </p:cTn>
                                        <p:tgtEl>
                                          <p:spTgt spid="17410">
                                            <p:txEl>
                                              <p:pRg st="1" end="1"/>
                                            </p:txEl>
                                          </p:spTgt>
                                        </p:tgtEl>
                                        <p:attrNameLst>
                                          <p:attrName>style.visibility</p:attrName>
                                        </p:attrNameLst>
                                      </p:cBhvr>
                                      <p:to>
                                        <p:strVal val="visible"/>
                                      </p:to>
                                    </p:set>
                                    <p:animEffect transition="in" filter="fade">
                                      <p:cBhvr additive="repl">
                                        <p:cTn id="12" dur="500"/>
                                        <p:tgtEl>
                                          <p:spTgt spid="17410">
                                            <p:txEl>
                                              <p:pRg st="1" end="1"/>
                                            </p:txEl>
                                          </p:spTgt>
                                        </p:tgtEl>
                                      </p:cBhvr>
                                    </p:animEffect>
                                  </p:childTnLst>
                                </p:cTn>
                              </p:par>
                              <p:par>
                                <p:cTn id="13" presetID="10" presetClass="entr" fill="hold" nodeType="withEffect">
                                  <p:stCondLst>
                                    <p:cond delay="0"/>
                                  </p:stCondLst>
                                  <p:childTnLst>
                                    <p:set>
                                      <p:cBhvr additive="repl">
                                        <p:cTn id="14" dur="1" fill="hold">
                                          <p:stCondLst>
                                            <p:cond delay="0"/>
                                          </p:stCondLst>
                                        </p:cTn>
                                        <p:tgtEl>
                                          <p:spTgt spid="17410">
                                            <p:txEl>
                                              <p:pRg st="2" end="2"/>
                                            </p:txEl>
                                          </p:spTgt>
                                        </p:tgtEl>
                                        <p:attrNameLst>
                                          <p:attrName>style.visibility</p:attrName>
                                        </p:attrNameLst>
                                      </p:cBhvr>
                                      <p:to>
                                        <p:strVal val="visible"/>
                                      </p:to>
                                    </p:set>
                                    <p:animEffect transition="in" filter="fade">
                                      <p:cBhvr additive="repl">
                                        <p:cTn id="15" dur="500"/>
                                        <p:tgtEl>
                                          <p:spTgt spid="17410">
                                            <p:txEl>
                                              <p:pRg st="2" end="2"/>
                                            </p:txEl>
                                          </p:spTgt>
                                        </p:tgtEl>
                                      </p:cBhvr>
                                    </p:animEffect>
                                  </p:childTnLst>
                                </p:cTn>
                              </p:par>
                              <p:par>
                                <p:cTn id="16" presetID="10" presetClass="entr" fill="hold" nodeType="withEffect">
                                  <p:stCondLst>
                                    <p:cond delay="0"/>
                                  </p:stCondLst>
                                  <p:childTnLst>
                                    <p:set>
                                      <p:cBhvr additive="repl">
                                        <p:cTn id="17" dur="1" fill="hold">
                                          <p:stCondLst>
                                            <p:cond delay="0"/>
                                          </p:stCondLst>
                                        </p:cTn>
                                        <p:tgtEl>
                                          <p:spTgt spid="17410">
                                            <p:txEl>
                                              <p:pRg st="3" end="3"/>
                                            </p:txEl>
                                          </p:spTgt>
                                        </p:tgtEl>
                                        <p:attrNameLst>
                                          <p:attrName>style.visibility</p:attrName>
                                        </p:attrNameLst>
                                      </p:cBhvr>
                                      <p:to>
                                        <p:strVal val="visible"/>
                                      </p:to>
                                    </p:set>
                                    <p:animEffect transition="in" filter="fade">
                                      <p:cBhvr additive="repl">
                                        <p:cTn id="18" dur="500"/>
                                        <p:tgtEl>
                                          <p:spTgt spid="174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Pornography</a:t>
            </a:r>
            <a:br>
              <a:rPr lang="en-GB" sz="5600" dirty="0"/>
            </a:br>
            <a:r>
              <a:rPr lang="en-GB" sz="4800" dirty="0" smtClean="0"/>
              <a:t>Romans </a:t>
            </a:r>
            <a:r>
              <a:rPr lang="en-GB" sz="4800" dirty="0"/>
              <a:t>13:13, </a:t>
            </a:r>
            <a:r>
              <a:rPr lang="en-GB" sz="4800" dirty="0" smtClean="0"/>
              <a:t>Matthew </a:t>
            </a:r>
            <a:r>
              <a:rPr lang="en-GB" sz="4800" dirty="0"/>
              <a:t>5:27</a:t>
            </a:r>
          </a:p>
        </p:txBody>
      </p:sp>
      <p:sp>
        <p:nvSpPr>
          <p:cNvPr id="17410"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of Pornography</a:t>
            </a: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-Adult bookstores</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-Adult </a:t>
            </a:r>
            <a:r>
              <a:rPr lang="en-GB" sz="4000" dirty="0"/>
              <a:t>entertainment</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-Free Speech</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-Freedom and rights</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additive="repl">
                                        <p:cTn id="6" dur="1" fill="hold">
                                          <p:stCondLst>
                                            <p:cond delay="0"/>
                                          </p:stCondLst>
                                        </p:cTn>
                                        <p:tgtEl>
                                          <p:spTgt spid="17410">
                                            <p:txEl>
                                              <p:pRg st="2" end="2"/>
                                            </p:txEl>
                                          </p:spTgt>
                                        </p:tgtEl>
                                        <p:attrNameLst>
                                          <p:attrName>style.visibility</p:attrName>
                                        </p:attrNameLst>
                                      </p:cBhvr>
                                      <p:to>
                                        <p:strVal val="visible"/>
                                      </p:to>
                                    </p:set>
                                    <p:animEffect transition="in" filter="fade">
                                      <p:cBhvr additive="repl">
                                        <p:cTn id="7" dur="500"/>
                                        <p:tgtEl>
                                          <p:spTgt spid="174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fill="hold" nodeType="clickEffect">
                                  <p:stCondLst>
                                    <p:cond delay="0"/>
                                  </p:stCondLst>
                                  <p:childTnLst>
                                    <p:set>
                                      <p:cBhvr additive="repl">
                                        <p:cTn id="11" dur="1" fill="hold">
                                          <p:stCondLst>
                                            <p:cond delay="0"/>
                                          </p:stCondLst>
                                        </p:cTn>
                                        <p:tgtEl>
                                          <p:spTgt spid="17410">
                                            <p:txEl>
                                              <p:pRg st="3" end="3"/>
                                            </p:txEl>
                                          </p:spTgt>
                                        </p:tgtEl>
                                        <p:attrNameLst>
                                          <p:attrName>style.visibility</p:attrName>
                                        </p:attrNameLst>
                                      </p:cBhvr>
                                      <p:to>
                                        <p:strVal val="visible"/>
                                      </p:to>
                                    </p:set>
                                    <p:animEffect transition="in" filter="fade">
                                      <p:cBhvr additive="repl">
                                        <p:cTn id="12" dur="500"/>
                                        <p:tgtEl>
                                          <p:spTgt spid="1741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fill="hold" nodeType="clickEffect">
                                  <p:stCondLst>
                                    <p:cond delay="0"/>
                                  </p:stCondLst>
                                  <p:childTnLst>
                                    <p:set>
                                      <p:cBhvr additive="repl">
                                        <p:cTn id="16" dur="1" fill="hold">
                                          <p:stCondLst>
                                            <p:cond delay="0"/>
                                          </p:stCondLst>
                                        </p:cTn>
                                        <p:tgtEl>
                                          <p:spTgt spid="17410">
                                            <p:txEl>
                                              <p:pRg st="4" end="4"/>
                                            </p:txEl>
                                          </p:spTgt>
                                        </p:tgtEl>
                                        <p:attrNameLst>
                                          <p:attrName>style.visibility</p:attrName>
                                        </p:attrNameLst>
                                      </p:cBhvr>
                                      <p:to>
                                        <p:strVal val="visible"/>
                                      </p:to>
                                    </p:set>
                                    <p:animEffect transition="in" filter="fade">
                                      <p:cBhvr additive="repl">
                                        <p:cTn id="17" dur="500"/>
                                        <p:tgtEl>
                                          <p:spTgt spid="17410">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fill="hold" nodeType="clickEffect">
                                  <p:stCondLst>
                                    <p:cond delay="0"/>
                                  </p:stCondLst>
                                  <p:childTnLst>
                                    <p:set>
                                      <p:cBhvr additive="repl">
                                        <p:cTn id="21" dur="1" fill="hold">
                                          <p:stCondLst>
                                            <p:cond delay="0"/>
                                          </p:stCondLst>
                                        </p:cTn>
                                        <p:tgtEl>
                                          <p:spTgt spid="17410">
                                            <p:txEl>
                                              <p:pRg st="5" end="5"/>
                                            </p:txEl>
                                          </p:spTgt>
                                        </p:tgtEl>
                                        <p:attrNameLst>
                                          <p:attrName>style.visibility</p:attrName>
                                        </p:attrNameLst>
                                      </p:cBhvr>
                                      <p:to>
                                        <p:strVal val="visible"/>
                                      </p:to>
                                    </p:set>
                                    <p:animEffect transition="in" filter="fade">
                                      <p:cBhvr additive="repl">
                                        <p:cTn id="22" dur="500"/>
                                        <p:tgtEl>
                                          <p:spTgt spid="174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200" y="38100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000" dirty="0"/>
              <a:t>Why Are Morals Changing</a:t>
            </a:r>
          </a:p>
        </p:txBody>
      </p:sp>
      <p:sp>
        <p:nvSpPr>
          <p:cNvPr id="11266" name="Rectangle 2"/>
          <p:cNvSpPr>
            <a:spLocks noGrp="1" noChangeArrowheads="1"/>
          </p:cNvSpPr>
          <p:nvPr>
            <p:ph idx="1"/>
          </p:nvPr>
        </p:nvSpPr>
        <p:spPr>
          <a:xfrm>
            <a:off x="457200" y="1981200"/>
            <a:ext cx="8229600" cy="4876800"/>
          </a:xfrm>
          <a:ln/>
        </p:spPr>
        <p:txBody>
          <a:bodyPr lIns="90000" tIns="46800" rIns="90000" bIns="46800">
            <a:noAutofit/>
          </a:bodyPr>
          <a:lstStyle/>
          <a:p>
            <a:pPr>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What if moral change is by design?</a:t>
            </a:r>
          </a:p>
          <a:p>
            <a:pPr>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dirty="0"/>
          </a:p>
          <a:p>
            <a:pPr>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	The coming of the lawless one is according to </a:t>
            </a:r>
            <a:r>
              <a:rPr lang="en-US" sz="4000" b="1" u="sng" dirty="0" smtClean="0"/>
              <a:t>the working of Satan</a:t>
            </a:r>
            <a:r>
              <a:rPr lang="en-US" sz="4000" dirty="0" smtClean="0"/>
              <a:t>….. 				2 Thessalonians 2:9a</a:t>
            </a:r>
          </a:p>
          <a:p>
            <a:pPr>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400" dirty="0"/>
          </a:p>
          <a:p>
            <a:pPr>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What is the Working of Satan? </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fade">
                                      <p:cBhvr>
                                        <p:cTn id="7" dur="500"/>
                                        <p:tgtEl>
                                          <p:spTgt spid="112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6">
                                            <p:txEl>
                                              <p:pRg st="2" end="2"/>
                                            </p:txEl>
                                          </p:spTgt>
                                        </p:tgtEl>
                                        <p:attrNameLst>
                                          <p:attrName>style.visibility</p:attrName>
                                        </p:attrNameLst>
                                      </p:cBhvr>
                                      <p:to>
                                        <p:strVal val="visible"/>
                                      </p:to>
                                    </p:set>
                                    <p:animEffect transition="in" filter="fade">
                                      <p:cBhvr>
                                        <p:cTn id="12" dur="500"/>
                                        <p:tgtEl>
                                          <p:spTgt spid="1126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6">
                                            <p:txEl>
                                              <p:pRg st="4" end="4"/>
                                            </p:txEl>
                                          </p:spTgt>
                                        </p:tgtEl>
                                        <p:attrNameLst>
                                          <p:attrName>style.visibility</p:attrName>
                                        </p:attrNameLst>
                                      </p:cBhvr>
                                      <p:to>
                                        <p:strVal val="visible"/>
                                      </p:to>
                                    </p:set>
                                    <p:animEffect transition="in" filter="fade">
                                      <p:cBhvr>
                                        <p:cTn id="17" dur="500"/>
                                        <p:tgtEl>
                                          <p:spTgt spid="112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Pornography</a:t>
            </a:r>
            <a:br>
              <a:rPr lang="en-GB" sz="5600" dirty="0"/>
            </a:br>
            <a:r>
              <a:rPr lang="en-GB" sz="4800" dirty="0" smtClean="0"/>
              <a:t>Romans </a:t>
            </a:r>
            <a:r>
              <a:rPr lang="en-GB" sz="4800" dirty="0"/>
              <a:t>13:13, </a:t>
            </a:r>
            <a:r>
              <a:rPr lang="en-GB" sz="4800" dirty="0" smtClean="0"/>
              <a:t>Matthew </a:t>
            </a:r>
            <a:r>
              <a:rPr lang="en-GB" sz="4800" dirty="0"/>
              <a:t>5:27</a:t>
            </a:r>
          </a:p>
        </p:txBody>
      </p:sp>
      <p:sp>
        <p:nvSpPr>
          <p:cNvPr id="17410"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of Pornography</a:t>
            </a: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Righteous</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-Censorship </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-Book burners/banners</a:t>
            </a:r>
          </a:p>
          <a:p>
            <a:pPr lvl="1">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-Prudes</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additive="repl">
                                        <p:cTn id="6" dur="1" fill="hold">
                                          <p:stCondLst>
                                            <p:cond delay="0"/>
                                          </p:stCondLst>
                                        </p:cTn>
                                        <p:tgtEl>
                                          <p:spTgt spid="17410">
                                            <p:txEl>
                                              <p:pRg st="3" end="3"/>
                                            </p:txEl>
                                          </p:spTgt>
                                        </p:tgtEl>
                                        <p:attrNameLst>
                                          <p:attrName>style.visibility</p:attrName>
                                        </p:attrNameLst>
                                      </p:cBhvr>
                                      <p:to>
                                        <p:strVal val="visible"/>
                                      </p:to>
                                    </p:set>
                                    <p:animEffect transition="in" filter="fade">
                                      <p:cBhvr additive="repl">
                                        <p:cTn id="7" dur="500"/>
                                        <p:tgtEl>
                                          <p:spTgt spid="17410">
                                            <p:txEl>
                                              <p:pRg st="3" end="3"/>
                                            </p:txEl>
                                          </p:spTgt>
                                        </p:tgtEl>
                                      </p:cBhvr>
                                    </p:animEffect>
                                  </p:childTnLst>
                                </p:cTn>
                              </p:par>
                              <p:par>
                                <p:cTn id="8" presetID="10" presetClass="entr" fill="hold" nodeType="withEffect">
                                  <p:stCondLst>
                                    <p:cond delay="0"/>
                                  </p:stCondLst>
                                  <p:childTnLst>
                                    <p:set>
                                      <p:cBhvr additive="repl">
                                        <p:cTn id="9" dur="1" fill="hold">
                                          <p:stCondLst>
                                            <p:cond delay="0"/>
                                          </p:stCondLst>
                                        </p:cTn>
                                        <p:tgtEl>
                                          <p:spTgt spid="17410">
                                            <p:txEl>
                                              <p:pRg st="4" end="4"/>
                                            </p:txEl>
                                          </p:spTgt>
                                        </p:tgtEl>
                                        <p:attrNameLst>
                                          <p:attrName>style.visibility</p:attrName>
                                        </p:attrNameLst>
                                      </p:cBhvr>
                                      <p:to>
                                        <p:strVal val="visible"/>
                                      </p:to>
                                    </p:set>
                                    <p:animEffect transition="in" filter="fade">
                                      <p:cBhvr additive="repl">
                                        <p:cTn id="10" dur="500"/>
                                        <p:tgtEl>
                                          <p:spTgt spid="17410">
                                            <p:txEl>
                                              <p:pRg st="4" end="4"/>
                                            </p:txEl>
                                          </p:spTgt>
                                        </p:tgtEl>
                                      </p:cBhvr>
                                    </p:animEffect>
                                  </p:childTnLst>
                                </p:cTn>
                              </p:par>
                              <p:par>
                                <p:cTn id="11" presetID="10" presetClass="entr" fill="hold" nodeType="withEffect">
                                  <p:stCondLst>
                                    <p:cond delay="0"/>
                                  </p:stCondLst>
                                  <p:childTnLst>
                                    <p:set>
                                      <p:cBhvr additive="repl">
                                        <p:cTn id="12" dur="1" fill="hold">
                                          <p:stCondLst>
                                            <p:cond delay="0"/>
                                          </p:stCondLst>
                                        </p:cTn>
                                        <p:tgtEl>
                                          <p:spTgt spid="17410">
                                            <p:txEl>
                                              <p:pRg st="5" end="5"/>
                                            </p:txEl>
                                          </p:spTgt>
                                        </p:tgtEl>
                                        <p:attrNameLst>
                                          <p:attrName>style.visibility</p:attrName>
                                        </p:attrNameLst>
                                      </p:cBhvr>
                                      <p:to>
                                        <p:strVal val="visible"/>
                                      </p:to>
                                    </p:set>
                                    <p:animEffect transition="in" filter="fade">
                                      <p:cBhvr additive="repl">
                                        <p:cTn id="13" dur="500"/>
                                        <p:tgtEl>
                                          <p:spTgt spid="174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600" dirty="0"/>
              <a:t>Pornography</a:t>
            </a:r>
            <a:br>
              <a:rPr lang="en-GB" sz="5600" dirty="0"/>
            </a:br>
            <a:r>
              <a:rPr lang="en-GB" sz="4800" dirty="0" smtClean="0"/>
              <a:t>Romans </a:t>
            </a:r>
            <a:r>
              <a:rPr lang="en-GB" sz="4800" dirty="0"/>
              <a:t>13:13, </a:t>
            </a:r>
            <a:r>
              <a:rPr lang="en-GB" sz="4800" dirty="0" smtClean="0"/>
              <a:t>Matthew </a:t>
            </a:r>
            <a:r>
              <a:rPr lang="en-GB" sz="4800" dirty="0"/>
              <a:t>5:27</a:t>
            </a:r>
          </a:p>
        </p:txBody>
      </p:sp>
      <p:sp>
        <p:nvSpPr>
          <p:cNvPr id="17410" name="Rectangle 2"/>
          <p:cNvSpPr>
            <a:spLocks noGrp="1" noChangeArrowheads="1"/>
          </p:cNvSpPr>
          <p:nvPr>
            <p:ph idx="1"/>
          </p:nvPr>
        </p:nvSpPr>
        <p:spPr>
          <a:xfrm>
            <a:off x="228600" y="1676400"/>
            <a:ext cx="86868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of Pornography</a:t>
            </a:r>
            <a:endParaRPr lang="en-GB" sz="4000" dirty="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Righteous</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4: </a:t>
            </a:r>
            <a:r>
              <a:rPr lang="en-GB" sz="4000" dirty="0"/>
              <a:t>Making You Live With </a:t>
            </a:r>
            <a:r>
              <a:rPr lang="en-GB" sz="4000" dirty="0" smtClean="0"/>
              <a:t>It</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	De-sensitization </a:t>
            </a:r>
            <a:r>
              <a:rPr lang="en-GB" sz="4000" dirty="0"/>
              <a:t>of the 1970s-80s causes us to </a:t>
            </a:r>
            <a:r>
              <a:rPr lang="en-GB" sz="4000" dirty="0" smtClean="0"/>
              <a:t>accept vulgarity today</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0">
                                            <p:txEl>
                                              <p:pRg st="4" end="4"/>
                                            </p:txEl>
                                          </p:spTgt>
                                        </p:tgtEl>
                                        <p:attrNameLst>
                                          <p:attrName>style.visibility</p:attrName>
                                        </p:attrNameLst>
                                      </p:cBhvr>
                                      <p:to>
                                        <p:strVal val="visible"/>
                                      </p:to>
                                    </p:set>
                                    <p:animEffect transition="in" filter="fade">
                                      <p:cBhvr>
                                        <p:cTn id="7" dur="500"/>
                                        <p:tgtEl>
                                          <p:spTgt spid="174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0"/>
            <a:ext cx="8229600" cy="1143000"/>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t>“What more shall I say?”</a:t>
            </a:r>
            <a:endParaRPr lang="en-GB" sz="3200" dirty="0"/>
          </a:p>
        </p:txBody>
      </p:sp>
      <p:sp>
        <p:nvSpPr>
          <p:cNvPr id="18434" name="Rectangle 2"/>
          <p:cNvSpPr>
            <a:spLocks noGrp="1" noChangeArrowheads="1"/>
          </p:cNvSpPr>
          <p:nvPr>
            <p:ph idx="1"/>
          </p:nvPr>
        </p:nvSpPr>
        <p:spPr>
          <a:xfrm>
            <a:off x="457200" y="1295400"/>
            <a:ext cx="82296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Alcohol</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smtClean="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Coarse </a:t>
            </a:r>
            <a:r>
              <a:rPr lang="en-GB" sz="4000" dirty="0" smtClean="0"/>
              <a:t>language</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smtClean="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Evolution</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smtClean="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Apostasy within the church</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500"/>
                                        <p:tgtEl>
                                          <p:spTgt spid="184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434">
                                            <p:txEl>
                                              <p:pRg st="2" end="2"/>
                                            </p:txEl>
                                          </p:spTgt>
                                        </p:tgtEl>
                                        <p:attrNameLst>
                                          <p:attrName>style.visibility</p:attrName>
                                        </p:attrNameLst>
                                      </p:cBhvr>
                                      <p:to>
                                        <p:strVal val="visible"/>
                                      </p:to>
                                    </p:set>
                                    <p:animEffect transition="in" filter="fade">
                                      <p:cBhvr>
                                        <p:cTn id="12" dur="500"/>
                                        <p:tgtEl>
                                          <p:spTgt spid="1843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434">
                                            <p:txEl>
                                              <p:pRg st="4" end="4"/>
                                            </p:txEl>
                                          </p:spTgt>
                                        </p:tgtEl>
                                        <p:attrNameLst>
                                          <p:attrName>style.visibility</p:attrName>
                                        </p:attrNameLst>
                                      </p:cBhvr>
                                      <p:to>
                                        <p:strVal val="visible"/>
                                      </p:to>
                                    </p:set>
                                    <p:animEffect transition="in" filter="fade">
                                      <p:cBhvr>
                                        <p:cTn id="17" dur="500"/>
                                        <p:tgtEl>
                                          <p:spTgt spid="1843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434">
                                            <p:txEl>
                                              <p:pRg st="6" end="6"/>
                                            </p:txEl>
                                          </p:spTgt>
                                        </p:tgtEl>
                                        <p:attrNameLst>
                                          <p:attrName>style.visibility</p:attrName>
                                        </p:attrNameLst>
                                      </p:cBhvr>
                                      <p:to>
                                        <p:strVal val="visible"/>
                                      </p:to>
                                    </p:set>
                                    <p:animEffect transition="in" filter="fade">
                                      <p:cBhvr>
                                        <p:cTn id="22" dur="500"/>
                                        <p:tgtEl>
                                          <p:spTgt spid="1843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0"/>
            <a:ext cx="8229600" cy="1143000"/>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t>“What more shall I say?”</a:t>
            </a:r>
            <a:endParaRPr lang="en-GB" sz="3200" dirty="0"/>
          </a:p>
        </p:txBody>
      </p:sp>
      <p:sp>
        <p:nvSpPr>
          <p:cNvPr id="18434" name="Rectangle 2"/>
          <p:cNvSpPr>
            <a:spLocks noGrp="1" noChangeArrowheads="1"/>
          </p:cNvSpPr>
          <p:nvPr>
            <p:ph idx="1"/>
          </p:nvPr>
        </p:nvSpPr>
        <p:spPr>
          <a:xfrm>
            <a:off x="228600" y="1295400"/>
            <a:ext cx="8610600" cy="5181600"/>
          </a:xfrm>
          <a:ln/>
        </p:spPr>
        <p:txBody>
          <a:bodyPr lIns="90000" tIns="46800" rIns="90000" bIns="46800">
            <a:noAutofit/>
          </a:bodyPr>
          <a:lstStyle/>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	Now the Spirit expressly says that in latter times some will depart from the faith, giving heed to deceiving spirits and doctrines of demons,  speaking lies in hypocrisy, having their own conscience seared with a hot iron.</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						I Timothy 4:1-2</a:t>
            </a:r>
            <a:endParaRPr lang="en-GB" sz="4000"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a:xfrm>
            <a:off x="304800" y="381000"/>
            <a:ext cx="8610600" cy="6172200"/>
          </a:xfrm>
          <a:ln/>
        </p:spPr>
        <p:txBody>
          <a:bodyPr lIns="90000" tIns="46800" rIns="90000" bIns="46800">
            <a:noAutofit/>
          </a:bodyPr>
          <a:lstStyle/>
          <a:p>
            <a:pPr algn="ct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6000" dirty="0" smtClean="0"/>
              <a:t>REMEMBER</a:t>
            </a:r>
            <a:r>
              <a:rPr lang="en-US" sz="4000" dirty="0" smtClean="0"/>
              <a:t>: </a:t>
            </a:r>
          </a:p>
          <a:p>
            <a:pPr algn="ct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We are in the right regardless of opinion</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4000" dirty="0" smtClean="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a:t>	</a:t>
            </a:r>
            <a:r>
              <a:rPr lang="en-US" sz="4000" dirty="0" smtClean="0"/>
              <a:t>But what I do, I will also continue to do, that I may cut off the opportunity from those who desire an opportunity to be regarded just as we are in the things of which they boast. 				2 Corinthians 11:12 </a:t>
            </a:r>
            <a:endParaRPr lang="en-GB" sz="40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additive="repl">
                                        <p:cTn id="6" dur="1" fill="hold">
                                          <p:stCondLst>
                                            <p:cond delay="0"/>
                                          </p:stCondLst>
                                        </p:cTn>
                                        <p:tgtEl>
                                          <p:spTgt spid="19458">
                                            <p:txEl>
                                              <p:pRg st="3" end="3"/>
                                            </p:txEl>
                                          </p:spTgt>
                                        </p:tgtEl>
                                        <p:attrNameLst>
                                          <p:attrName>style.visibility</p:attrName>
                                        </p:attrNameLst>
                                      </p:cBhvr>
                                      <p:to>
                                        <p:strVal val="visible"/>
                                      </p:to>
                                    </p:set>
                                    <p:anim calcmode="lin" valueType="num">
                                      <p:cBhvr additive="repl">
                                        <p:cTn id="7" dur="500" fill="hold"/>
                                        <p:tgtEl>
                                          <p:spTgt spid="19458">
                                            <p:txEl>
                                              <p:pRg st="3" end="3"/>
                                            </p:txEl>
                                          </p:spTgt>
                                        </p:tgtEl>
                                        <p:attrNameLst>
                                          <p:attrName>ppt_w</p:attrName>
                                        </p:attrNameLst>
                                      </p:cBhvr>
                                      <p:tavLst>
                                        <p:tav tm="100000">
                                          <p:val>
                                            <p:strVal val="0"/>
                                          </p:val>
                                        </p:tav>
                                        <p:tav tm="100000">
                                          <p:val>
                                            <p:strVal val="#ppt_w"/>
                                          </p:val>
                                        </p:tav>
                                      </p:tavLst>
                                    </p:anim>
                                    <p:anim calcmode="lin" valueType="num">
                                      <p:cBhvr additive="repl">
                                        <p:cTn id="8" dur="500" fill="hold"/>
                                        <p:tgtEl>
                                          <p:spTgt spid="19458">
                                            <p:txEl>
                                              <p:pRg st="3" end="3"/>
                                            </p:txEl>
                                          </p:spTgt>
                                        </p:tgtEl>
                                        <p:attrNameLst>
                                          <p:attrName>ppt_h</p:attrName>
                                        </p:attrNameLst>
                                      </p:cBhvr>
                                      <p:tavLst>
                                        <p:tav tm="10000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a:xfrm>
            <a:off x="304800" y="457200"/>
            <a:ext cx="8610600" cy="6400800"/>
          </a:xfrm>
          <a:ln/>
        </p:spPr>
        <p:txBody>
          <a:bodyPr lIns="90000" tIns="46800" rIns="90000" bIns="46800">
            <a:noAutofit/>
          </a:bodyPr>
          <a:lstStyle/>
          <a:p>
            <a:pPr algn="ct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6000" dirty="0" smtClean="0"/>
              <a:t>THEREFORE</a:t>
            </a:r>
            <a:r>
              <a:rPr lang="en-GB" sz="4000" dirty="0" smtClean="0"/>
              <a:t>: </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Speaking plainly</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900" dirty="0" smtClean="0"/>
              <a:t>	In all things showing yourself to be a pattern of good works; in doctrine showing integrity, reverence, incorruptibility, sound speech that cannot be condemned, that one who is an opponent may be ashamed, having nothing evil to say of you.	            						</a:t>
            </a:r>
            <a:r>
              <a:rPr lang="en-GB" sz="3900" dirty="0" smtClean="0"/>
              <a:t>Titus 2:7-8</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a:xfrm>
            <a:off x="304800" y="152400"/>
            <a:ext cx="8610600" cy="6400800"/>
          </a:xfrm>
          <a:ln/>
        </p:spPr>
        <p:txBody>
          <a:bodyPr lIns="90000" tIns="46800" rIns="90000" bIns="46800">
            <a:noAutofit/>
          </a:bodyPr>
          <a:lstStyle/>
          <a:p>
            <a:pPr algn="ct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6000" dirty="0" smtClean="0"/>
              <a:t>FINALLY</a:t>
            </a:r>
            <a:r>
              <a:rPr lang="en-GB" sz="4000" dirty="0" smtClean="0"/>
              <a:t>: </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Do not expect to be right with the world</a:t>
            </a:r>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smtClean="0"/>
          </a:p>
          <a:p>
            <a:pPr>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	"If you were of the world, the world would love its own. Yet because you are not of the world, but I chose you out of the world, therefore the world hates you.“                          					 John 15:19 </a:t>
            </a:r>
            <a:endParaRPr lang="en-GB" sz="4000"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0" y="0"/>
            <a:ext cx="91440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7000" dirty="0" smtClean="0"/>
              <a:t>Damages of Immorality</a:t>
            </a:r>
            <a:endParaRPr lang="en-GB" sz="7000" dirty="0"/>
          </a:p>
        </p:txBody>
      </p:sp>
      <p:pic>
        <p:nvPicPr>
          <p:cNvPr id="1027" name="Picture 3" descr="C:\Users\BRIAN\AppData\Local\Microsoft\Windows\INetCache\IE\EPOAMTV5\MC900432345[1].wmf"/>
          <p:cNvPicPr>
            <a:picLocks noChangeAspect="1" noChangeArrowheads="1"/>
          </p:cNvPicPr>
          <p:nvPr/>
        </p:nvPicPr>
        <p:blipFill>
          <a:blip r:embed="rId3" cstate="print"/>
          <a:srcRect/>
          <a:stretch>
            <a:fillRect/>
          </a:stretch>
        </p:blipFill>
        <p:spPr bwMode="auto">
          <a:xfrm>
            <a:off x="5638800" y="2133600"/>
            <a:ext cx="3236913" cy="3401402"/>
          </a:xfrm>
          <a:prstGeom prst="rect">
            <a:avLst/>
          </a:prstGeom>
          <a:noFill/>
        </p:spPr>
      </p:pic>
      <p:pic>
        <p:nvPicPr>
          <p:cNvPr id="1028" name="Picture 4" descr="C:\Users\BRIAN\AppData\Local\Microsoft\Windows\INetCache\IE\CX38SRPE\MC900217216[1].wmf"/>
          <p:cNvPicPr>
            <a:picLocks noChangeAspect="1" noChangeArrowheads="1"/>
          </p:cNvPicPr>
          <p:nvPr/>
        </p:nvPicPr>
        <p:blipFill>
          <a:blip r:embed="rId4" cstate="print"/>
          <a:srcRect/>
          <a:stretch>
            <a:fillRect/>
          </a:stretch>
        </p:blipFill>
        <p:spPr bwMode="auto">
          <a:xfrm>
            <a:off x="381000" y="1676400"/>
            <a:ext cx="4553132" cy="4114800"/>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dissolve">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idx="1"/>
          </p:nvPr>
        </p:nvSpPr>
        <p:spPr>
          <a:xfrm>
            <a:off x="0" y="304800"/>
            <a:ext cx="9144000" cy="6400800"/>
          </a:xfrm>
          <a:ln/>
        </p:spPr>
        <p:txBody>
          <a:bodyPr lIns="90000" tIns="46800" rIns="90000" bIns="46800">
            <a:noAutofit/>
          </a:bodyPr>
          <a:lstStyle/>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400" i="1" dirty="0" smtClean="0"/>
              <a:t> </a:t>
            </a:r>
            <a:r>
              <a:rPr lang="en-US" sz="4000" i="1" dirty="0" smtClean="0"/>
              <a:t>"Come now, and let us reason together," Says the LORD, "Though your sins are as scarlet, they will be as white as snow; though they are red like crimson, they  will be like wool” - </a:t>
            </a:r>
            <a:r>
              <a:rPr lang="en-US" sz="4000" dirty="0" smtClean="0"/>
              <a:t>Isaiah 1:18 </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000" dirty="0" smtClean="0">
              <a:ln w="18415" cmpd="sng">
                <a:solidFill>
                  <a:srgbClr val="FFFFFF"/>
                </a:solidFill>
                <a:prstDash val="solid"/>
              </a:ln>
              <a:solidFill>
                <a:srgbClr val="FFFFFF"/>
              </a:solidFill>
              <a:effectLst>
                <a:glow rad="228600">
                  <a:srgbClr val="070101"/>
                </a:glow>
                <a:outerShdw blurRad="63500" dir="3600000" algn="tl" rotWithShape="0">
                  <a:srgbClr val="000000">
                    <a:alpha val="70000"/>
                  </a:srgbClr>
                </a:outerShdw>
              </a:effectLst>
            </a:endParaRPr>
          </a:p>
          <a:p>
            <a:pPr algn="ct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800" dirty="0" smtClean="0">
                <a:ln w="18415" cmpd="sng">
                  <a:solidFill>
                    <a:srgbClr val="FFFFFF"/>
                  </a:solidFill>
                  <a:prstDash val="solid"/>
                </a:ln>
                <a:solidFill>
                  <a:srgbClr val="FFFFFF"/>
                </a:solidFill>
                <a:effectLst>
                  <a:glow rad="228600">
                    <a:srgbClr val="070101"/>
                  </a:glow>
                  <a:outerShdw blurRad="63500" dir="3600000" algn="tl" rotWithShape="0">
                    <a:srgbClr val="000000">
                      <a:alpha val="70000"/>
                    </a:srgbClr>
                  </a:outerShdw>
                </a:effectLst>
              </a:rPr>
              <a:t>	Hear and believe - Romans 10:17 </a:t>
            </a:r>
          </a:p>
          <a:p>
            <a:pPr algn="ct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800" dirty="0" smtClean="0">
                <a:ln w="18415" cmpd="sng">
                  <a:solidFill>
                    <a:srgbClr val="FFFFFF"/>
                  </a:solidFill>
                  <a:prstDash val="solid"/>
                </a:ln>
                <a:solidFill>
                  <a:srgbClr val="FFFFFF"/>
                </a:solidFill>
                <a:effectLst>
                  <a:glow rad="228600">
                    <a:srgbClr val="070101"/>
                  </a:glow>
                  <a:outerShdw blurRad="63500" dir="3600000" algn="tl" rotWithShape="0">
                    <a:srgbClr val="000000">
                      <a:alpha val="70000"/>
                    </a:srgbClr>
                  </a:outerShdw>
                </a:effectLst>
              </a:rPr>
              <a:t>	Confess – Romans 10:9</a:t>
            </a:r>
          </a:p>
          <a:p>
            <a:pPr algn="ct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800" dirty="0" smtClean="0">
                <a:ln w="18415" cmpd="sng">
                  <a:solidFill>
                    <a:srgbClr val="FFFFFF"/>
                  </a:solidFill>
                  <a:prstDash val="solid"/>
                </a:ln>
                <a:solidFill>
                  <a:srgbClr val="FFFFFF"/>
                </a:solidFill>
                <a:effectLst>
                  <a:glow rad="228600">
                    <a:srgbClr val="070101"/>
                  </a:glow>
                  <a:outerShdw blurRad="63500" dir="3600000" algn="tl" rotWithShape="0">
                    <a:srgbClr val="000000">
                      <a:alpha val="70000"/>
                    </a:srgbClr>
                  </a:outerShdw>
                </a:effectLst>
              </a:rPr>
              <a:t>	Repent – Romans 6:6</a:t>
            </a:r>
          </a:p>
          <a:p>
            <a:pPr algn="ct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800" dirty="0" smtClean="0">
                <a:ln w="18415" cmpd="sng">
                  <a:solidFill>
                    <a:srgbClr val="FFFFFF"/>
                  </a:solidFill>
                  <a:prstDash val="solid"/>
                </a:ln>
                <a:solidFill>
                  <a:srgbClr val="FFFFFF"/>
                </a:solidFill>
                <a:effectLst>
                  <a:glow rad="228600">
                    <a:srgbClr val="070101"/>
                  </a:glow>
                  <a:outerShdw blurRad="63500" dir="3600000" algn="tl" rotWithShape="0">
                    <a:srgbClr val="000000">
                      <a:alpha val="70000"/>
                    </a:srgbClr>
                  </a:outerShdw>
                </a:effectLst>
              </a:rPr>
              <a:t>	Be immersed – Romans 6:3</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4800" dirty="0" smtClean="0">
              <a:ln w="18415" cmpd="sng">
                <a:solidFill>
                  <a:srgbClr val="FFFFFF"/>
                </a:solidFill>
                <a:prstDash val="solid"/>
              </a:ln>
              <a:solidFill>
                <a:srgbClr val="FFFFFF"/>
              </a:solidFill>
              <a:effectLst>
                <a:glow rad="228600">
                  <a:srgbClr val="070101"/>
                </a:glow>
                <a:outerShdw blurRad="63500" dir="3600000" algn="tl" rotWithShape="0">
                  <a:srgbClr val="000000">
                    <a:alpha val="70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482">
                                            <p:txEl>
                                              <p:pRg st="2" end="2"/>
                                            </p:txEl>
                                          </p:spTgt>
                                        </p:tgtEl>
                                        <p:attrNameLst>
                                          <p:attrName>style.visibility</p:attrName>
                                        </p:attrNameLst>
                                      </p:cBhvr>
                                      <p:to>
                                        <p:strVal val="visible"/>
                                      </p:to>
                                    </p:set>
                                    <p:animEffect transition="in" filter="fade">
                                      <p:cBhvr>
                                        <p:cTn id="7" dur="500"/>
                                        <p:tgtEl>
                                          <p:spTgt spid="2048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0482">
                                            <p:txEl>
                                              <p:pRg st="3" end="3"/>
                                            </p:txEl>
                                          </p:spTgt>
                                        </p:tgtEl>
                                        <p:attrNameLst>
                                          <p:attrName>style.visibility</p:attrName>
                                        </p:attrNameLst>
                                      </p:cBhvr>
                                      <p:to>
                                        <p:strVal val="visible"/>
                                      </p:to>
                                    </p:set>
                                    <p:animEffect transition="in" filter="fade">
                                      <p:cBhvr>
                                        <p:cTn id="10" dur="500"/>
                                        <p:tgtEl>
                                          <p:spTgt spid="2048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0482">
                                            <p:txEl>
                                              <p:pRg st="4" end="4"/>
                                            </p:txEl>
                                          </p:spTgt>
                                        </p:tgtEl>
                                        <p:attrNameLst>
                                          <p:attrName>style.visibility</p:attrName>
                                        </p:attrNameLst>
                                      </p:cBhvr>
                                      <p:to>
                                        <p:strVal val="visible"/>
                                      </p:to>
                                    </p:set>
                                    <p:animEffect transition="in" filter="fade">
                                      <p:cBhvr>
                                        <p:cTn id="13" dur="500"/>
                                        <p:tgtEl>
                                          <p:spTgt spid="2048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0482">
                                            <p:txEl>
                                              <p:pRg st="5" end="5"/>
                                            </p:txEl>
                                          </p:spTgt>
                                        </p:tgtEl>
                                        <p:attrNameLst>
                                          <p:attrName>style.visibility</p:attrName>
                                        </p:attrNameLst>
                                      </p:cBhvr>
                                      <p:to>
                                        <p:strVal val="visible"/>
                                      </p:to>
                                    </p:set>
                                    <p:animEffect transition="in" filter="fade">
                                      <p:cBhvr>
                                        <p:cTn id="16" dur="500"/>
                                        <p:tgtEl>
                                          <p:spTgt spid="2048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0"/>
            <a:ext cx="8229600" cy="1371600"/>
          </a:xfrm>
          <a:ln/>
        </p:spPr>
        <p:txBody>
          <a:bodyPr lIns="90000" tIns="46800" rIns="90000" bIns="46800">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000" dirty="0"/>
              <a:t>The Real Devil</a:t>
            </a:r>
          </a:p>
        </p:txBody>
      </p:sp>
      <p:sp>
        <p:nvSpPr>
          <p:cNvPr id="12290" name="Rectangle 2"/>
          <p:cNvSpPr>
            <a:spLocks noGrp="1" noChangeArrowheads="1"/>
          </p:cNvSpPr>
          <p:nvPr>
            <p:ph idx="1"/>
          </p:nvPr>
        </p:nvSpPr>
        <p:spPr>
          <a:xfrm>
            <a:off x="228600" y="1371600"/>
            <a:ext cx="8686800" cy="5181600"/>
          </a:xfrm>
          <a:ln/>
        </p:spPr>
        <p:txBody>
          <a:bodyPr lIns="90000" tIns="46800" rIns="90000" bIns="46800">
            <a:noAutofit/>
          </a:bodyPr>
          <a:lstStyle/>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In our personal life, sin is our responsibility </a:t>
            </a:r>
          </a:p>
          <a:p>
            <a:pPr lvl="1">
              <a:lnSpc>
                <a:spcPct val="91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James </a:t>
            </a:r>
            <a:r>
              <a:rPr lang="en-GB" sz="3800" dirty="0" smtClean="0"/>
              <a:t>1:13-15</a:t>
            </a:r>
          </a:p>
          <a:p>
            <a:pPr lvl="1">
              <a:lnSpc>
                <a:spcPct val="91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3800" dirty="0"/>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In the world </a:t>
            </a:r>
            <a:r>
              <a:rPr lang="en-GB" sz="3800" dirty="0" smtClean="0"/>
              <a:t>Satan works </a:t>
            </a:r>
            <a:r>
              <a:rPr lang="en-GB" sz="3800" dirty="0"/>
              <a:t>with his ministers</a:t>
            </a:r>
          </a:p>
          <a:p>
            <a:pPr lvl="1">
              <a:lnSpc>
                <a:spcPct val="91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II Corinthians 11:12-14</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3800" dirty="0" smtClean="0"/>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smtClean="0"/>
              <a:t>We </a:t>
            </a:r>
            <a:r>
              <a:rPr lang="en-GB" sz="3800" dirty="0"/>
              <a:t>need to </a:t>
            </a:r>
            <a:r>
              <a:rPr lang="en-GB" sz="3800" dirty="0" smtClean="0"/>
              <a:t>know the Working of Satan</a:t>
            </a:r>
            <a:endParaRPr lang="en-GB" sz="3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fade">
                                      <p:cBhvr>
                                        <p:cTn id="7" dur="500"/>
                                        <p:tgtEl>
                                          <p:spTgt spid="1229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290">
                                            <p:txEl>
                                              <p:pRg st="1" end="1"/>
                                            </p:txEl>
                                          </p:spTgt>
                                        </p:tgtEl>
                                        <p:attrNameLst>
                                          <p:attrName>style.visibility</p:attrName>
                                        </p:attrNameLst>
                                      </p:cBhvr>
                                      <p:to>
                                        <p:strVal val="visible"/>
                                      </p:to>
                                    </p:set>
                                    <p:animEffect transition="in" filter="fade">
                                      <p:cBhvr>
                                        <p:cTn id="10" dur="500"/>
                                        <p:tgtEl>
                                          <p:spTgt spid="12290">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290">
                                            <p:txEl>
                                              <p:pRg st="3" end="3"/>
                                            </p:txEl>
                                          </p:spTgt>
                                        </p:tgtEl>
                                        <p:attrNameLst>
                                          <p:attrName>style.visibility</p:attrName>
                                        </p:attrNameLst>
                                      </p:cBhvr>
                                      <p:to>
                                        <p:strVal val="visible"/>
                                      </p:to>
                                    </p:set>
                                    <p:animEffect transition="in" filter="fade">
                                      <p:cBhvr>
                                        <p:cTn id="15" dur="500"/>
                                        <p:tgtEl>
                                          <p:spTgt spid="12290">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2290">
                                            <p:txEl>
                                              <p:pRg st="4" end="4"/>
                                            </p:txEl>
                                          </p:spTgt>
                                        </p:tgtEl>
                                        <p:attrNameLst>
                                          <p:attrName>style.visibility</p:attrName>
                                        </p:attrNameLst>
                                      </p:cBhvr>
                                      <p:to>
                                        <p:strVal val="visible"/>
                                      </p:to>
                                    </p:set>
                                    <p:animEffect transition="in" filter="fade">
                                      <p:cBhvr>
                                        <p:cTn id="18" dur="500"/>
                                        <p:tgtEl>
                                          <p:spTgt spid="12290">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2290">
                                            <p:txEl>
                                              <p:pRg st="6" end="6"/>
                                            </p:txEl>
                                          </p:spTgt>
                                        </p:tgtEl>
                                        <p:attrNameLst>
                                          <p:attrName>style.visibility</p:attrName>
                                        </p:attrNameLst>
                                      </p:cBhvr>
                                      <p:to>
                                        <p:strVal val="visible"/>
                                      </p:to>
                                    </p:set>
                                    <p:animEffect transition="in" filter="fade">
                                      <p:cBhvr>
                                        <p:cTn id="23" dur="500"/>
                                        <p:tgtEl>
                                          <p:spTgt spid="1229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0"/>
            <a:ext cx="8229600" cy="1371600"/>
          </a:xfrm>
          <a:ln/>
        </p:spPr>
        <p:txBody>
          <a:bodyPr lIns="90000" tIns="46800" rIns="90000" bIns="46800">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000" dirty="0"/>
              <a:t>The Real Devil</a:t>
            </a:r>
          </a:p>
        </p:txBody>
      </p:sp>
      <p:sp>
        <p:nvSpPr>
          <p:cNvPr id="12290" name="Rectangle 2"/>
          <p:cNvSpPr>
            <a:spLocks noGrp="1" noChangeArrowheads="1"/>
          </p:cNvSpPr>
          <p:nvPr>
            <p:ph idx="1"/>
          </p:nvPr>
        </p:nvSpPr>
        <p:spPr>
          <a:xfrm>
            <a:off x="228600" y="1371600"/>
            <a:ext cx="8686800" cy="5181600"/>
          </a:xfrm>
          <a:ln/>
        </p:spPr>
        <p:txBody>
          <a:bodyPr lIns="90000" tIns="46800" rIns="90000" bIns="46800">
            <a:noAutofit/>
          </a:bodyPr>
          <a:lstStyle/>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In our personal life, sin is our responsibility </a:t>
            </a:r>
          </a:p>
          <a:p>
            <a:pPr lvl="1">
              <a:lnSpc>
                <a:spcPct val="91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James </a:t>
            </a:r>
            <a:r>
              <a:rPr lang="en-GB" sz="3800" dirty="0" smtClean="0"/>
              <a:t>1:13-15</a:t>
            </a:r>
          </a:p>
          <a:p>
            <a:pPr lvl="1">
              <a:lnSpc>
                <a:spcPct val="91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3800" dirty="0"/>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In the world </a:t>
            </a:r>
            <a:r>
              <a:rPr lang="en-GB" sz="3800" dirty="0" smtClean="0"/>
              <a:t>Satan works </a:t>
            </a:r>
            <a:r>
              <a:rPr lang="en-GB" sz="3800" dirty="0"/>
              <a:t>with his ministers</a:t>
            </a:r>
          </a:p>
          <a:p>
            <a:pPr lvl="1">
              <a:lnSpc>
                <a:spcPct val="91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a:t>II Corinthians 11:12-14</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3800" dirty="0" smtClean="0"/>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800" dirty="0" smtClean="0"/>
              <a:t>We need to know </a:t>
            </a:r>
            <a:r>
              <a:rPr lang="en-GB" sz="3800" u="sng" dirty="0" smtClean="0"/>
              <a:t>the </a:t>
            </a:r>
            <a:r>
              <a:rPr lang="en-GB" sz="3800" u="sng" dirty="0"/>
              <a:t>Devil’s </a:t>
            </a:r>
            <a:r>
              <a:rPr lang="en-GB" sz="3800" u="sng" dirty="0" smtClean="0"/>
              <a:t>Plan</a:t>
            </a:r>
            <a:endParaRPr lang="en-GB" sz="3800" u="sng"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0"/>
            <a:ext cx="8229600" cy="1371600"/>
          </a:xfrm>
          <a:ln/>
        </p:spPr>
        <p:txBody>
          <a:bodyPr lIns="90000" tIns="46800" rIns="90000" bIns="46800">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000" dirty="0"/>
              <a:t>The Devil’s </a:t>
            </a:r>
            <a:r>
              <a:rPr lang="en-GB" sz="6000" dirty="0" smtClean="0"/>
              <a:t>Plan</a:t>
            </a:r>
            <a:br>
              <a:rPr lang="en-GB" sz="6000" dirty="0" smtClean="0"/>
            </a:br>
            <a:r>
              <a:rPr lang="en-GB" sz="6000" dirty="0" smtClean="0"/>
              <a:t> Genesis 3:1-6 </a:t>
            </a:r>
            <a:endParaRPr lang="en-GB" sz="6000" dirty="0"/>
          </a:p>
        </p:txBody>
      </p:sp>
      <p:sp>
        <p:nvSpPr>
          <p:cNvPr id="13314" name="Rectangle 2"/>
          <p:cNvSpPr>
            <a:spLocks noGrp="1" noChangeArrowheads="1"/>
          </p:cNvSpPr>
          <p:nvPr>
            <p:ph idx="1"/>
          </p:nvPr>
        </p:nvSpPr>
        <p:spPr>
          <a:xfrm>
            <a:off x="0" y="1600200"/>
            <a:ext cx="9144000" cy="5486400"/>
          </a:xfrm>
          <a:ln/>
        </p:spPr>
        <p:txBody>
          <a:bodyPr lIns="90000" tIns="46800" rIns="90000" bIns="46800">
            <a:normAutofit fontScale="92500"/>
          </a:bodyPr>
          <a:lstStyle/>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smtClean="0"/>
              <a:t> </a:t>
            </a:r>
            <a:r>
              <a:rPr lang="en-GB" sz="4000" dirty="0" smtClean="0"/>
              <a:t>The </a:t>
            </a:r>
            <a:r>
              <a:rPr lang="en-GB" sz="4000" dirty="0"/>
              <a:t>Devil’s </a:t>
            </a:r>
            <a:r>
              <a:rPr lang="en-GB" sz="4000" dirty="0" smtClean="0"/>
              <a:t>Plan </a:t>
            </a:r>
            <a:r>
              <a:rPr lang="en-GB" sz="4000" dirty="0"/>
              <a:t>was </a:t>
            </a:r>
            <a:r>
              <a:rPr lang="en-GB" sz="4000" dirty="0" smtClean="0"/>
              <a:t>introduced </a:t>
            </a:r>
            <a:r>
              <a:rPr lang="en-GB" sz="4000" dirty="0"/>
              <a:t>in the </a:t>
            </a:r>
            <a:r>
              <a:rPr lang="en-GB" sz="4000" dirty="0" smtClean="0"/>
              <a:t>Garden</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200" dirty="0" smtClean="0"/>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a:t>
            </a:r>
            <a:r>
              <a:rPr lang="en-GB" sz="4000" dirty="0"/>
              <a:t>– </a:t>
            </a:r>
            <a:r>
              <a:rPr lang="en-GB" sz="4000" dirty="0" smtClean="0"/>
              <a:t>Lessen </a:t>
            </a:r>
            <a:r>
              <a:rPr lang="en-GB" sz="4000" dirty="0"/>
              <a:t>the Sinfulness of Sin with a </a:t>
            </a:r>
            <a:r>
              <a:rPr lang="en-GB" sz="4000" dirty="0" smtClean="0"/>
              <a:t>Lie</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		</a:t>
            </a:r>
            <a:r>
              <a:rPr lang="en-GB" sz="4000" i="1" dirty="0" smtClean="0"/>
              <a:t>This </a:t>
            </a:r>
            <a:r>
              <a:rPr lang="en-GB" sz="4000" i="1" dirty="0"/>
              <a:t>sin is not as bad as it </a:t>
            </a:r>
            <a:r>
              <a:rPr lang="en-GB" sz="4000" i="1" dirty="0" smtClean="0"/>
              <a:t>seems</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 Word </a:t>
            </a:r>
            <a:r>
              <a:rPr lang="en-GB" sz="4000" dirty="0" smtClean="0"/>
              <a:t>Switch</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		</a:t>
            </a:r>
            <a:r>
              <a:rPr lang="en-GB" sz="4000" i="1" dirty="0" smtClean="0"/>
              <a:t>Call </a:t>
            </a:r>
            <a:r>
              <a:rPr lang="en-GB" sz="4000" i="1" dirty="0"/>
              <a:t>it knowledge instead of </a:t>
            </a:r>
            <a:r>
              <a:rPr lang="en-GB" sz="4000" i="1" dirty="0" smtClean="0"/>
              <a:t>Sin</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 </a:t>
            </a:r>
            <a:r>
              <a:rPr lang="en-GB" sz="4000" dirty="0"/>
              <a:t>Malign the </a:t>
            </a:r>
            <a:r>
              <a:rPr lang="en-GB" sz="4000" dirty="0" smtClean="0"/>
              <a:t>Righteous</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		</a:t>
            </a:r>
            <a:r>
              <a:rPr lang="en-GB" sz="4000" i="1" dirty="0" smtClean="0"/>
              <a:t>God </a:t>
            </a:r>
            <a:r>
              <a:rPr lang="en-GB" sz="4000" i="1" dirty="0"/>
              <a:t>does not want you to </a:t>
            </a:r>
            <a:r>
              <a:rPr lang="en-GB" sz="4000" i="1" dirty="0" smtClean="0"/>
              <a:t>know</a:t>
            </a:r>
          </a:p>
          <a:p>
            <a:pPr>
              <a:lnSpc>
                <a:spcPct val="9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4 </a:t>
            </a:r>
            <a:r>
              <a:rPr lang="en-GB" sz="4000" dirty="0"/>
              <a:t>– </a:t>
            </a:r>
            <a:r>
              <a:rPr lang="en-GB" sz="4000" dirty="0" smtClean="0"/>
              <a:t>Get You to Live With It</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500"/>
                                        <p:tgtEl>
                                          <p:spTgt spid="133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4">
                                            <p:txEl>
                                              <p:pRg st="2" end="2"/>
                                            </p:txEl>
                                          </p:spTgt>
                                        </p:tgtEl>
                                        <p:attrNameLst>
                                          <p:attrName>style.visibility</p:attrName>
                                        </p:attrNameLst>
                                      </p:cBhvr>
                                      <p:to>
                                        <p:strVal val="visible"/>
                                      </p:to>
                                    </p:set>
                                    <p:animEffect transition="in" filter="fade">
                                      <p:cBhvr>
                                        <p:cTn id="12" dur="500"/>
                                        <p:tgtEl>
                                          <p:spTgt spid="133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314">
                                            <p:txEl>
                                              <p:pRg st="3" end="3"/>
                                            </p:txEl>
                                          </p:spTgt>
                                        </p:tgtEl>
                                        <p:attrNameLst>
                                          <p:attrName>style.visibility</p:attrName>
                                        </p:attrNameLst>
                                      </p:cBhvr>
                                      <p:to>
                                        <p:strVal val="visible"/>
                                      </p:to>
                                    </p:set>
                                    <p:animEffect transition="in" filter="fade">
                                      <p:cBhvr>
                                        <p:cTn id="17" dur="500"/>
                                        <p:tgtEl>
                                          <p:spTgt spid="1331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314">
                                            <p:txEl>
                                              <p:pRg st="4" end="4"/>
                                            </p:txEl>
                                          </p:spTgt>
                                        </p:tgtEl>
                                        <p:attrNameLst>
                                          <p:attrName>style.visibility</p:attrName>
                                        </p:attrNameLst>
                                      </p:cBhvr>
                                      <p:to>
                                        <p:strVal val="visible"/>
                                      </p:to>
                                    </p:set>
                                    <p:animEffect transition="in" filter="fade">
                                      <p:cBhvr>
                                        <p:cTn id="22" dur="500"/>
                                        <p:tgtEl>
                                          <p:spTgt spid="1331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314">
                                            <p:txEl>
                                              <p:pRg st="5" end="5"/>
                                            </p:txEl>
                                          </p:spTgt>
                                        </p:tgtEl>
                                        <p:attrNameLst>
                                          <p:attrName>style.visibility</p:attrName>
                                        </p:attrNameLst>
                                      </p:cBhvr>
                                      <p:to>
                                        <p:strVal val="visible"/>
                                      </p:to>
                                    </p:set>
                                    <p:animEffect transition="in" filter="fade">
                                      <p:cBhvr>
                                        <p:cTn id="27" dur="500"/>
                                        <p:tgtEl>
                                          <p:spTgt spid="1331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314">
                                            <p:txEl>
                                              <p:pRg st="6" end="6"/>
                                            </p:txEl>
                                          </p:spTgt>
                                        </p:tgtEl>
                                        <p:attrNameLst>
                                          <p:attrName>style.visibility</p:attrName>
                                        </p:attrNameLst>
                                      </p:cBhvr>
                                      <p:to>
                                        <p:strVal val="visible"/>
                                      </p:to>
                                    </p:set>
                                    <p:animEffect transition="in" filter="fade">
                                      <p:cBhvr>
                                        <p:cTn id="32" dur="500"/>
                                        <p:tgtEl>
                                          <p:spTgt spid="1331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314">
                                            <p:txEl>
                                              <p:pRg st="7" end="7"/>
                                            </p:txEl>
                                          </p:spTgt>
                                        </p:tgtEl>
                                        <p:attrNameLst>
                                          <p:attrName>style.visibility</p:attrName>
                                        </p:attrNameLst>
                                      </p:cBhvr>
                                      <p:to>
                                        <p:strVal val="visible"/>
                                      </p:to>
                                    </p:set>
                                    <p:animEffect transition="in" filter="fade">
                                      <p:cBhvr>
                                        <p:cTn id="37" dur="500"/>
                                        <p:tgtEl>
                                          <p:spTgt spid="1331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314">
                                            <p:txEl>
                                              <p:pRg st="8" end="8"/>
                                            </p:txEl>
                                          </p:spTgt>
                                        </p:tgtEl>
                                        <p:attrNameLst>
                                          <p:attrName>style.visibility</p:attrName>
                                        </p:attrNameLst>
                                      </p:cBhvr>
                                      <p:to>
                                        <p:strVal val="visible"/>
                                      </p:to>
                                    </p:set>
                                    <p:animEffect transition="in" filter="fade">
                                      <p:cBhvr>
                                        <p:cTn id="42" dur="500"/>
                                        <p:tgtEl>
                                          <p:spTgt spid="1331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0"/>
            <a:ext cx="8229600" cy="1371600"/>
          </a:xfrm>
          <a:ln/>
        </p:spPr>
        <p:txBody>
          <a:bodyPr lIns="90000" tIns="46800" rIns="90000" bIns="46800">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900" dirty="0" smtClean="0"/>
              <a:t>Abortion</a:t>
            </a:r>
            <a:r>
              <a:rPr lang="en-GB" sz="5200" dirty="0" smtClean="0"/>
              <a:t> </a:t>
            </a:r>
            <a:br>
              <a:rPr lang="en-GB" sz="5200" dirty="0" smtClean="0"/>
            </a:br>
            <a:r>
              <a:rPr lang="en-GB" dirty="0" smtClean="0"/>
              <a:t>Genesis 9:6, Psalm 139:13</a:t>
            </a:r>
            <a:endParaRPr lang="en-GB" dirty="0"/>
          </a:p>
        </p:txBody>
      </p:sp>
      <p:sp>
        <p:nvSpPr>
          <p:cNvPr id="14338" name="Rectangle 2"/>
          <p:cNvSpPr>
            <a:spLocks noGrp="1" noChangeArrowheads="1"/>
          </p:cNvSpPr>
          <p:nvPr>
            <p:ph idx="1"/>
          </p:nvPr>
        </p:nvSpPr>
        <p:spPr>
          <a:xfrm>
            <a:off x="457200" y="1752600"/>
            <a:ext cx="8229600" cy="4724400"/>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a:t>
            </a:r>
            <a:r>
              <a:rPr lang="en-GB" sz="4000" dirty="0"/>
              <a:t>Lessen </a:t>
            </a:r>
            <a:r>
              <a:rPr lang="en-GB" sz="4000" dirty="0" smtClean="0"/>
              <a:t>Sinfulness </a:t>
            </a:r>
            <a:r>
              <a:rPr lang="en-GB" sz="4000" dirty="0"/>
              <a:t>with a </a:t>
            </a:r>
            <a:r>
              <a:rPr lang="en-GB" sz="4000" dirty="0" smtClean="0"/>
              <a:t>Lie</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Abortion </a:t>
            </a:r>
            <a:r>
              <a:rPr lang="en-GB" sz="4000" dirty="0"/>
              <a:t>was not for a bad </a:t>
            </a:r>
            <a:r>
              <a:rPr lang="en-GB" sz="4000" dirty="0" smtClean="0"/>
              <a:t>reason</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-Population control </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-Prevention </a:t>
            </a:r>
            <a:r>
              <a:rPr lang="en-GB" sz="4000" i="1" dirty="0"/>
              <a:t>of single </a:t>
            </a:r>
            <a:r>
              <a:rPr lang="en-GB" sz="4000" i="1" dirty="0" smtClean="0"/>
              <a:t>mothers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	-Reducing crime</a:t>
            </a:r>
            <a:endParaRPr lang="en-GB" sz="4000"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Effect transition="in" filter="fade">
                                      <p:cBhvr>
                                        <p:cTn id="7" dur="500"/>
                                        <p:tgtEl>
                                          <p:spTgt spid="143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338">
                                            <p:txEl>
                                              <p:pRg st="2" end="2"/>
                                            </p:txEl>
                                          </p:spTgt>
                                        </p:tgtEl>
                                        <p:attrNameLst>
                                          <p:attrName>style.visibility</p:attrName>
                                        </p:attrNameLst>
                                      </p:cBhvr>
                                      <p:to>
                                        <p:strVal val="visible"/>
                                      </p:to>
                                    </p:set>
                                    <p:animEffect transition="in" filter="fade">
                                      <p:cBhvr>
                                        <p:cTn id="12" dur="500"/>
                                        <p:tgtEl>
                                          <p:spTgt spid="1433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338">
                                            <p:txEl>
                                              <p:pRg st="3" end="3"/>
                                            </p:txEl>
                                          </p:spTgt>
                                        </p:tgtEl>
                                        <p:attrNameLst>
                                          <p:attrName>style.visibility</p:attrName>
                                        </p:attrNameLst>
                                      </p:cBhvr>
                                      <p:to>
                                        <p:strVal val="visible"/>
                                      </p:to>
                                    </p:set>
                                    <p:animEffect transition="in" filter="fade">
                                      <p:cBhvr>
                                        <p:cTn id="17" dur="500"/>
                                        <p:tgtEl>
                                          <p:spTgt spid="1433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338">
                                            <p:txEl>
                                              <p:pRg st="4" end="4"/>
                                            </p:txEl>
                                          </p:spTgt>
                                        </p:tgtEl>
                                        <p:attrNameLst>
                                          <p:attrName>style.visibility</p:attrName>
                                        </p:attrNameLst>
                                      </p:cBhvr>
                                      <p:to>
                                        <p:strVal val="visible"/>
                                      </p:to>
                                    </p:set>
                                    <p:animEffect transition="in" filter="fade">
                                      <p:cBhvr>
                                        <p:cTn id="22" dur="500"/>
                                        <p:tgtEl>
                                          <p:spTgt spid="1433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338">
                                            <p:txEl>
                                              <p:pRg st="5" end="5"/>
                                            </p:txEl>
                                          </p:spTgt>
                                        </p:tgtEl>
                                        <p:attrNameLst>
                                          <p:attrName>style.visibility</p:attrName>
                                        </p:attrNameLst>
                                      </p:cBhvr>
                                      <p:to>
                                        <p:strVal val="visible"/>
                                      </p:to>
                                    </p:set>
                                    <p:animEffect transition="in" filter="fade">
                                      <p:cBhvr>
                                        <p:cTn id="27" dur="500"/>
                                        <p:tgtEl>
                                          <p:spTgt spid="143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0"/>
            <a:ext cx="8229600" cy="1371600"/>
          </a:xfrm>
          <a:ln/>
        </p:spPr>
        <p:txBody>
          <a:bodyPr lIns="90000" tIns="46800" rIns="90000" bIns="46800">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600" dirty="0" smtClean="0"/>
              <a:t>Abortion </a:t>
            </a:r>
            <a:br>
              <a:rPr lang="en-GB" sz="6600" dirty="0" smtClean="0"/>
            </a:br>
            <a:r>
              <a:rPr lang="en-GB" sz="4900" dirty="0" smtClean="0"/>
              <a:t>Genesis 9:6, Psalm 139:13</a:t>
            </a:r>
            <a:endParaRPr lang="en-GB" sz="4900" dirty="0"/>
          </a:p>
        </p:txBody>
      </p:sp>
      <p:sp>
        <p:nvSpPr>
          <p:cNvPr id="14338" name="Rectangle 2"/>
          <p:cNvSpPr>
            <a:spLocks noGrp="1" noChangeArrowheads="1"/>
          </p:cNvSpPr>
          <p:nvPr>
            <p:ph idx="1"/>
          </p:nvPr>
        </p:nvSpPr>
        <p:spPr>
          <a:xfrm>
            <a:off x="457200" y="1752600"/>
            <a:ext cx="8686800" cy="4724400"/>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Abortion</a:t>
            </a: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a:t>
            </a:r>
            <a:r>
              <a:rPr lang="en-GB" sz="4000" dirty="0" smtClean="0"/>
              <a:t>Switch</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-Abortion </a:t>
            </a:r>
            <a:r>
              <a:rPr lang="en-GB" sz="4000" i="1" dirty="0"/>
              <a:t>became</a:t>
            </a:r>
            <a:r>
              <a:rPr lang="en-GB" sz="4000" dirty="0"/>
              <a:t> </a:t>
            </a:r>
            <a:r>
              <a:rPr lang="en-GB" sz="4000" dirty="0" smtClean="0"/>
              <a:t>Procedure</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-Abortion </a:t>
            </a:r>
            <a:r>
              <a:rPr lang="en-GB" sz="4000" i="1" dirty="0" smtClean="0"/>
              <a:t>became</a:t>
            </a:r>
            <a:r>
              <a:rPr lang="en-GB" sz="4000" dirty="0" smtClean="0"/>
              <a:t> a Reproductive Right</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-Pro-Abortion </a:t>
            </a:r>
            <a:r>
              <a:rPr lang="en-GB" sz="4000" i="1" dirty="0" smtClean="0"/>
              <a:t>became</a:t>
            </a:r>
            <a:r>
              <a:rPr lang="en-GB" sz="4000" dirty="0" smtClean="0"/>
              <a:t> Pro-Choice</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-Child </a:t>
            </a:r>
            <a:r>
              <a:rPr lang="en-GB" sz="4000" i="1" dirty="0"/>
              <a:t>became</a:t>
            </a:r>
            <a:r>
              <a:rPr lang="en-GB" sz="4000" dirty="0"/>
              <a:t> </a:t>
            </a:r>
            <a:r>
              <a:rPr lang="en-GB" sz="4000" dirty="0" err="1"/>
              <a:t>F</a:t>
            </a:r>
            <a:r>
              <a:rPr lang="en-GB" sz="4000" dirty="0" err="1" smtClean="0"/>
              <a:t>etus</a:t>
            </a:r>
            <a:endParaRPr lang="en-GB"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8">
                                            <p:txEl>
                                              <p:pRg st="3" end="3"/>
                                            </p:txEl>
                                          </p:spTgt>
                                        </p:tgtEl>
                                        <p:attrNameLst>
                                          <p:attrName>style.visibility</p:attrName>
                                        </p:attrNameLst>
                                      </p:cBhvr>
                                      <p:to>
                                        <p:strVal val="visible"/>
                                      </p:to>
                                    </p:set>
                                    <p:animEffect transition="in" filter="fade">
                                      <p:cBhvr>
                                        <p:cTn id="7" dur="500"/>
                                        <p:tgtEl>
                                          <p:spTgt spid="14338">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338">
                                            <p:txEl>
                                              <p:pRg st="4" end="4"/>
                                            </p:txEl>
                                          </p:spTgt>
                                        </p:tgtEl>
                                        <p:attrNameLst>
                                          <p:attrName>style.visibility</p:attrName>
                                        </p:attrNameLst>
                                      </p:cBhvr>
                                      <p:to>
                                        <p:strVal val="visible"/>
                                      </p:to>
                                    </p:set>
                                    <p:animEffect transition="in" filter="fade">
                                      <p:cBhvr>
                                        <p:cTn id="10" dur="500"/>
                                        <p:tgtEl>
                                          <p:spTgt spid="14338">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4338">
                                            <p:txEl>
                                              <p:pRg st="5" end="5"/>
                                            </p:txEl>
                                          </p:spTgt>
                                        </p:tgtEl>
                                        <p:attrNameLst>
                                          <p:attrName>style.visibility</p:attrName>
                                        </p:attrNameLst>
                                      </p:cBhvr>
                                      <p:to>
                                        <p:strVal val="visible"/>
                                      </p:to>
                                    </p:set>
                                    <p:animEffect transition="in" filter="fade">
                                      <p:cBhvr>
                                        <p:cTn id="13" dur="500"/>
                                        <p:tgtEl>
                                          <p:spTgt spid="14338">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4338">
                                            <p:txEl>
                                              <p:pRg st="6" end="6"/>
                                            </p:txEl>
                                          </p:spTgt>
                                        </p:tgtEl>
                                        <p:attrNameLst>
                                          <p:attrName>style.visibility</p:attrName>
                                        </p:attrNameLst>
                                      </p:cBhvr>
                                      <p:to>
                                        <p:strVal val="visible"/>
                                      </p:to>
                                    </p:set>
                                    <p:animEffect transition="in" filter="fade">
                                      <p:cBhvr>
                                        <p:cTn id="16" dur="500"/>
                                        <p:tgtEl>
                                          <p:spTgt spid="1433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0"/>
            <a:ext cx="8229600" cy="1371600"/>
          </a:xfrm>
          <a:ln/>
        </p:spPr>
        <p:txBody>
          <a:bodyPr lIns="90000" tIns="46800" rIns="90000" bIns="46800">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600" dirty="0" smtClean="0"/>
              <a:t>Abortion </a:t>
            </a:r>
            <a:br>
              <a:rPr lang="en-GB" sz="6600" dirty="0" smtClean="0"/>
            </a:br>
            <a:r>
              <a:rPr lang="en-GB" sz="4900" dirty="0" smtClean="0"/>
              <a:t>Genesis 9:6, Psalm 139:13</a:t>
            </a:r>
            <a:endParaRPr lang="en-GB" sz="4900" dirty="0"/>
          </a:p>
        </p:txBody>
      </p:sp>
      <p:sp>
        <p:nvSpPr>
          <p:cNvPr id="14338" name="Rectangle 2"/>
          <p:cNvSpPr>
            <a:spLocks noGrp="1" noChangeArrowheads="1"/>
          </p:cNvSpPr>
          <p:nvPr>
            <p:ph idx="1"/>
          </p:nvPr>
        </p:nvSpPr>
        <p:spPr>
          <a:xfrm>
            <a:off x="457200" y="1752600"/>
            <a:ext cx="8458200" cy="4876800"/>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Abortion</a:t>
            </a: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a:t>
            </a:r>
            <a:r>
              <a:rPr lang="en-GB" sz="4000" dirty="0" smtClean="0"/>
              <a:t>Righteous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-Those who are pro-life are anti-choice</a:t>
            </a:r>
            <a:endParaRPr lang="en-GB" sz="4000" i="1"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-“War against women”</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i="1" dirty="0" smtClean="0"/>
              <a:t>-Those opposed to abortion are violent</a:t>
            </a:r>
            <a:endParaRPr lang="en-GB" sz="4000"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8">
                                            <p:txEl>
                                              <p:pRg st="4" end="4"/>
                                            </p:txEl>
                                          </p:spTgt>
                                        </p:tgtEl>
                                        <p:attrNameLst>
                                          <p:attrName>style.visibility</p:attrName>
                                        </p:attrNameLst>
                                      </p:cBhvr>
                                      <p:to>
                                        <p:strVal val="visible"/>
                                      </p:to>
                                    </p:set>
                                    <p:animEffect transition="in" filter="fade">
                                      <p:cBhvr>
                                        <p:cTn id="7" dur="500"/>
                                        <p:tgtEl>
                                          <p:spTgt spid="14338">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338">
                                            <p:txEl>
                                              <p:pRg st="5" end="5"/>
                                            </p:txEl>
                                          </p:spTgt>
                                        </p:tgtEl>
                                        <p:attrNameLst>
                                          <p:attrName>style.visibility</p:attrName>
                                        </p:attrNameLst>
                                      </p:cBhvr>
                                      <p:to>
                                        <p:strVal val="visible"/>
                                      </p:to>
                                    </p:set>
                                    <p:animEffect transition="in" filter="fade">
                                      <p:cBhvr>
                                        <p:cTn id="10" dur="500"/>
                                        <p:tgtEl>
                                          <p:spTgt spid="14338">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4338">
                                            <p:txEl>
                                              <p:pRg st="6" end="6"/>
                                            </p:txEl>
                                          </p:spTgt>
                                        </p:tgtEl>
                                        <p:attrNameLst>
                                          <p:attrName>style.visibility</p:attrName>
                                        </p:attrNameLst>
                                      </p:cBhvr>
                                      <p:to>
                                        <p:strVal val="visible"/>
                                      </p:to>
                                    </p:set>
                                    <p:animEffect transition="in" filter="fade">
                                      <p:cBhvr>
                                        <p:cTn id="13" dur="500"/>
                                        <p:tgtEl>
                                          <p:spTgt spid="1433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0"/>
            <a:ext cx="8229600" cy="1371600"/>
          </a:xfrm>
          <a:ln/>
        </p:spPr>
        <p:txBody>
          <a:bodyPr lIns="90000" tIns="46800" rIns="90000" bIns="46800">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600" dirty="0" smtClean="0"/>
              <a:t>Abortion </a:t>
            </a:r>
            <a:br>
              <a:rPr lang="en-GB" sz="6600" dirty="0" smtClean="0"/>
            </a:br>
            <a:r>
              <a:rPr lang="en-GB" sz="4900" dirty="0" smtClean="0"/>
              <a:t>Genesis 9:6, Psalm 139:13</a:t>
            </a:r>
            <a:endParaRPr lang="en-GB" sz="4900" dirty="0"/>
          </a:p>
        </p:txBody>
      </p:sp>
      <p:sp>
        <p:nvSpPr>
          <p:cNvPr id="14338" name="Rectangle 2"/>
          <p:cNvSpPr>
            <a:spLocks noGrp="1" noChangeArrowheads="1"/>
          </p:cNvSpPr>
          <p:nvPr>
            <p:ph idx="1"/>
          </p:nvPr>
        </p:nvSpPr>
        <p:spPr>
          <a:xfrm>
            <a:off x="457200" y="1752600"/>
            <a:ext cx="8458200" cy="4876800"/>
          </a:xfrm>
          <a:ln/>
        </p:spPr>
        <p:txBody>
          <a:bodyPr lIns="90000" tIns="46800" rIns="90000" bIns="46800">
            <a:normAutofit/>
          </a:bodyPr>
          <a:lstStyle/>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1: The Lies about Abortion</a:t>
            </a:r>
            <a:endParaRPr lang="en-GB" sz="4000" dirty="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2: </a:t>
            </a:r>
            <a:r>
              <a:rPr lang="en-GB" sz="4000" dirty="0"/>
              <a:t>Word Switch</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4000" dirty="0" smtClean="0"/>
              <a:t>Step 3: </a:t>
            </a:r>
            <a:r>
              <a:rPr lang="en-GB" sz="4000" dirty="0"/>
              <a:t>Malign the </a:t>
            </a:r>
            <a:r>
              <a:rPr lang="en-GB" sz="4000" dirty="0" smtClean="0"/>
              <a:t>Righteous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Step 4: Making You Live With It</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4000" dirty="0" smtClean="0"/>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-Partial-birth abortions</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-Cloning</a:t>
            </a:r>
          </a:p>
          <a:p>
            <a:pPr>
              <a:lnSpc>
                <a:spcPct val="81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4000" dirty="0" smtClean="0"/>
              <a:t>-Minor’s not needing consent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8">
                                            <p:txEl>
                                              <p:pRg st="5" end="5"/>
                                            </p:txEl>
                                          </p:spTgt>
                                        </p:tgtEl>
                                        <p:attrNameLst>
                                          <p:attrName>style.visibility</p:attrName>
                                        </p:attrNameLst>
                                      </p:cBhvr>
                                      <p:to>
                                        <p:strVal val="visible"/>
                                      </p:to>
                                    </p:set>
                                    <p:animEffect transition="in" filter="fade">
                                      <p:cBhvr>
                                        <p:cTn id="7" dur="500"/>
                                        <p:tgtEl>
                                          <p:spTgt spid="14338">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338">
                                            <p:txEl>
                                              <p:pRg st="6" end="6"/>
                                            </p:txEl>
                                          </p:spTgt>
                                        </p:tgtEl>
                                        <p:attrNameLst>
                                          <p:attrName>style.visibility</p:attrName>
                                        </p:attrNameLst>
                                      </p:cBhvr>
                                      <p:to>
                                        <p:strVal val="visible"/>
                                      </p:to>
                                    </p:set>
                                    <p:animEffect transition="in" filter="fade">
                                      <p:cBhvr>
                                        <p:cTn id="10" dur="500"/>
                                        <p:tgtEl>
                                          <p:spTgt spid="14338">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4338">
                                            <p:txEl>
                                              <p:pRg st="7" end="7"/>
                                            </p:txEl>
                                          </p:spTgt>
                                        </p:tgtEl>
                                        <p:attrNameLst>
                                          <p:attrName>style.visibility</p:attrName>
                                        </p:attrNameLst>
                                      </p:cBhvr>
                                      <p:to>
                                        <p:strVal val="visible"/>
                                      </p:to>
                                    </p:set>
                                    <p:animEffect transition="in" filter="fade">
                                      <p:cBhvr>
                                        <p:cTn id="13" dur="500"/>
                                        <p:tgtEl>
                                          <p:spTgt spid="1433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3458</TotalTime>
  <Words>1259</Words>
  <Application>Microsoft Macintosh PowerPoint</Application>
  <PresentationFormat>On-screen Show (4:3)</PresentationFormat>
  <Paragraphs>203</Paragraphs>
  <Slides>28</Slides>
  <Notes>28</Notes>
  <HiddenSlides>0</HiddenSlides>
  <MMClips>0</MMClips>
  <ScaleCrop>false</ScaleCrop>
  <HeadingPairs>
    <vt:vector size="4" baseType="variant">
      <vt:variant>
        <vt:lpstr>Design Template</vt:lpstr>
      </vt:variant>
      <vt:variant>
        <vt:i4>5</vt:i4>
      </vt:variant>
      <vt:variant>
        <vt:lpstr>Slide Titles</vt:lpstr>
      </vt:variant>
      <vt:variant>
        <vt:i4>28</vt:i4>
      </vt:variant>
    </vt:vector>
  </HeadingPairs>
  <TitlesOfParts>
    <vt:vector size="33" baseType="lpstr">
      <vt:lpstr>Office Theme</vt:lpstr>
      <vt:lpstr>Office Theme</vt:lpstr>
      <vt:lpstr>Office Theme</vt:lpstr>
      <vt:lpstr>Office Theme</vt:lpstr>
      <vt:lpstr>1_Office Theme</vt:lpstr>
      <vt:lpstr>The Devil's Plan</vt:lpstr>
      <vt:lpstr>Why Are Morals Changing</vt:lpstr>
      <vt:lpstr>The Real Devil</vt:lpstr>
      <vt:lpstr>The Real Devil</vt:lpstr>
      <vt:lpstr>The Devil’s Plan  Genesis 3:1-6 </vt:lpstr>
      <vt:lpstr>Abortion  Genesis 9:6, Psalm 139:13</vt:lpstr>
      <vt:lpstr>Abortion  Genesis 9:6, Psalm 139:13</vt:lpstr>
      <vt:lpstr>Abortion  Genesis 9:6, Psalm 139:13</vt:lpstr>
      <vt:lpstr>Abortion  Genesis 9:6, Psalm 139:13</vt:lpstr>
      <vt:lpstr>Promiscuity  I Thessalonians 4:13, I Corinthians 6:18</vt:lpstr>
      <vt:lpstr>Promiscuity  I Thessalonians 4:13, I Corinthians 6:18</vt:lpstr>
      <vt:lpstr>Promiscuity  I Thessalonians 4:13, I Corinthians 6:18</vt:lpstr>
      <vt:lpstr>Promiscuity  I Thessalonians 4:13, I Corinthians 6:18</vt:lpstr>
      <vt:lpstr>Homosexuality  Romans 1:26</vt:lpstr>
      <vt:lpstr>Homosexuality  Romans 1:26</vt:lpstr>
      <vt:lpstr>Homosexuality  Romans 1:26</vt:lpstr>
      <vt:lpstr>Homosexuality  Romans 1:26</vt:lpstr>
      <vt:lpstr>Pornography Romans 13:13, Matthew 5:27</vt:lpstr>
      <vt:lpstr>Pornography Romans 13:13, Matthew 5:27</vt:lpstr>
      <vt:lpstr>Pornography Romans 13:13, Matthew 5:27</vt:lpstr>
      <vt:lpstr>Pornography Romans 13:13, Matthew 5:27</vt:lpstr>
      <vt:lpstr>“What more shall I say?”</vt:lpstr>
      <vt:lpstr>“What more shall I say?”</vt:lpstr>
      <vt:lpstr>Slide 24</vt:lpstr>
      <vt:lpstr>Slide 25</vt:lpstr>
      <vt:lpstr>Slide 26</vt:lpstr>
      <vt:lpstr>Damages of Immorality</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Apostles, Paul and Barnabas Called in Acts 13</dc:title>
  <cp:lastModifiedBy>Kyle Pope</cp:lastModifiedBy>
  <cp:revision>134</cp:revision>
  <dcterms:created xsi:type="dcterms:W3CDTF">2014-11-11T23:27:34Z</dcterms:created>
  <dcterms:modified xsi:type="dcterms:W3CDTF">2014-11-11T23:30:09Z</dcterms:modified>
</cp:coreProperties>
</file>