
<file path=[Content_Types].xml><?xml version="1.0" encoding="utf-8"?>
<Types xmlns="http://schemas.openxmlformats.org/package/2006/content-types">
  <Override PartName="/ppt/notesSlides/notesSlide4.xml" ContentType="application/vnd.openxmlformats-officedocument.presentationml.notesSlide+xml"/>
  <Override PartName="/ppt/slides/slide9.xml" ContentType="application/vnd.openxmlformats-officedocument.presentationml.slide+xml"/>
  <Override PartName="/ppt/slides/slide14.xml" ContentType="application/vnd.openxmlformats-officedocument.presentationml.slide+xml"/>
  <Override PartName="/ppt/slideLayouts/slideLayout9.xml" ContentType="application/vnd.openxmlformats-officedocument.presentationml.slideLayout+xml"/>
  <Override PartName="/ppt/notesSlides/notesSlide9.xml" ContentType="application/vnd.openxmlformats-officedocument.presentationml.notesSlide+xml"/>
  <Override PartName="/ppt/slides/slide5.xml" ContentType="application/vnd.openxmlformats-officedocument.presentationml.slide+xml"/>
  <Override PartName="/ppt/slideLayouts/slideLayout11.xml" ContentType="application/vnd.openxmlformats-officedocument.presentationml.slideLayout+xml"/>
  <Override PartName="/ppt/notesSlides/notesSlide16.xml" ContentType="application/vnd.openxmlformats-officedocument.presentationml.notesSlide+xml"/>
  <Default Extension="rels" ContentType="application/vnd.openxmlformats-package.relationships+xml"/>
  <Default Extension="jpeg" ContentType="image/jpeg"/>
  <Override PartName="/ppt/slides/slide10.xml" ContentType="application/vnd.openxmlformats-officedocument.presentationml.slide+xml"/>
  <Override PartName="/ppt/notesMasters/notesMaster1.xml" ContentType="application/vnd.openxmlformats-officedocument.presentationml.notesMaster+xml"/>
  <Override PartName="/ppt/slides/slide1.xml" ContentType="application/vnd.openxmlformats-officedocument.presentationml.slide+xml"/>
  <Override PartName="/ppt/slideLayouts/slideLayout5.xml" ContentType="application/vnd.openxmlformats-officedocument.presentationml.slideLayout+xml"/>
  <Override PartName="/ppt/notesSlides/notesSlide12.xml" ContentType="application/vnd.openxmlformats-officedocument.presentationml.notesSlide+xml"/>
  <Override PartName="/docProps/app.xml" ContentType="application/vnd.openxmlformats-officedocument.extended-properties+xml"/>
  <Override PartName="/ppt/theme/theme2.xml" ContentType="application/vnd.openxmlformats-officedocument.theme+xml"/>
  <Override PartName="/ppt/slideLayouts/slideLayout1.xml" ContentType="application/vnd.openxmlformats-officedocument.presentationml.slideLayout+xml"/>
  <Default Extension="xml" ContentType="application/xml"/>
  <Override PartName="/ppt/notesSlides/notesSlide5.xml" ContentType="application/vnd.openxmlformats-officedocument.presentationml.notesSlide+xml"/>
  <Override PartName="/ppt/tableStyles.xml" ContentType="application/vnd.openxmlformats-officedocument.presentationml.tableStyles+xml"/>
  <Override PartName="/ppt/slides/slide15.xml" ContentType="application/vnd.openxmlformats-officedocument.presentationml.slide+xml"/>
  <Override PartName="/ppt/notesSlides/notesSlide1.xml" ContentType="application/vnd.openxmlformats-officedocument.presentationml.notesSlide+xml"/>
  <Override PartName="/ppt/slides/slide6.xml" ContentType="application/vnd.openxmlformats-officedocument.presentationml.slide+xml"/>
  <Override PartName="/docProps/core.xml" ContentType="application/vnd.openxmlformats-package.core-properties+xml"/>
  <Override PartName="/ppt/slides/slide11.xml" ContentType="application/vnd.openxmlformats-officedocument.presentationml.slide+xml"/>
  <Override PartName="/ppt/slideLayouts/slideLayout6.xml" ContentType="application/vnd.openxmlformats-officedocument.presentationml.slideLayout+xml"/>
  <Override PartName="/ppt/notesSlides/notesSlide13.xml" ContentType="application/vnd.openxmlformats-officedocument.presentationml.notesSlide+xml"/>
  <Override PartName="/ppt/slides/slide2.xml" ContentType="application/vnd.openxmlformats-officedocument.presentationml.slide+xml"/>
  <Override PartName="/ppt/slideLayouts/slideLayout2.xml" ContentType="application/vnd.openxmlformats-officedocument.presentationml.slideLayout+xml"/>
  <Override PartName="/ppt/notesSlides/notesSlide6.xml" ContentType="application/vnd.openxmlformats-officedocument.presentationml.notesSlide+xml"/>
  <Override PartName="/ppt/slides/slide16.xml" ContentType="application/vnd.openxmlformats-officedocument.presentationml.slide+xml"/>
  <Override PartName="/ppt/notesSlides/notesSlide2.xml" ContentType="application/vnd.openxmlformats-officedocument.presentationml.notesSlide+xml"/>
  <Override PartName="/ppt/slides/slide7.xml" ContentType="application/vnd.openxmlformats-officedocument.presentationml.slide+xml"/>
  <Override PartName="/ppt/presentation.xml" ContentType="application/vnd.openxmlformats-officedocument.presentationml.presentation.main+xml"/>
  <Override PartName="/ppt/slides/slide12.xml" ContentType="application/vnd.openxmlformats-officedocument.presentationml.slide+xml"/>
  <Override PartName="/ppt/slideLayouts/slideLayout7.xml" ContentType="application/vnd.openxmlformats-officedocument.presentationml.slideLayout+xml"/>
  <Override PartName="/ppt/notesSlides/notesSlide14.xml" ContentType="application/vnd.openxmlformats-officedocument.presentationml.notesSlide+xml"/>
  <Override PartName="/ppt/slides/slide3.xml" ContentType="application/vnd.openxmlformats-officedocument.presentationml.slide+xml"/>
  <Override PartName="/ppt/slideLayouts/slideLayout3.xml" ContentType="application/vnd.openxmlformats-officedocument.presentationml.slideLayout+xml"/>
  <Override PartName="/ppt/notesSlides/notesSlide7.xml" ContentType="application/vnd.openxmlformats-officedocument.presentationml.notesSlide+xml"/>
  <Override PartName="/ppt/notesSlides/notesSlide10.xml" ContentType="application/vnd.openxmlformats-officedocument.presentationml.notesSlide+xml"/>
  <Override PartName="/ppt/notesSlides/notesSlide3.xml" ContentType="application/vnd.openxmlformats-officedocument.presentationml.notesSlide+xml"/>
  <Override PartName="/ppt/slides/slide8.xml" ContentType="application/vnd.openxmlformats-officedocument.presentationml.slide+xml"/>
  <Override PartName="/ppt/presProps.xml" ContentType="application/vnd.openxmlformats-officedocument.presentationml.presProps+xml"/>
  <Override PartName="/ppt/slides/slide13.xml" ContentType="application/vnd.openxmlformats-officedocument.presentationml.slide+xml"/>
  <Override PartName="/ppt/slideLayouts/slideLayout8.xml" ContentType="application/vnd.openxmlformats-officedocument.presentationml.slideLayout+xml"/>
  <Override PartName="/ppt/notesSlides/notesSlide8.xml" ContentType="application/vnd.openxmlformats-officedocument.presentationml.notesSlide+xml"/>
  <Override PartName="/ppt/slideLayouts/slideLayout10.xml" ContentType="application/vnd.openxmlformats-officedocument.presentationml.slideLayout+xml"/>
  <Override PartName="/ppt/slides/slide4.xml" ContentType="application/vnd.openxmlformats-officedocument.presentationml.slide+xml"/>
  <Default Extension="wmf" ContentType="image/x-wmf"/>
  <Override PartName="/ppt/notesSlides/notesSlide15.xml" ContentType="application/vnd.openxmlformats-officedocument.presentationml.notesSlide+xml"/>
  <Override PartName="/ppt/notesSlides/notesSlide11.xml" ContentType="application/vnd.openxmlformats-officedocument.presentationml.notesSlide+xml"/>
  <Override PartName="/ppt/slideLayouts/slideLayout4.xml" ContentType="application/vnd.openxmlformats-officedocument.presentationml.slideLayout+xml"/>
  <Override PartName="/ppt/slideMasters/slideMaster1.xml" ContentType="application/vnd.openxmlformats-officedocument.presentationml.slideMaster+xml"/>
  <Override PartName="/ppt/theme/theme1.xml" ContentType="application/vnd.openxmlformats-officedocument.theme+xml"/>
  <Override PartName="/ppt/viewProps.xml" ContentType="application/vnd.openxmlformats-officedocument.presentationml.viewProps+xml"/>
  <Default Extension="bin" ContentType="application/vnd.openxmlformats-officedocument.presentationml.printerSettings"/>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aveSubsetFonts="1">
  <p:sldMasterIdLst>
    <p:sldMasterId id="2147483672" r:id="rId1"/>
  </p:sldMasterIdLst>
  <p:notesMasterIdLst>
    <p:notesMasterId r:id="rId18"/>
  </p:notesMasterIdLst>
  <p:sldIdLst>
    <p:sldId id="256" r:id="rId2"/>
    <p:sldId id="284" r:id="rId3"/>
    <p:sldId id="333" r:id="rId4"/>
    <p:sldId id="301" r:id="rId5"/>
    <p:sldId id="323" r:id="rId6"/>
    <p:sldId id="320" r:id="rId7"/>
    <p:sldId id="324" r:id="rId8"/>
    <p:sldId id="326" r:id="rId9"/>
    <p:sldId id="325" r:id="rId10"/>
    <p:sldId id="322" r:id="rId11"/>
    <p:sldId id="327" r:id="rId12"/>
    <p:sldId id="329" r:id="rId13"/>
    <p:sldId id="330" r:id="rId14"/>
    <p:sldId id="331" r:id="rId15"/>
    <p:sldId id="328" r:id="rId16"/>
    <p:sldId id="316" r:id="rId1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lrMru>
    <a:srgbClr val="000000"/>
    <a:srgbClr val="FDFEFC"/>
    <a:srgbClr val="020103"/>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lastView="sldThumbnailView">
  <p:normalViewPr horzBarState="maximized">
    <p:restoredLeft sz="15620"/>
    <p:restoredTop sz="94660"/>
  </p:normalViewPr>
  <p:slideViewPr>
    <p:cSldViewPr>
      <p:cViewPr varScale="1">
        <p:scale>
          <a:sx n="105" d="100"/>
          <a:sy n="105" d="100"/>
        </p:scale>
        <p:origin x="-336" y="-104"/>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presProps" Target="presProps.xml"/><Relationship Id="rId21" Type="http://schemas.openxmlformats.org/officeDocument/2006/relationships/viewProps" Target="viewProps.xml"/><Relationship Id="rId22" Type="http://schemas.openxmlformats.org/officeDocument/2006/relationships/theme" Target="theme/theme1.xml"/><Relationship Id="rId23"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notesMaster" Target="notesMasters/notesMaster1.xml"/><Relationship Id="rId19" Type="http://schemas.openxmlformats.org/officeDocument/2006/relationships/printerSettings" Target="printerSettings/printerSettings1.bin"/><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23F2A02-D795-46D5-8E30-DBE455B66F4F}" type="datetimeFigureOut">
              <a:rPr lang="en-US" smtClean="0"/>
              <a:pPr/>
              <a:t>11/11/14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2C5141D-EDFA-4B68-B85B-2DB614AB79D8}"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2C5141D-EDFA-4B68-B85B-2DB614AB79D8}" type="slidenum">
              <a:rPr lang="en-US" smtClean="0"/>
              <a:pPr/>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2C5141D-EDFA-4B68-B85B-2DB614AB79D8}" type="slidenum">
              <a:rPr lang="en-US" smtClean="0"/>
              <a:pPr/>
              <a:t>10</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2C5141D-EDFA-4B68-B85B-2DB614AB79D8}" type="slidenum">
              <a:rPr lang="en-US" smtClean="0"/>
              <a:pPr/>
              <a:t>11</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2C5141D-EDFA-4B68-B85B-2DB614AB79D8}" type="slidenum">
              <a:rPr lang="en-US" smtClean="0"/>
              <a:pPr/>
              <a:t>12</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2C5141D-EDFA-4B68-B85B-2DB614AB79D8}" type="slidenum">
              <a:rPr lang="en-US" smtClean="0"/>
              <a:pPr/>
              <a:t>13</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2C5141D-EDFA-4B68-B85B-2DB614AB79D8}" type="slidenum">
              <a:rPr lang="en-US" smtClean="0"/>
              <a:pPr/>
              <a:t>14</a:t>
            </a:fld>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2C5141D-EDFA-4B68-B85B-2DB614AB79D8}" type="slidenum">
              <a:rPr lang="en-US" smtClean="0"/>
              <a:pPr/>
              <a:t>15</a:t>
            </a:fld>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2C5141D-EDFA-4B68-B85B-2DB614AB79D8}" type="slidenum">
              <a:rPr lang="en-US" smtClean="0"/>
              <a:pPr/>
              <a:t>16</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2C5141D-EDFA-4B68-B85B-2DB614AB79D8}" type="slidenum">
              <a:rPr lang="en-US" smtClean="0"/>
              <a:pPr/>
              <a:t>2</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2C5141D-EDFA-4B68-B85B-2DB614AB79D8}" type="slidenum">
              <a:rPr lang="en-US" smtClean="0"/>
              <a:pPr/>
              <a:t>3</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2C5141D-EDFA-4B68-B85B-2DB614AB79D8}" type="slidenum">
              <a:rPr lang="en-US" smtClean="0"/>
              <a:pPr/>
              <a:t>4</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2C5141D-EDFA-4B68-B85B-2DB614AB79D8}" type="slidenum">
              <a:rPr lang="en-US" smtClean="0"/>
              <a:pPr/>
              <a:t>5</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2C5141D-EDFA-4B68-B85B-2DB614AB79D8}" type="slidenum">
              <a:rPr lang="en-US" smtClean="0"/>
              <a:pPr/>
              <a:t>6</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2C5141D-EDFA-4B68-B85B-2DB614AB79D8}" type="slidenum">
              <a:rPr lang="en-US" smtClean="0"/>
              <a:pPr/>
              <a:t>7</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2C5141D-EDFA-4B68-B85B-2DB614AB79D8}" type="slidenum">
              <a:rPr lang="en-US" smtClean="0"/>
              <a:pPr/>
              <a:t>8</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2C5141D-EDFA-4B68-B85B-2DB614AB79D8}" type="slidenum">
              <a:rPr lang="en-US" smtClean="0"/>
              <a:pPr/>
              <a:t>9</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8"/>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D966BDD3-D1D3-4A59-B179-24EB160F94BB}" type="datetimeFigureOut">
              <a:rPr lang="en-US" smtClean="0"/>
              <a:pPr/>
              <a:t>11/11/14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1B0198C-F1D9-45E7-BD2E-1FC057202E6A}" type="slidenum">
              <a:rPr lang="en-US" smtClean="0"/>
              <a:pPr/>
              <a:t>‹#›</a:t>
            </a:fld>
            <a:endParaRPr lang="en-US"/>
          </a:p>
        </p:txBody>
      </p:sp>
    </p:spTree>
  </p:cSld>
  <p:clrMapOvr>
    <a:masterClrMapping/>
  </p:clrMapOvr>
  <p:transition>
    <p:fade/>
  </p:transition>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966BDD3-D1D3-4A59-B179-24EB160F94BB}" type="datetimeFigureOut">
              <a:rPr lang="en-US" smtClean="0"/>
              <a:pPr/>
              <a:t>11/11/14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1B0198C-F1D9-45E7-BD2E-1FC057202E6A}" type="slidenum">
              <a:rPr lang="en-US" smtClean="0"/>
              <a:pPr/>
              <a:t>‹#›</a:t>
            </a:fld>
            <a:endParaRPr lang="en-US"/>
          </a:p>
        </p:txBody>
      </p:sp>
    </p:spTree>
  </p:cSld>
  <p:clrMapOvr>
    <a:masterClrMapping/>
  </p:clrMapOvr>
  <p:transition>
    <p:fade/>
  </p:transition>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0"/>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40"/>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966BDD3-D1D3-4A59-B179-24EB160F94BB}" type="datetimeFigureOut">
              <a:rPr lang="en-US" smtClean="0"/>
              <a:pPr/>
              <a:t>11/11/14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1B0198C-F1D9-45E7-BD2E-1FC057202E6A}" type="slidenum">
              <a:rPr lang="en-US" smtClean="0"/>
              <a:pPr/>
              <a:t>‹#›</a:t>
            </a:fld>
            <a:endParaRPr lang="en-US"/>
          </a:p>
        </p:txBody>
      </p:sp>
    </p:spTree>
  </p:cSld>
  <p:clrMapOvr>
    <a:masterClrMapping/>
  </p:clrMapOvr>
  <p:transition>
    <p:fade/>
  </p:transition>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966BDD3-D1D3-4A59-B179-24EB160F94BB}" type="datetimeFigureOut">
              <a:rPr lang="en-US" smtClean="0"/>
              <a:pPr/>
              <a:t>11/11/14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1B0198C-F1D9-45E7-BD2E-1FC057202E6A}" type="slidenum">
              <a:rPr lang="en-US" smtClean="0"/>
              <a:pPr/>
              <a:t>‹#›</a:t>
            </a:fld>
            <a:endParaRPr lang="en-US"/>
          </a:p>
        </p:txBody>
      </p:sp>
    </p:spTree>
  </p:cSld>
  <p:clrMapOvr>
    <a:masterClrMapping/>
  </p:clrMapOvr>
  <p:transition>
    <p:fade/>
  </p:transition>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3"/>
            <a:ext cx="7772400" cy="1362076"/>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966BDD3-D1D3-4A59-B179-24EB160F94BB}" type="datetimeFigureOut">
              <a:rPr lang="en-US" smtClean="0"/>
              <a:pPr/>
              <a:t>11/11/14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1B0198C-F1D9-45E7-BD2E-1FC057202E6A}" type="slidenum">
              <a:rPr lang="en-US" smtClean="0"/>
              <a:pPr/>
              <a:t>‹#›</a:t>
            </a:fld>
            <a:endParaRPr lang="en-US"/>
          </a:p>
        </p:txBody>
      </p:sp>
    </p:spTree>
  </p:cSld>
  <p:clrMapOvr>
    <a:masterClrMapping/>
  </p:clrMapOvr>
  <p:transition>
    <p:fade/>
  </p:transition>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D966BDD3-D1D3-4A59-B179-24EB160F94BB}" type="datetimeFigureOut">
              <a:rPr lang="en-US" smtClean="0"/>
              <a:pPr/>
              <a:t>11/11/14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1B0198C-F1D9-45E7-BD2E-1FC057202E6A}" type="slidenum">
              <a:rPr lang="en-US" smtClean="0"/>
              <a:pPr/>
              <a:t>‹#›</a:t>
            </a:fld>
            <a:endParaRPr lang="en-US"/>
          </a:p>
        </p:txBody>
      </p:sp>
    </p:spTree>
  </p:cSld>
  <p:clrMapOvr>
    <a:masterClrMapping/>
  </p:clrMapOvr>
  <p:transition>
    <p:fade/>
  </p:transition>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3"/>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9" y="1535113"/>
            <a:ext cx="4041775" cy="639763"/>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9"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D966BDD3-D1D3-4A59-B179-24EB160F94BB}" type="datetimeFigureOut">
              <a:rPr lang="en-US" smtClean="0"/>
              <a:pPr/>
              <a:t>11/11/14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1B0198C-F1D9-45E7-BD2E-1FC057202E6A}" type="slidenum">
              <a:rPr lang="en-US" smtClean="0"/>
              <a:pPr/>
              <a:t>‹#›</a:t>
            </a:fld>
            <a:endParaRPr lang="en-US"/>
          </a:p>
        </p:txBody>
      </p:sp>
    </p:spTree>
  </p:cSld>
  <p:clrMapOvr>
    <a:masterClrMapping/>
  </p:clrMapOvr>
  <p:transition>
    <p:fade/>
  </p:transition>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D966BDD3-D1D3-4A59-B179-24EB160F94BB}" type="datetimeFigureOut">
              <a:rPr lang="en-US" smtClean="0"/>
              <a:pPr/>
              <a:t>11/11/14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1B0198C-F1D9-45E7-BD2E-1FC057202E6A}" type="slidenum">
              <a:rPr lang="en-US" smtClean="0"/>
              <a:pPr/>
              <a:t>‹#›</a:t>
            </a:fld>
            <a:endParaRPr lang="en-US"/>
          </a:p>
        </p:txBody>
      </p:sp>
    </p:spTree>
  </p:cSld>
  <p:clrMapOvr>
    <a:masterClrMapping/>
  </p:clrMapOvr>
  <p:transition>
    <p:fade/>
  </p:transition>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966BDD3-D1D3-4A59-B179-24EB160F94BB}" type="datetimeFigureOut">
              <a:rPr lang="en-US" smtClean="0"/>
              <a:pPr/>
              <a:t>11/11/14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1B0198C-F1D9-45E7-BD2E-1FC057202E6A}" type="slidenum">
              <a:rPr lang="en-US" smtClean="0"/>
              <a:pPr/>
              <a:t>‹#›</a:t>
            </a:fld>
            <a:endParaRPr lang="en-US"/>
          </a:p>
        </p:txBody>
      </p:sp>
    </p:spTree>
  </p:cSld>
  <p:clrMapOvr>
    <a:masterClrMapping/>
  </p:clrMapOvr>
  <p:transition>
    <p:fade/>
  </p:transition>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4" y="273051"/>
            <a:ext cx="3008313" cy="1162051"/>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2"/>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4" y="1435102"/>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966BDD3-D1D3-4A59-B179-24EB160F94BB}" type="datetimeFigureOut">
              <a:rPr lang="en-US" smtClean="0"/>
              <a:pPr/>
              <a:t>11/11/14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1B0198C-F1D9-45E7-BD2E-1FC057202E6A}" type="slidenum">
              <a:rPr lang="en-US" smtClean="0"/>
              <a:pPr/>
              <a:t>‹#›</a:t>
            </a:fld>
            <a:endParaRPr lang="en-US"/>
          </a:p>
        </p:txBody>
      </p:sp>
    </p:spTree>
  </p:cSld>
  <p:clrMapOvr>
    <a:masterClrMapping/>
  </p:clrMapOvr>
  <p:transition>
    <p:fade/>
  </p:transition>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966BDD3-D1D3-4A59-B179-24EB160F94BB}" type="datetimeFigureOut">
              <a:rPr lang="en-US" smtClean="0"/>
              <a:pPr/>
              <a:t>11/11/14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1B0198C-F1D9-45E7-BD2E-1FC057202E6A}" type="slidenum">
              <a:rPr lang="en-US" smtClean="0"/>
              <a:pPr/>
              <a:t>‹#›</a:t>
            </a:fld>
            <a:endParaRPr lang="en-US"/>
          </a:p>
        </p:txBody>
      </p:sp>
    </p:spTree>
  </p:cSld>
  <p:clrMapOvr>
    <a:masterClrMapping/>
  </p:clrMapOvr>
  <p:transition>
    <p:fade/>
  </p:transition>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9"/>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3"/>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966BDD3-D1D3-4A59-B179-24EB160F94BB}" type="datetimeFigureOut">
              <a:rPr lang="en-US" smtClean="0"/>
              <a:pPr/>
              <a:t>11/11/14</a:t>
            </a:fld>
            <a:endParaRPr lang="en-US"/>
          </a:p>
        </p:txBody>
      </p:sp>
      <p:sp>
        <p:nvSpPr>
          <p:cNvPr id="5" name="Footer Placeholder 4"/>
          <p:cNvSpPr>
            <a:spLocks noGrp="1"/>
          </p:cNvSpPr>
          <p:nvPr>
            <p:ph type="ftr" sz="quarter" idx="3"/>
          </p:nvPr>
        </p:nvSpPr>
        <p:spPr>
          <a:xfrm>
            <a:off x="3124200" y="6356353"/>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3"/>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1B0198C-F1D9-45E7-BD2E-1FC057202E6A}"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ransition>
    <p:fade/>
  </p:transition>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 Id="rId3" Type="http://schemas.openxmlformats.org/officeDocument/2006/relationships/image" Target="../media/image3.wmf"/></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3" Type="http://schemas.openxmlformats.org/officeDocument/2006/relationships/image" Target="../media/image4.wmf"/><Relationship Id="rId4" Type="http://schemas.openxmlformats.org/officeDocument/2006/relationships/image" Target="../media/image5.wmf"/><Relationship Id="rId1" Type="http://schemas.openxmlformats.org/officeDocument/2006/relationships/slideLayout" Target="../slideLayouts/slideLayout2.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 Id="rId3" Type="http://schemas.openxmlformats.org/officeDocument/2006/relationships/image" Target="../media/image1.wmf"/></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 Id="rId3" Type="http://schemas.openxmlformats.org/officeDocument/2006/relationships/image" Target="../media/image2.jpe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gradFill>
          <a:gsLst>
            <a:gs pos="0">
              <a:srgbClr val="FFEFD1"/>
            </a:gs>
            <a:gs pos="64999">
              <a:srgbClr val="F0EBD5"/>
            </a:gs>
            <a:gs pos="100000">
              <a:srgbClr val="D1C39F"/>
            </a:gs>
          </a:gsLst>
          <a:lin ang="5400000" scaled="0"/>
        </a:gra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0" y="137160"/>
            <a:ext cx="9144000" cy="6309360"/>
          </a:xfrm>
        </p:spPr>
        <p:txBody>
          <a:bodyPr>
            <a:noAutofit/>
          </a:bodyPr>
          <a:lstStyle/>
          <a:p>
            <a:r>
              <a:rPr lang="en-US" sz="7600" b="1" dirty="0" smtClean="0">
                <a:solidFill>
                  <a:schemeClr val="bg1"/>
                </a:solidFill>
              </a:rPr>
              <a:t>Spiritual </a:t>
            </a:r>
            <a:r>
              <a:rPr lang="en-US" sz="7600" b="1" dirty="0" err="1" smtClean="0">
                <a:solidFill>
                  <a:schemeClr val="bg1"/>
                </a:solidFill>
              </a:rPr>
              <a:t>Renewel</a:t>
            </a:r>
            <a:endParaRPr lang="en-US" dirty="0">
              <a:solidFill>
                <a:schemeClr val="bg1"/>
              </a:solidFill>
              <a:effectLst/>
            </a:endParaRPr>
          </a:p>
        </p:txBody>
      </p:sp>
      <p:sp>
        <p:nvSpPr>
          <p:cNvPr id="28676" name="AutoShape 4" descr="data:image/jpeg;base64,/9j/4AAQSkZJRgABAQAAAQABAAD/2wCEAAkGBxQTEhUUExQVFhQXFxcXFxcYGBcUFxcXGBwXFxcXGBccHCggHBwlHBQUITEhJSksLi4uFx8zODMsNygtLiwBCgoKDg0OGhAQGywkHyQsLCwsLCwsLCwsLCwsLCwsLCwsLCwsLCwsLCwsLCwsLCwsLCwsLCwsLCwsLCwsLCwsLP/AABEIAQQAwgMBIgACEQEDEQH/xAAcAAACAgMBAQAAAAAAAAAAAAAEBQMGAAIHAQj/xAA9EAABAwIDBQYEBQIFBQEAAAABAAIDBBEFITEGEkFRYSJxgZGh0QcTMrFCUsHh8BRyFSOy0vFDU2KCojP/xAAZAQADAQEBAAAAAAAAAAAAAAABAgMABAX/xAAkEQACAgMAAwACAwEBAAAAAAAAAQIRAyExBBJBFCITMmFRQv/aAAwDAQACEQMRAD8ANaFt/NApQ37qdkK8yzqNYhpdFMi4rRkVkVThBoxsyAZZLcU/CyIY1ENamSQoCKbn9yi4KUZfupXEcTYJbXbS08AO9IMkHSGobf0jeR8z7rDTN5HzPuqHWfFenbkxrndwSib4un8MJt1IW9JP4HR1MU7eXq73WskTQf3K5VJ8UyR9BulVV8Sah30gDvWWOb+Gpf8ATsErGG/uVuyBtvXU+64U7busv9TfL90fR/Eepb9Qa4eSP8M18BpnY5Yx3+JWjYR18z7qk4Pt/FIR8y7TyPurvR1bJGhzHAjokqumaInxDPr1K8+UP4SiXtWCPJajIEkjH88kM9ltOCOlCHe1FIICcs+KGkcc+qNkYhpWJ0jALzw/RRSSG3DyHsiHtUD2p6CzwlyxEtqSMt31KxCkKGQMR0bckNC2yLhUwE7IFuKfipo23ClDEaBZHG3NRYhXNhaXOIAsoMbxNtPEZHkAD1XEdo9ppat5zIZfIdOqaMW+BRY9qNuXyOLIT2RxCo05kkN3Em/NGUsQA0z9EQQP2VI1HhT1tCc0p4qJ0RTaRt+HkhZnW4J1NiuCAQ0rLKZ0nReSMyunsWjVkd02osPDkpgzICtlFHZo/wCEk20UxxTApcKHDJb4dis9G+8bjbi06FM3usEprXh2R1Sd6PKKXDp2zW2cVTYE7r+LT+nNW5sgK+cJIHNN2k94ysrrshty+MiKoJc3QP4jvSSx1tEjqj2KB7VNDUNe0OaQQRkRyUUpU0jAkiHe1FPULgnMASsQ7mJlK1BzMTINkXyz+U+RWLcNdzH88F6lANKcfr90axuiAp3HLnmmcByQRNhETV7PKGtLnGwAzXoXOvintH8tnyWO7TtbagcU1XpGiin/ABA2pNVKWsP+U02HW3FVimsMyoGZqRg8l0qKiqDdsYxzE9yYQNBSqOSwRUU3/ClRVMOMIP4s+QSuuo7c/FO6SJztBuhR1+GOOeZWWmNJWirujU9JxB0P3Uk1E9p+lb00eYVW9EfpLQx7pyF3czoE+h3R9Ti53TgkchIdYIqGZrPqNz+UJGrHjKhrJI22QsEqqQLoxlWw2vGRfrr4LJg1190AEcDqskM3YvaD3hazQjUKN85a6xFii2G4TUTuy0bA7RGNwgkPZP034HkulbtwuEsduuBGozuu07OVfzIWm97gKOSNbRvgW6BRPjTB4Qk1khkwGQIOVHSFBTlMEit3+qxYD0P88V6lMMoBl5o+B9kHEPufuUcwBBCWbVtY2NjnE5AXXzntBiBqKh8h/E427uC6t8TcW3ICxpzdl4cT+i47AOJV8X2Rq0b/AClOxoAXjTxUEkp5p9sPDexJsE4poY4rGQ7z/wAo18eSDw8BrTIdfw96Y4XQF53ncTn1StlYRsnixGV+TRujp7o5lO92pKb0GHtaNE1hpByUJZVE64eO30qUmFv4G/evIMCc43Nh+qu7aMHgpY6MBK/JGXhq9lLq9ny4DdyPE81rT7MBuuZ5lX3+lWjqZT/JkV/FhdlFfgTh9MhHglOJYO6PtNcT910WalS2qguCOCrDNfSWTxo1ooVVKJwLZSDwv+6hZVEDdcLHn7p5iOBgu3mndPokdbC5hs7Mc10J2cc4SXSOSe2S6L8M8Uu0xk3AOXTouaPbl04I3ZrFjTztN+zcA+eqMlaIJ7PoBzkBUyKSkk+YwOHEXWskKjQQGR6Fkaj5Iwg5itQUwUs6+o9likEbuvqvUDDaHQd5+6KDrC/RQ0zcutz9yoMcqflwPd0P7JRO6OSfELEvmTOsdHbg7m6+v2VU3sgEXikm9Ja97a9Tq4+d0LGztBdUFSoL6FhuS1gpS53RSu17lO1+62/NDg6VhEEO+/dH0tyyVuw+nDQFW8Bj4q204UckqR2YIfQ+mYmULEDAEbEuKT2ehHgWxtlvuLWPgpGhTYx6Grwhekr26UwNLGltXDxTeQIWaO6pF0K1ZXamn6JBjNIHNKt9VEkWIQXBXZinZy5YaOfgZlp8ENKLFH4jFuvusq4A5oIXWjy3E6n8MsZ+ZAGOObMtVcJQNbriXw9xIxVIHB2RC7hFYgHmFKemD/QKTPS6FkgP8zTN8aDmNkLMBAN5D091izdPMeR9l4lMNKZ369+pSD4gVe5T25p/SNy8/uqJ8Vp8o295/nmtFGi9nMb9olbU57S0cFqw2uV0GJPmXPeUfU/hb0S+nGYR0r96XpklZSPCxYRHYBWSmKR0AsAnEDlz5D0cehxAEZGEvpqhnFw80yhmYdHDzC45HWmEMbkpWhSwFpGqmESk2GyDcXvy0WyFbGNLYrkgF8SGqABxsgdp9pY6fsi7pDo0Z+fJUmoq6qqJ3n7jT+ELpxYpS2+E55VHXWWevrmXtvDzF0rneCMkFS7HB2rsz1UpwKWAZOLm8jmumKgtJkZPI9taKxtBDndJ4Kglu4eBuFYMdaqw42dddUeHnZdSCsPktPG4ZHeHmvoPDnXiaf8AxC+dy3tgjmCu/bOz71OzuCTJ8J/A5yEqAi5UJKpowE0C2jfRerwD+WCxAw0gGXLM/crmXxak/wAyP+0/cLpbHZeJ+5XKPitITK08N23qnitoWH0pD5Mgsv2fFQXW7zkF0UGySB2YRlBnJ4oBmiOwY9vxStFIdRb432HRQyion7MYLWc+JRtDTbxF9FZTVxUzN558Bqe5cs5+vy2elGHstukVml2ReG5uN+eR+6jOy0o/6wA8j6Fa4tthJJvfLDg0X7LBcgc3u4eCrb8Wne4gd+Y3rDnndNGOR9pEpZMMdK2XXC6OSEjdqv8A1JuPIlXPD6934s+qouBbOVDoGVDmsMbhvWI3XW5g/wA1VqwUh7Duh3ZyIdqPFc3kQVWdXjyUtFqiqAUFi9fuNNtUDQz525IXG5NO9csYXKizilsqeKNJcSGknM3A3pHka7o4AcyqqMTmJDWRntaXBcTzIXVsHwlzHmZpDi4WIN9NbDPIZclNLhTASRCWgkksbK5rLnM5AZX6LvjmgtHHkxTb0UCioK7+n/qA5rGZ69n6Ta/LgmOzuLzysLZWkjg8+ye4pTSTbrZLNjbbdjZkwAadSe9DyRhjbAWCMpxl8Bjxzi7bKhtK2x81VCL3Vm2idcFVdjsrrqjw4c/9gmP6eoXZPh9Ub1OOn/K4rIbZ8NV174ZPHyLeKE+EkXCVqCmCPkKBqCpIwMwtsOyfX2WKId3qsQAH37PifuVyL4kuvN0susk5EHmfuVyr4kxWeHcCqQ6gQ+lIYM17JqvYeK8fqr/TfDcfT4ozBz2/EIVzbMCkoH2cEr4x46aOl4YRYIbGcKlqT9Ya0DIAZnxWmGT3AzVhoiuOf6u0erGpr1Yq2XpJaUGMxxSxuvcHsmxyOdjfLgm9FhEQGUEgaf8ApmRpZr9N/qsmUDRyTSlsOSjLyJDx8WKB5oZJmhj7MjFhuNyFhwvy6KWVjIY91jQByAsEaXhLKs7xXM5uXS+OCXBdSA7xU2KR3avWMsVviX0Jk/2THa/WgbBqwtyOif8A9S0qq0Rz0TeA2TZIqycVaJ6poVcxfIFO55FXMZlyKph6DJwouPTahIIDnY6FN8edmka9KPDxcz/YIfpbkfRdP+GUpMPdl4hcscV034WN7En9wPolnwRMvznZIOYo14yQFQkQAbeP8JWLX5Z5j1/2rEgCZ9Rla36rnnxLmBDBxuVe5XWC5NtpXfMnsDoqQ6gJCKJSBl17Axbx6qzYyRvWCwa3ospWKCSS7rouKRvPNK+DJpssOG1NgFbcJqAbLnlNPY5K04VPayjONo7sM9l5heEbG5J6KUEJjE5edNUelHYb8xaPbxXsTVtWnsG3JRHsXTShTPG8zwQEzcuKLZOA23FUqqBYmo5N2Sx0vZWINyVdrY8ySLXNwnFHU3aM+CtlVpNE4abRpWOVTxyWytNc7JU3aCTJU8dbJ+Q6RTcVmuliKrTmhmleguHiTdyPSum/C2b/AC3jiCFzZ7VcfhnV7srmniEs+GidVfJkgZnqR7+SEkKlE1Gu8OR8gsXoaf4GrEBRdjcu7E48gVx6qdvPJK65jzSYnX5G65BIMz3qsA/AmAZKJw1U0eTQtZxkm+jAi9CyyxOTCaV/aVmw2fRVaFOqCospyOjHKjoOFS3ATyIqlYRWZhWaKp+y4c0NnrYciobiYBC1leAD2rFKJ8Tc87kQudL9UFPgErhd77Dw/lkkcSX9nQ0srf8AVWGV+MB5F3llsrMdYH3Kb0eKQvYM95zeeRPeqc3ZyMmweXHib5eacx4cIgN1zWga8ynnjhSSYsP5Xuiv7R4s4Tue5rjwGeQHCwWUe1hH4TbijcddTmxc8G3AZrTCHRPcGNic4XzO7ugDxXQvX04c0ozU3+wbHjjJRrYqubQVATvHsHbEbtyVQxea+SbHGPYiZ8klGpCSqfcqJguQFtKM1PRx/iPBWPO6zJznbknOyT92ob3gJA593XT3ZkXnZfmOKD4MnbOuNOShkapmDJauCigkG6383oViNZKbDM6flBWIC0KMQiuxw42IXGqqMte5p4EhdseO5ct2wpNyckaHNPBhrQojflZayaKMleNKrQLNV7Ze2yXpCJqJaVt0TC/dNlBQ6lG1NObXAzSPpSPBnhtZY2JVhZVlw3QVQmzWsnNBiFjrl/LpWi+PLWjpOCkNabDPmo6vCDKSTNIL8GkAfa5SXC8WByurBSVQPFcc4uLbPQhKMlQjdsm8HKSR45BxCLh2Zyt8p3iT+pVlZVhoSyv2jDcrpY5cktJDOEICybZ4j8DW/dGYdSiLv4raPGg/jmhKyuABsVVe8tMm/TqAtp6y41VBqCbkp9i9YSSLpBVLqhGkebnnbAXtufFESizbBRsbmETIxOc6FwameGT7jmu5FaNiyUT2oBqtnVcJxpjwBcE96afNBXGIpXNOTiFZcF2he0hshy58uvcpuI9pnRWyNsLnPuPusS7/ABIjLePosUwUEFc7+IEgMjQNVbcYxpkQNz/LcFzHFawyvLj4KkFw3wCK9YthGSpXwcArNiJETM1u5q8OWSxxSjoloB2wrnhNMCMxqqtg1OXOvZXrDmaBJNnRgiVTafBDEQ5o7J9EmhkINiuzRUbZGbrgCFQ9rNkXQu34gXMPjZShmTfqyubxmv2jwT0tVYp7h+MuByVQiuL38UVDOrNJkIZGi8zY048VWcRqXOde6EFSVG6W6WMEuDZMvshths7ra8ERVVBIHQ+aRwzFt81u+punoRZP1JJ5blB1oIsD3plhdIXne4D7oLHj2tEb+E5RdezBhHldFMIIQ1NJcIpkJOi3BYqzLLSVhOlkQ+nIF1AJLaoFfWtMh3eHFayTW8PstaqoS+aS9yikJJpHQJa0hxFzqeK9Sup+t39x4O5rFEX2F2PzkzOudAwf/DT+qWFwtZT43cTO7mf6GIAFVitAsZU7Ra/BeSm+iDE/Zsp6eS7HDii0FMGJzU1LTF5UEOuasuDRDeCz0NBezHGFUO60ZJ7SwZrSmiyR8LVzTkejCFDKibZNBGHCxCV0ibQLz8j2dv8A5Kzi2w8T2v8Aljdc4389bKjY9slJA1zhmBbRdpBQtVAHghwBBT4/JnHpzSwwn1HzzI4t1CLwaB0kgA4roeObECRznty42ROy+zAh7TwL8Oi7vyIetnIvEn70+FI2gwV8ZuAbG37pNQUznvsu24lh7ZGlpGSr8Oz7Y5HPGhtklx+Qmt9KZPD/AGtcFtJQCOIC2ZzKrm0FHfNXuqjultXh9wqRn9YcmK1SOcMYWnJFh7hmCjsTw0sdkMkPPT2HJWOFxcXQM6teNcwsqZAW7wUUjclFTG7XBA3s+A4BcUUzDiRmvKR+6CUbR1LjqBZFsWKX0c1FH23afUfusTGemBc49Tz596xRN6lXxWnBkP8Aaz/QxLX0vJwKZ4zEfmO7mePYYlnySM9OSpF6FILLAbaImV4Jv09UOdFRMB7vX180xpap0djqOaWAXTL5W5Cd7UnIckGGLZf8CrRIy4KdRFUvYplmEniclcYmLlyrZ6eGdxDqdyaQSJVA0hGxkrhyI7YO1sYhy1c9RtcscVEKibtK9cFBDKLol5RM+gsjlBKsmkzWpzCol9HtcF00eaic1GSNuoHNXVGRBxFVfRBwSPHcBexoc03by5K1GIucGjUlMMZpg5tuKvGRweTV0cblHBAsu13TQq64rgRYS5ouOSUy4RvZt9VZM46FEdOdRmEdSsDRnovP8OfGbWPqvHUryOPJYKdFlnqu07XU8Dz71iinw2UucQ3Ikkd1+5YpC+zBa+lJecjoz/S1AOps9F0V9KL6Dl05ZKFmHNvcAeSZMBQZ8IJZkLFJZKJ4vdpXYv8AD2uFrZoGuwNpBAGvmEfajUjltGwb1iLFHPowTldzvNWo7KuJ1y7s0bBs69oy152R9kGiTZXDeyGHIniSBbuVpfROjcGkA3DdCDqB170BhVC5gBcbuHFWqll3hY9O/IKM6l0tjyyg9CyBwRO6EPVYPIztR9scuKhhqs7OuDyORXDkxtbR62LNGfOhzWLHLRsqy6gy1ETo81OxxWgcpAjbZmqIKlqgHRHuAKFfHyVIv4aiAhRzNyUrskTQ4U+Y3N2x+ru7oqwTbJ5ZqEbYPgdGXEynTRv6lE11K4kZanJOJ2hjd1tshbJCxSu3wTn3gH7rqjX08ecnJ2Jm0l75JbWYG1xuOyeit39PfPLnwUEkHRb2BRWGYSbZm56hbDChxAun7mLT5aNgEDqbP9nLE4azu8z7rFrEoUkZqWNtl7xUzG2T/AWbxheyN6L1gUzWIMxEyFSxsW7GKUsS2EhcxEU5stNxbtalCNaSaymqKOKYdoC/PQ+BSyF6LjkQodOgKo2ee3/833HI5HzQckMjPqYR4X9QrCyYjRTCp52UpY4s6oeXOKKkZApGTK0PjY7VgPksjoov+23yQ/gRb83/AArJmU8NDJJo0+PZCs0cbG6NaPBZLUFMsKQkvNl8Qro8Ba3tSkOPIaePNMXSC2WiHe4kreNmSpVcOSc5TdyAJ25lawMzU8zFkLUBSYNUErEY1qhlagYUyNstWt4qaoaoGnmnRgdoy+hYvG6aBeoUILQz9eXRSsHZJ7uA69FixOISt+o9O5E043uNtdLcr8QVixAJjrhoz1HTmenRbMJPH0HLuXixKzI9aTbX0Hsp5WWaDc5k8uHgsWLIJGx5sDvHMng32RQkdcdo+TfZYsWCbGV1r39B7LPmO/MfJvssWIMJO1zrDtHybz7lKxzvznyb/tWLEUYkMjvzHQcG+yikLsu2cxfRnX/x6LFiLMeG4v2jl0by7ltG935j5N9lixBgInlxP1Hhwb7LI759o5X4N4eCxYlCSh7rkbxyuNG+yglkdz58Bw8F6sWZgOUm2voPZCSEg2B9B7LFiZGYNJIWkgcCR5L1YsVKFP/Z"/>
          <p:cNvSpPr>
            <a:spLocks noChangeAspect="1" noChangeArrowheads="1"/>
          </p:cNvSpPr>
          <p:nvPr/>
        </p:nvSpPr>
        <p:spPr bwMode="auto">
          <a:xfrm>
            <a:off x="0" y="-173354"/>
            <a:ext cx="304800" cy="365761"/>
          </a:xfrm>
          <a:prstGeom prst="rect">
            <a:avLst/>
          </a:prstGeom>
          <a:noFill/>
        </p:spPr>
        <p:txBody>
          <a:bodyPr vert="horz" wrap="square" lIns="91440" tIns="45720" rIns="91440" bIns="45720" numCol="1" anchor="t" anchorCtr="0" compatLnSpc="1">
            <a:prstTxWarp prst="textNoShape">
              <a:avLst/>
            </a:prstTxWarp>
          </a:bodyPr>
          <a:lstStyle/>
          <a:p>
            <a:endParaRPr lang="en-US"/>
          </a:p>
        </p:txBody>
      </p:sp>
      <p:sp>
        <p:nvSpPr>
          <p:cNvPr id="28678" name="AutoShape 6" descr="data:image/jpeg;base64,/9j/4AAQSkZJRgABAQAAAQABAAD/2wCEAAkGBxQTEhUUExQVFhQXFxcXFxcYGBcUFxcXGBwXFxcXGBccHCggHBwlHBQUITEhJSksLi4uFx8zODMsNygtLiwBCgoKDg0OGhAQGywkHyQsLCwsLCwsLCwsLCwsLCwsLCwsLCwsLCwsLCwsLCwsLCwsLCwsLCwsLCwsLCwsLCwsLP/AABEIAQQAwgMBIgACEQEDEQH/xAAcAAACAgMBAQAAAAAAAAAAAAAEBQMGAAIHAQj/xAA9EAABAwIDBQYEBQIFBQEAAAABAAIDBBEFITEGEkFRYSJxgZGh0QcTMrFCUsHh8BRyFSOy0vFDU2KCojP/xAAZAQADAQEBAAAAAAAAAAAAAAABAgMABAX/xAAkEQACAgMAAwACAwEBAAAAAAAAAQIRAyExBBJBFCITMmFRQv/aAAwDAQACEQMRAD8ANaFt/NApQ37qdkK8yzqNYhpdFMi4rRkVkVThBoxsyAZZLcU/CyIY1ENamSQoCKbn9yi4KUZfupXEcTYJbXbS08AO9IMkHSGobf0jeR8z7rDTN5HzPuqHWfFenbkxrndwSib4un8MJt1IW9JP4HR1MU7eXq73WskTQf3K5VJ8UyR9BulVV8Sah30gDvWWOb+Gpf8ATsErGG/uVuyBtvXU+64U7busv9TfL90fR/Eepb9Qa4eSP8M18BpnY5Yx3+JWjYR18z7qk4Pt/FIR8y7TyPurvR1bJGhzHAjokqumaInxDPr1K8+UP4SiXtWCPJajIEkjH88kM9ltOCOlCHe1FIICcs+KGkcc+qNkYhpWJ0jALzw/RRSSG3DyHsiHtUD2p6CzwlyxEtqSMt31KxCkKGQMR0bckNC2yLhUwE7IFuKfipo23ClDEaBZHG3NRYhXNhaXOIAsoMbxNtPEZHkAD1XEdo9ppat5zIZfIdOqaMW+BRY9qNuXyOLIT2RxCo05kkN3Em/NGUsQA0z9EQQP2VI1HhT1tCc0p4qJ0RTaRt+HkhZnW4J1NiuCAQ0rLKZ0nReSMyunsWjVkd02osPDkpgzICtlFHZo/wCEk20UxxTApcKHDJb4dis9G+8bjbi06FM3usEprXh2R1Sd6PKKXDp2zW2cVTYE7r+LT+nNW5sgK+cJIHNN2k94ysrrshty+MiKoJc3QP4jvSSx1tEjqj2KB7VNDUNe0OaQQRkRyUUpU0jAkiHe1FPULgnMASsQ7mJlK1BzMTINkXyz+U+RWLcNdzH88F6lANKcfr90axuiAp3HLnmmcByQRNhETV7PKGtLnGwAzXoXOvintH8tnyWO7TtbagcU1XpGiin/ABA2pNVKWsP+U02HW3FVimsMyoGZqRg8l0qKiqDdsYxzE9yYQNBSqOSwRUU3/ClRVMOMIP4s+QSuuo7c/FO6SJztBuhR1+GOOeZWWmNJWirujU9JxB0P3Uk1E9p+lb00eYVW9EfpLQx7pyF3czoE+h3R9Ti53TgkchIdYIqGZrPqNz+UJGrHjKhrJI22QsEqqQLoxlWw2vGRfrr4LJg1190AEcDqskM3YvaD3hazQjUKN85a6xFii2G4TUTuy0bA7RGNwgkPZP034HkulbtwuEsduuBGozuu07OVfzIWm97gKOSNbRvgW6BRPjTB4Qk1khkwGQIOVHSFBTlMEit3+qxYD0P88V6lMMoBl5o+B9kHEPufuUcwBBCWbVtY2NjnE5AXXzntBiBqKh8h/E427uC6t8TcW3ICxpzdl4cT+i47AOJV8X2Rq0b/AClOxoAXjTxUEkp5p9sPDexJsE4poY4rGQ7z/wAo18eSDw8BrTIdfw96Y4XQF53ncTn1StlYRsnixGV+TRujp7o5lO92pKb0GHtaNE1hpByUJZVE64eO30qUmFv4G/evIMCc43Nh+qu7aMHgpY6MBK/JGXhq9lLq9ny4DdyPE81rT7MBuuZ5lX3+lWjqZT/JkV/FhdlFfgTh9MhHglOJYO6PtNcT910WalS2qguCOCrDNfSWTxo1ooVVKJwLZSDwv+6hZVEDdcLHn7p5iOBgu3mndPokdbC5hs7Mc10J2cc4SXSOSe2S6L8M8Uu0xk3AOXTouaPbl04I3ZrFjTztN+zcA+eqMlaIJ7PoBzkBUyKSkk+YwOHEXWskKjQQGR6Fkaj5Iwg5itQUwUs6+o9likEbuvqvUDDaHQd5+6KDrC/RQ0zcutz9yoMcqflwPd0P7JRO6OSfELEvmTOsdHbg7m6+v2VU3sgEXikm9Ja97a9Tq4+d0LGztBdUFSoL6FhuS1gpS53RSu17lO1+62/NDg6VhEEO+/dH0tyyVuw+nDQFW8Bj4q204UckqR2YIfQ+mYmULEDAEbEuKT2ehHgWxtlvuLWPgpGhTYx6Grwhekr26UwNLGltXDxTeQIWaO6pF0K1ZXamn6JBjNIHNKt9VEkWIQXBXZinZy5YaOfgZlp8ENKLFH4jFuvusq4A5oIXWjy3E6n8MsZ+ZAGOObMtVcJQNbriXw9xIxVIHB2RC7hFYgHmFKemD/QKTPS6FkgP8zTN8aDmNkLMBAN5D091izdPMeR9l4lMNKZ369+pSD4gVe5T25p/SNy8/uqJ8Vp8o295/nmtFGi9nMb9olbU57S0cFqw2uV0GJPmXPeUfU/hb0S+nGYR0r96XpklZSPCxYRHYBWSmKR0AsAnEDlz5D0cehxAEZGEvpqhnFw80yhmYdHDzC45HWmEMbkpWhSwFpGqmESk2GyDcXvy0WyFbGNLYrkgF8SGqABxsgdp9pY6fsi7pDo0Z+fJUmoq6qqJ3n7jT+ELpxYpS2+E55VHXWWevrmXtvDzF0rneCMkFS7HB2rsz1UpwKWAZOLm8jmumKgtJkZPI9taKxtBDndJ4Kglu4eBuFYMdaqw42dddUeHnZdSCsPktPG4ZHeHmvoPDnXiaf8AxC+dy3tgjmCu/bOz71OzuCTJ8J/A5yEqAi5UJKpowE0C2jfRerwD+WCxAw0gGXLM/crmXxak/wAyP+0/cLpbHZeJ+5XKPitITK08N23qnitoWH0pD5Mgsv2fFQXW7zkF0UGySB2YRlBnJ4oBmiOwY9vxStFIdRb432HRQyion7MYLWc+JRtDTbxF9FZTVxUzN558Bqe5cs5+vy2elGHstukVml2ReG5uN+eR+6jOy0o/6wA8j6Fa4tthJJvfLDg0X7LBcgc3u4eCrb8Wne4gd+Y3rDnndNGOR9pEpZMMdK2XXC6OSEjdqv8A1JuPIlXPD6934s+qouBbOVDoGVDmsMbhvWI3XW5g/wA1VqwUh7Duh3ZyIdqPFc3kQVWdXjyUtFqiqAUFi9fuNNtUDQz525IXG5NO9csYXKizilsqeKNJcSGknM3A3pHka7o4AcyqqMTmJDWRntaXBcTzIXVsHwlzHmZpDi4WIN9NbDPIZclNLhTASRCWgkksbK5rLnM5AZX6LvjmgtHHkxTb0UCioK7+n/qA5rGZ69n6Ta/LgmOzuLzysLZWkjg8+ye4pTSTbrZLNjbbdjZkwAadSe9DyRhjbAWCMpxl8Bjxzi7bKhtK2x81VCL3Vm2idcFVdjsrrqjw4c/9gmP6eoXZPh9Ub1OOn/K4rIbZ8NV174ZPHyLeKE+EkXCVqCmCPkKBqCpIwMwtsOyfX2WKId3qsQAH37PifuVyL4kuvN0susk5EHmfuVyr4kxWeHcCqQ6gQ+lIYM17JqvYeK8fqr/TfDcfT4ozBz2/EIVzbMCkoH2cEr4x46aOl4YRYIbGcKlqT9Ya0DIAZnxWmGT3AzVhoiuOf6u0erGpr1Yq2XpJaUGMxxSxuvcHsmxyOdjfLgm9FhEQGUEgaf8ApmRpZr9N/qsmUDRyTSlsOSjLyJDx8WKB5oZJmhj7MjFhuNyFhwvy6KWVjIY91jQByAsEaXhLKs7xXM5uXS+OCXBdSA7xU2KR3avWMsVviX0Jk/2THa/WgbBqwtyOif8A9S0qq0Rz0TeA2TZIqycVaJ6poVcxfIFO55FXMZlyKph6DJwouPTahIIDnY6FN8edmka9KPDxcz/YIfpbkfRdP+GUpMPdl4hcscV034WN7En9wPolnwRMvznZIOYo14yQFQkQAbeP8JWLX5Z5j1/2rEgCZ9Rla36rnnxLmBDBxuVe5XWC5NtpXfMnsDoqQ6gJCKJSBl17Axbx6qzYyRvWCwa3ospWKCSS7rouKRvPNK+DJpssOG1NgFbcJqAbLnlNPY5K04VPayjONo7sM9l5heEbG5J6KUEJjE5edNUelHYb8xaPbxXsTVtWnsG3JRHsXTShTPG8zwQEzcuKLZOA23FUqqBYmo5N2Sx0vZWINyVdrY8ySLXNwnFHU3aM+CtlVpNE4abRpWOVTxyWytNc7JU3aCTJU8dbJ+Q6RTcVmuliKrTmhmleguHiTdyPSum/C2b/AC3jiCFzZ7VcfhnV7srmniEs+GidVfJkgZnqR7+SEkKlE1Gu8OR8gsXoaf4GrEBRdjcu7E48gVx6qdvPJK65jzSYnX5G65BIMz3qsA/AmAZKJw1U0eTQtZxkm+jAi9CyyxOTCaV/aVmw2fRVaFOqCospyOjHKjoOFS3ATyIqlYRWZhWaKp+y4c0NnrYciobiYBC1leAD2rFKJ8Tc87kQudL9UFPgErhd77Dw/lkkcSX9nQ0srf8AVWGV+MB5F3llsrMdYH3Kb0eKQvYM95zeeRPeqc3ZyMmweXHib5eacx4cIgN1zWga8ynnjhSSYsP5Xuiv7R4s4Tue5rjwGeQHCwWUe1hH4TbijcddTmxc8G3AZrTCHRPcGNic4XzO7ugDxXQvX04c0ozU3+wbHjjJRrYqubQVATvHsHbEbtyVQxea+SbHGPYiZ8klGpCSqfcqJguQFtKM1PRx/iPBWPO6zJznbknOyT92ob3gJA593XT3ZkXnZfmOKD4MnbOuNOShkapmDJauCigkG6383oViNZKbDM6flBWIC0KMQiuxw42IXGqqMte5p4EhdseO5ct2wpNyckaHNPBhrQojflZayaKMleNKrQLNV7Ze2yXpCJqJaVt0TC/dNlBQ6lG1NObXAzSPpSPBnhtZY2JVhZVlw3QVQmzWsnNBiFjrl/LpWi+PLWjpOCkNabDPmo6vCDKSTNIL8GkAfa5SXC8WByurBSVQPFcc4uLbPQhKMlQjdsm8HKSR45BxCLh2Zyt8p3iT+pVlZVhoSyv2jDcrpY5cktJDOEICybZ4j8DW/dGYdSiLv4raPGg/jmhKyuABsVVe8tMm/TqAtp6y41VBqCbkp9i9YSSLpBVLqhGkebnnbAXtufFESizbBRsbmETIxOc6FwameGT7jmu5FaNiyUT2oBqtnVcJxpjwBcE96afNBXGIpXNOTiFZcF2he0hshy58uvcpuI9pnRWyNsLnPuPusS7/ABIjLePosUwUEFc7+IEgMjQNVbcYxpkQNz/LcFzHFawyvLj4KkFw3wCK9YthGSpXwcArNiJETM1u5q8OWSxxSjoloB2wrnhNMCMxqqtg1OXOvZXrDmaBJNnRgiVTafBDEQ5o7J9EmhkINiuzRUbZGbrgCFQ9rNkXQu34gXMPjZShmTfqyubxmv2jwT0tVYp7h+MuByVQiuL38UVDOrNJkIZGi8zY048VWcRqXOde6EFSVG6W6WMEuDZMvshths7ra8ERVVBIHQ+aRwzFt81u+punoRZP1JJ5blB1oIsD3plhdIXne4D7oLHj2tEb+E5RdezBhHldFMIIQ1NJcIpkJOi3BYqzLLSVhOlkQ+nIF1AJLaoFfWtMh3eHFayTW8PstaqoS+aS9yikJJpHQJa0hxFzqeK9Sup+t39x4O5rFEX2F2PzkzOudAwf/DT+qWFwtZT43cTO7mf6GIAFVitAsZU7Ra/BeSm+iDE/Zsp6eS7HDii0FMGJzU1LTF5UEOuasuDRDeCz0NBezHGFUO60ZJ7SwZrSmiyR8LVzTkejCFDKibZNBGHCxCV0ibQLz8j2dv8A5Kzi2w8T2v8Aljdc4389bKjY9slJA1zhmBbRdpBQtVAHghwBBT4/JnHpzSwwn1HzzI4t1CLwaB0kgA4roeObECRznty42ROy+zAh7TwL8Oi7vyIetnIvEn70+FI2gwV8ZuAbG37pNQUznvsu24lh7ZGlpGSr8Oz7Y5HPGhtklx+Qmt9KZPD/AGtcFtJQCOIC2ZzKrm0FHfNXuqjultXh9wqRn9YcmK1SOcMYWnJFh7hmCjsTw0sdkMkPPT2HJWOFxcXQM6teNcwsqZAW7wUUjclFTG7XBA3s+A4BcUUzDiRmvKR+6CUbR1LjqBZFsWKX0c1FH23afUfusTGemBc49Tz596xRN6lXxWnBkP8Aaz/QxLX0vJwKZ4zEfmO7mePYYlnySM9OSpF6FILLAbaImV4Jv09UOdFRMB7vX180xpap0djqOaWAXTL5W5Cd7UnIckGGLZf8CrRIy4KdRFUvYplmEniclcYmLlyrZ6eGdxDqdyaQSJVA0hGxkrhyI7YO1sYhy1c9RtcscVEKibtK9cFBDKLol5RM+gsjlBKsmkzWpzCol9HtcF00eaic1GSNuoHNXVGRBxFVfRBwSPHcBexoc03by5K1GIucGjUlMMZpg5tuKvGRweTV0cblHBAsu13TQq64rgRYS5ouOSUy4RvZt9VZM46FEdOdRmEdSsDRnovP8OfGbWPqvHUryOPJYKdFlnqu07XU8Dz71iinw2UucQ3Ikkd1+5YpC+zBa+lJecjoz/S1AOps9F0V9KL6Dl05ZKFmHNvcAeSZMBQZ8IJZkLFJZKJ4vdpXYv8AD2uFrZoGuwNpBAGvmEfajUjltGwb1iLFHPowTldzvNWo7KuJ1y7s0bBs69oy152R9kGiTZXDeyGHIniSBbuVpfROjcGkA3DdCDqB170BhVC5gBcbuHFWqll3hY9O/IKM6l0tjyyg9CyBwRO6EPVYPIztR9scuKhhqs7OuDyORXDkxtbR62LNGfOhzWLHLRsqy6gy1ETo81OxxWgcpAjbZmqIKlqgHRHuAKFfHyVIv4aiAhRzNyUrskTQ4U+Y3N2x+ru7oqwTbJ5ZqEbYPgdGXEynTRv6lE11K4kZanJOJ2hjd1tshbJCxSu3wTn3gH7rqjX08ecnJ2Jm0l75JbWYG1xuOyeit39PfPLnwUEkHRb2BRWGYSbZm56hbDChxAun7mLT5aNgEDqbP9nLE4azu8z7rFrEoUkZqWNtl7xUzG2T/AWbxheyN6L1gUzWIMxEyFSxsW7GKUsS2EhcxEU5stNxbtalCNaSaymqKOKYdoC/PQ+BSyF6LjkQodOgKo2ee3/833HI5HzQckMjPqYR4X9QrCyYjRTCp52UpY4s6oeXOKKkZApGTK0PjY7VgPksjoov+23yQ/gRb83/AArJmU8NDJJo0+PZCs0cbG6NaPBZLUFMsKQkvNl8Qro8Ba3tSkOPIaePNMXSC2WiHe4kreNmSpVcOSc5TdyAJ25lawMzU8zFkLUBSYNUErEY1qhlagYUyNstWt4qaoaoGnmnRgdoy+hYvG6aBeoUILQz9eXRSsHZJ7uA69FixOISt+o9O5E043uNtdLcr8QVixAJjrhoz1HTmenRbMJPH0HLuXixKzI9aTbX0Hsp5WWaDc5k8uHgsWLIJGx5sDvHMng32RQkdcdo+TfZYsWCbGV1r39B7LPmO/MfJvssWIMJO1zrDtHybz7lKxzvznyb/tWLEUYkMjvzHQcG+yikLsu2cxfRnX/x6LFiLMeG4v2jl0by7ltG935j5N9lixBgInlxP1Hhwb7LI759o5X4N4eCxYlCSh7rkbxyuNG+yglkdz58Bw8F6sWZgOUm2voPZCSEg2B9B7LFiZGYNJIWkgcCR5L1YsVKFP/Z"/>
          <p:cNvSpPr>
            <a:spLocks noChangeAspect="1" noChangeArrowheads="1"/>
          </p:cNvSpPr>
          <p:nvPr/>
        </p:nvSpPr>
        <p:spPr bwMode="auto">
          <a:xfrm>
            <a:off x="0" y="-173354"/>
            <a:ext cx="304800" cy="365761"/>
          </a:xfrm>
          <a:prstGeom prst="rect">
            <a:avLst/>
          </a:prstGeom>
          <a:noFill/>
        </p:spPr>
        <p:txBody>
          <a:bodyPr vert="horz" wrap="square" lIns="91440" tIns="45720" rIns="91440" bIns="45720" numCol="1" anchor="t" anchorCtr="0" compatLnSpc="1">
            <a:prstTxWarp prst="textNoShape">
              <a:avLst/>
            </a:prstTxWarp>
          </a:bodyPr>
          <a:lstStyle/>
          <a:p>
            <a:endParaRPr lang="en-US"/>
          </a:p>
        </p:txBody>
      </p:sp>
    </p:spTree>
  </p:cSld>
  <p:clrMapOvr>
    <a:masterClrMapping/>
  </p:clrMapOvr>
  <p:transition>
    <p:fad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0" y="228600"/>
            <a:ext cx="9144000" cy="1189039"/>
          </a:xfrm>
        </p:spPr>
        <p:txBody>
          <a:bodyPr>
            <a:noAutofit/>
          </a:bodyPr>
          <a:lstStyle/>
          <a:p>
            <a:r>
              <a:rPr lang="en-US" sz="5400" dirty="0" smtClean="0">
                <a:effectLst>
                  <a:glow rad="228600">
                    <a:srgbClr val="020103"/>
                  </a:glow>
                </a:effectLst>
              </a:rPr>
              <a:t>Spiritual </a:t>
            </a:r>
            <a:r>
              <a:rPr lang="en-US" sz="5400" dirty="0" err="1" smtClean="0">
                <a:effectLst>
                  <a:glow rad="228600">
                    <a:srgbClr val="020103"/>
                  </a:glow>
                </a:effectLst>
              </a:rPr>
              <a:t>Renewel</a:t>
            </a:r>
            <a:r>
              <a:rPr lang="en-US" sz="5400" dirty="0" smtClean="0">
                <a:effectLst>
                  <a:glow rad="228600">
                    <a:srgbClr val="020103"/>
                  </a:glow>
                </a:effectLst>
              </a:rPr>
              <a:t>, Josiah Style</a:t>
            </a:r>
            <a:endParaRPr lang="en-US" sz="5400" dirty="0">
              <a:effectLst>
                <a:glow rad="228600">
                  <a:srgbClr val="020103"/>
                </a:glow>
              </a:effectLst>
            </a:endParaRPr>
          </a:p>
        </p:txBody>
      </p:sp>
      <p:sp>
        <p:nvSpPr>
          <p:cNvPr id="3" name="Content Placeholder 2"/>
          <p:cNvSpPr>
            <a:spLocks noGrp="1"/>
          </p:cNvSpPr>
          <p:nvPr>
            <p:ph idx="1"/>
          </p:nvPr>
        </p:nvSpPr>
        <p:spPr>
          <a:xfrm>
            <a:off x="152400" y="1600200"/>
            <a:ext cx="8534400" cy="4846320"/>
          </a:xfrm>
        </p:spPr>
        <p:txBody>
          <a:bodyPr>
            <a:normAutofit/>
          </a:bodyPr>
          <a:lstStyle/>
          <a:p>
            <a:pPr>
              <a:buNone/>
            </a:pPr>
            <a:r>
              <a:rPr lang="en-US" sz="5000" dirty="0" smtClean="0">
                <a:effectLst>
                  <a:glow rad="228600">
                    <a:srgbClr val="000000"/>
                  </a:glow>
                </a:effectLst>
              </a:rPr>
              <a:t>Part Three </a:t>
            </a:r>
            <a:r>
              <a:rPr lang="en-US" sz="4000" dirty="0" smtClean="0">
                <a:effectLst>
                  <a:glow rad="228600">
                    <a:srgbClr val="000000"/>
                  </a:glow>
                </a:effectLst>
              </a:rPr>
              <a:t>– Find the Law</a:t>
            </a:r>
          </a:p>
          <a:p>
            <a:pPr>
              <a:buNone/>
            </a:pPr>
            <a:r>
              <a:rPr lang="en-US" sz="4000" dirty="0" smtClean="0">
                <a:effectLst>
                  <a:glow rad="228600">
                    <a:srgbClr val="000000"/>
                  </a:glow>
                </a:effectLst>
              </a:rPr>
              <a:t>II Chronicles 34:14-27</a:t>
            </a:r>
          </a:p>
          <a:p>
            <a:pPr>
              <a:buNone/>
            </a:pPr>
            <a:endParaRPr lang="en-US" sz="4000" dirty="0" smtClean="0">
              <a:effectLst>
                <a:glow rad="228600">
                  <a:srgbClr val="000000"/>
                </a:glow>
              </a:effectLst>
            </a:endParaRPr>
          </a:p>
          <a:p>
            <a:pPr>
              <a:buNone/>
            </a:pPr>
            <a:endParaRPr lang="en-US" sz="4000" dirty="0" smtClean="0">
              <a:effectLst>
                <a:glow rad="228600">
                  <a:srgbClr val="000000"/>
                </a:glow>
              </a:effectLst>
            </a:endParaRPr>
          </a:p>
          <a:p>
            <a:pPr>
              <a:buNone/>
            </a:pPr>
            <a:endParaRPr lang="en-US" sz="4000" dirty="0" smtClean="0">
              <a:effectLst>
                <a:glow rad="228600">
                  <a:srgbClr val="000000"/>
                </a:glow>
              </a:effectLst>
            </a:endParaRPr>
          </a:p>
          <a:p>
            <a:pPr>
              <a:buNone/>
            </a:pPr>
            <a:r>
              <a:rPr lang="en-US" sz="4000" dirty="0" smtClean="0">
                <a:effectLst>
                  <a:glow rad="228600">
                    <a:srgbClr val="000000"/>
                  </a:glow>
                </a:effectLst>
              </a:rPr>
              <a:t>How do WE find the law?</a:t>
            </a:r>
          </a:p>
          <a:p>
            <a:pPr>
              <a:buNone/>
            </a:pPr>
            <a:endParaRPr lang="en-US" sz="4000" dirty="0">
              <a:effectLst>
                <a:glow rad="228600">
                  <a:srgbClr val="000000"/>
                </a:glow>
              </a:effectLst>
            </a:endParaRPr>
          </a:p>
        </p:txBody>
      </p:sp>
      <p:pic>
        <p:nvPicPr>
          <p:cNvPr id="3076" name="Picture 4" descr="C:\Users\Brian\AppData\Local\Microsoft\Windows\Temporary Internet Files\Content.IE5\04LQ8IV7\MC900194102[1].wmf"/>
          <p:cNvPicPr>
            <a:picLocks noChangeAspect="1" noChangeArrowheads="1"/>
          </p:cNvPicPr>
          <p:nvPr/>
        </p:nvPicPr>
        <p:blipFill>
          <a:blip r:embed="rId3" cstate="print"/>
          <a:srcRect/>
          <a:stretch>
            <a:fillRect/>
          </a:stretch>
        </p:blipFill>
        <p:spPr bwMode="auto">
          <a:xfrm>
            <a:off x="5181603" y="1600200"/>
            <a:ext cx="3631061" cy="4800600"/>
          </a:xfrm>
          <a:prstGeom prst="rect">
            <a:avLst/>
          </a:prstGeom>
          <a:noFill/>
        </p:spPr>
      </p:pic>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fade">
                                      <p:cBhvr>
                                        <p:cTn id="10" dur="500"/>
                                        <p:tgtEl>
                                          <p:spTgt spid="3">
                                            <p:txEl>
                                              <p:pRg st="1" end="1"/>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3">
                                            <p:txEl>
                                              <p:pRg st="5" end="5"/>
                                            </p:txEl>
                                          </p:spTgt>
                                        </p:tgtEl>
                                        <p:attrNameLst>
                                          <p:attrName>style.visibility</p:attrName>
                                        </p:attrNameLst>
                                      </p:cBhvr>
                                      <p:to>
                                        <p:strVal val="visible"/>
                                      </p:to>
                                    </p:set>
                                    <p:animEffect transition="in" filter="fade">
                                      <p:cBhvr>
                                        <p:cTn id="13"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0" y="228600"/>
            <a:ext cx="9144000" cy="1189039"/>
          </a:xfrm>
        </p:spPr>
        <p:txBody>
          <a:bodyPr>
            <a:noAutofit/>
          </a:bodyPr>
          <a:lstStyle/>
          <a:p>
            <a:r>
              <a:rPr lang="en-US" sz="5400" dirty="0" smtClean="0">
                <a:effectLst>
                  <a:glow rad="228600">
                    <a:srgbClr val="020103"/>
                  </a:glow>
                </a:effectLst>
              </a:rPr>
              <a:t>Spiritual </a:t>
            </a:r>
            <a:r>
              <a:rPr lang="en-US" sz="5400" dirty="0" err="1" smtClean="0">
                <a:effectLst>
                  <a:glow rad="228600">
                    <a:srgbClr val="020103"/>
                  </a:glow>
                </a:effectLst>
              </a:rPr>
              <a:t>Renewel</a:t>
            </a:r>
            <a:r>
              <a:rPr lang="en-US" sz="5400" dirty="0" smtClean="0">
                <a:effectLst>
                  <a:glow rad="228600">
                    <a:srgbClr val="020103"/>
                  </a:glow>
                </a:effectLst>
              </a:rPr>
              <a:t>, Josiah Style</a:t>
            </a:r>
            <a:endParaRPr lang="en-US" sz="5400" dirty="0">
              <a:effectLst>
                <a:glow rad="228600">
                  <a:srgbClr val="020103"/>
                </a:glow>
              </a:effectLst>
            </a:endParaRPr>
          </a:p>
        </p:txBody>
      </p:sp>
      <p:sp>
        <p:nvSpPr>
          <p:cNvPr id="3" name="Content Placeholder 2"/>
          <p:cNvSpPr>
            <a:spLocks noGrp="1"/>
          </p:cNvSpPr>
          <p:nvPr>
            <p:ph idx="1"/>
          </p:nvPr>
        </p:nvSpPr>
        <p:spPr>
          <a:xfrm>
            <a:off x="152400" y="1600200"/>
            <a:ext cx="8534400" cy="4846320"/>
          </a:xfrm>
        </p:spPr>
        <p:txBody>
          <a:bodyPr>
            <a:normAutofit/>
          </a:bodyPr>
          <a:lstStyle/>
          <a:p>
            <a:pPr>
              <a:buNone/>
            </a:pPr>
            <a:r>
              <a:rPr lang="en-US" sz="4000" dirty="0" smtClean="0">
                <a:effectLst>
                  <a:glow rad="228600">
                    <a:srgbClr val="000000"/>
                  </a:glow>
                </a:effectLst>
              </a:rPr>
              <a:t>	Be diligent to present yourself approved to God, a worker who does not need to be ashamed, rightly dividing the word of truth. 								2 Timothy 2:15 </a:t>
            </a:r>
            <a:endParaRPr lang="en-US" sz="4000" dirty="0">
              <a:effectLst>
                <a:glow rad="228600">
                  <a:srgbClr val="000000"/>
                </a:glow>
              </a:effectLst>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0" y="228600"/>
            <a:ext cx="9144000" cy="1189039"/>
          </a:xfrm>
        </p:spPr>
        <p:txBody>
          <a:bodyPr>
            <a:noAutofit/>
          </a:bodyPr>
          <a:lstStyle/>
          <a:p>
            <a:r>
              <a:rPr lang="en-US" sz="5400" dirty="0" smtClean="0">
                <a:effectLst>
                  <a:glow rad="228600">
                    <a:srgbClr val="020103"/>
                  </a:glow>
                </a:effectLst>
              </a:rPr>
              <a:t>Spiritual </a:t>
            </a:r>
            <a:r>
              <a:rPr lang="en-US" sz="5400" dirty="0" err="1" smtClean="0">
                <a:effectLst>
                  <a:glow rad="228600">
                    <a:srgbClr val="020103"/>
                  </a:glow>
                </a:effectLst>
              </a:rPr>
              <a:t>Renewel</a:t>
            </a:r>
            <a:r>
              <a:rPr lang="en-US" sz="5400" dirty="0" smtClean="0">
                <a:effectLst>
                  <a:glow rad="228600">
                    <a:srgbClr val="020103"/>
                  </a:glow>
                </a:effectLst>
              </a:rPr>
              <a:t>, Josiah Style</a:t>
            </a:r>
            <a:endParaRPr lang="en-US" sz="5400" dirty="0">
              <a:effectLst>
                <a:glow rad="228600">
                  <a:srgbClr val="020103"/>
                </a:glow>
              </a:effectLst>
            </a:endParaRPr>
          </a:p>
        </p:txBody>
      </p:sp>
      <p:sp>
        <p:nvSpPr>
          <p:cNvPr id="3" name="Content Placeholder 2"/>
          <p:cNvSpPr>
            <a:spLocks noGrp="1"/>
          </p:cNvSpPr>
          <p:nvPr>
            <p:ph idx="1"/>
          </p:nvPr>
        </p:nvSpPr>
        <p:spPr>
          <a:xfrm>
            <a:off x="152400" y="1600200"/>
            <a:ext cx="8534400" cy="4846320"/>
          </a:xfrm>
        </p:spPr>
        <p:txBody>
          <a:bodyPr>
            <a:normAutofit/>
          </a:bodyPr>
          <a:lstStyle/>
          <a:p>
            <a:pPr>
              <a:buNone/>
            </a:pPr>
            <a:r>
              <a:rPr lang="en-US" sz="4000" dirty="0" smtClean="0">
                <a:effectLst>
                  <a:glow rad="228600">
                    <a:srgbClr val="000000"/>
                  </a:glow>
                </a:effectLst>
              </a:rPr>
              <a:t>	</a:t>
            </a:r>
            <a:r>
              <a:rPr lang="en-US" sz="4000" dirty="0" smtClean="0">
                <a:solidFill>
                  <a:srgbClr val="FFFF00"/>
                </a:solidFill>
                <a:effectLst>
                  <a:glow rad="228600">
                    <a:srgbClr val="000000"/>
                  </a:glow>
                </a:effectLst>
              </a:rPr>
              <a:t>Be diligent </a:t>
            </a:r>
            <a:r>
              <a:rPr lang="en-US" sz="4000" dirty="0" smtClean="0">
                <a:effectLst>
                  <a:glow rad="228600">
                    <a:srgbClr val="000000"/>
                  </a:glow>
                </a:effectLst>
              </a:rPr>
              <a:t>to present yourself approved to God, a worker who does not need to be ashamed, rightly dividing the word of truth. 								2 Timothy 2:15 </a:t>
            </a:r>
            <a:endParaRPr lang="en-US" sz="4000" dirty="0">
              <a:effectLst>
                <a:glow rad="228600">
                  <a:srgbClr val="000000"/>
                </a:glow>
              </a:effectLst>
            </a:endParaRPr>
          </a:p>
        </p:txBody>
      </p:sp>
    </p:spTree>
  </p:cSld>
  <p:clrMapOvr>
    <a:masterClrMapping/>
  </p:clrMapOvr>
  <p:transition>
    <p:fade/>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0" y="228600"/>
            <a:ext cx="9144000" cy="1189039"/>
          </a:xfrm>
        </p:spPr>
        <p:txBody>
          <a:bodyPr>
            <a:noAutofit/>
          </a:bodyPr>
          <a:lstStyle/>
          <a:p>
            <a:r>
              <a:rPr lang="en-US" sz="5400" dirty="0" smtClean="0">
                <a:effectLst>
                  <a:glow rad="228600">
                    <a:srgbClr val="020103"/>
                  </a:glow>
                </a:effectLst>
              </a:rPr>
              <a:t>Spiritual </a:t>
            </a:r>
            <a:r>
              <a:rPr lang="en-US" sz="5400" dirty="0" err="1" smtClean="0">
                <a:effectLst>
                  <a:glow rad="228600">
                    <a:srgbClr val="020103"/>
                  </a:glow>
                </a:effectLst>
              </a:rPr>
              <a:t>Renewel</a:t>
            </a:r>
            <a:r>
              <a:rPr lang="en-US" sz="5400" dirty="0" smtClean="0">
                <a:effectLst>
                  <a:glow rad="228600">
                    <a:srgbClr val="020103"/>
                  </a:glow>
                </a:effectLst>
              </a:rPr>
              <a:t>, Josiah Style</a:t>
            </a:r>
            <a:endParaRPr lang="en-US" sz="5400" dirty="0">
              <a:effectLst>
                <a:glow rad="228600">
                  <a:srgbClr val="020103"/>
                </a:glow>
              </a:effectLst>
            </a:endParaRPr>
          </a:p>
        </p:txBody>
      </p:sp>
      <p:sp>
        <p:nvSpPr>
          <p:cNvPr id="3" name="Content Placeholder 2"/>
          <p:cNvSpPr>
            <a:spLocks noGrp="1"/>
          </p:cNvSpPr>
          <p:nvPr>
            <p:ph idx="1"/>
          </p:nvPr>
        </p:nvSpPr>
        <p:spPr>
          <a:xfrm>
            <a:off x="152400" y="1600200"/>
            <a:ext cx="8534400" cy="4846320"/>
          </a:xfrm>
        </p:spPr>
        <p:txBody>
          <a:bodyPr>
            <a:normAutofit/>
          </a:bodyPr>
          <a:lstStyle/>
          <a:p>
            <a:pPr>
              <a:buNone/>
            </a:pPr>
            <a:r>
              <a:rPr lang="en-US" sz="4000" dirty="0" smtClean="0">
                <a:effectLst>
                  <a:glow rad="228600">
                    <a:srgbClr val="000000"/>
                  </a:glow>
                </a:effectLst>
              </a:rPr>
              <a:t>	Be diligent to present yourself </a:t>
            </a:r>
            <a:r>
              <a:rPr lang="en-US" sz="4000" dirty="0" smtClean="0">
                <a:solidFill>
                  <a:srgbClr val="FFFF00"/>
                </a:solidFill>
                <a:effectLst>
                  <a:glow rad="228600">
                    <a:srgbClr val="000000"/>
                  </a:glow>
                </a:effectLst>
              </a:rPr>
              <a:t>approved to God</a:t>
            </a:r>
            <a:r>
              <a:rPr lang="en-US" sz="4000" dirty="0" smtClean="0">
                <a:effectLst>
                  <a:glow rad="228600">
                    <a:srgbClr val="000000"/>
                  </a:glow>
                </a:effectLst>
              </a:rPr>
              <a:t>, a worker who does </a:t>
            </a:r>
            <a:r>
              <a:rPr lang="en-US" sz="4000" dirty="0" smtClean="0">
                <a:solidFill>
                  <a:srgbClr val="FFFF00"/>
                </a:solidFill>
                <a:effectLst>
                  <a:glow rad="228600">
                    <a:srgbClr val="000000"/>
                  </a:glow>
                </a:effectLst>
              </a:rPr>
              <a:t>not need to be ashamed</a:t>
            </a:r>
            <a:r>
              <a:rPr lang="en-US" sz="4000" dirty="0" smtClean="0">
                <a:effectLst>
                  <a:glow rad="228600">
                    <a:srgbClr val="000000"/>
                  </a:glow>
                </a:effectLst>
              </a:rPr>
              <a:t>, rightly dividing the word of truth. 								2 Timothy 2:15 </a:t>
            </a:r>
            <a:endParaRPr lang="en-US" sz="4000" dirty="0">
              <a:effectLst>
                <a:glow rad="228600">
                  <a:srgbClr val="000000"/>
                </a:glow>
              </a:effectLst>
            </a:endParaRPr>
          </a:p>
        </p:txBody>
      </p:sp>
    </p:spTree>
  </p:cSld>
  <p:clrMapOvr>
    <a:masterClrMapping/>
  </p:clrMapOvr>
  <p:transition>
    <p:fade/>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0" y="228600"/>
            <a:ext cx="9144000" cy="1189039"/>
          </a:xfrm>
        </p:spPr>
        <p:txBody>
          <a:bodyPr>
            <a:noAutofit/>
          </a:bodyPr>
          <a:lstStyle/>
          <a:p>
            <a:r>
              <a:rPr lang="en-US" sz="5400" dirty="0" smtClean="0">
                <a:effectLst>
                  <a:glow rad="228600">
                    <a:srgbClr val="020103"/>
                  </a:glow>
                </a:effectLst>
              </a:rPr>
              <a:t>Spiritual </a:t>
            </a:r>
            <a:r>
              <a:rPr lang="en-US" sz="5400" dirty="0" err="1" smtClean="0">
                <a:effectLst>
                  <a:glow rad="228600">
                    <a:srgbClr val="020103"/>
                  </a:glow>
                </a:effectLst>
              </a:rPr>
              <a:t>Renewel</a:t>
            </a:r>
            <a:r>
              <a:rPr lang="en-US" sz="5400" dirty="0" smtClean="0">
                <a:effectLst>
                  <a:glow rad="228600">
                    <a:srgbClr val="020103"/>
                  </a:glow>
                </a:effectLst>
              </a:rPr>
              <a:t>, Josiah Style</a:t>
            </a:r>
            <a:endParaRPr lang="en-US" sz="5400" dirty="0">
              <a:effectLst>
                <a:glow rad="228600">
                  <a:srgbClr val="020103"/>
                </a:glow>
              </a:effectLst>
            </a:endParaRPr>
          </a:p>
        </p:txBody>
      </p:sp>
      <p:sp>
        <p:nvSpPr>
          <p:cNvPr id="3" name="Content Placeholder 2"/>
          <p:cNvSpPr>
            <a:spLocks noGrp="1"/>
          </p:cNvSpPr>
          <p:nvPr>
            <p:ph idx="1"/>
          </p:nvPr>
        </p:nvSpPr>
        <p:spPr>
          <a:xfrm>
            <a:off x="152400" y="1600200"/>
            <a:ext cx="8534400" cy="4846320"/>
          </a:xfrm>
        </p:spPr>
        <p:txBody>
          <a:bodyPr>
            <a:normAutofit/>
          </a:bodyPr>
          <a:lstStyle/>
          <a:p>
            <a:pPr>
              <a:buNone/>
            </a:pPr>
            <a:r>
              <a:rPr lang="en-US" sz="4000" dirty="0" smtClean="0">
                <a:effectLst>
                  <a:glow rad="228600">
                    <a:srgbClr val="000000"/>
                  </a:glow>
                </a:effectLst>
              </a:rPr>
              <a:t>	Examine yourselves as to whether you are in the faith. Test yourselves. Do you not know yourselves, that Jesus Christ is in you? --unless indeed you are disqualified. 										2 Corinthians 13:5 </a:t>
            </a:r>
            <a:endParaRPr lang="en-US" sz="4000" dirty="0">
              <a:effectLst>
                <a:glow rad="228600">
                  <a:srgbClr val="000000"/>
                </a:glow>
              </a:effectLst>
            </a:endParaRPr>
          </a:p>
        </p:txBody>
      </p:sp>
    </p:spTree>
  </p:cSld>
  <p:clrMapOvr>
    <a:masterClrMapping/>
  </p:clrMapOvr>
  <p:transition>
    <p:fade/>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pic>
        <p:nvPicPr>
          <p:cNvPr id="4103" name="Picture 7" descr="C:\Users\Brian\AppData\Local\Microsoft\Windows\Temporary Internet Files\Content.IE5\QYGSI7ZG\MC900383140[1].wmf"/>
          <p:cNvPicPr>
            <a:picLocks noChangeAspect="1" noChangeArrowheads="1"/>
          </p:cNvPicPr>
          <p:nvPr/>
        </p:nvPicPr>
        <p:blipFill>
          <a:blip r:embed="rId3" cstate="print"/>
          <a:srcRect/>
          <a:stretch>
            <a:fillRect/>
          </a:stretch>
        </p:blipFill>
        <p:spPr bwMode="auto">
          <a:xfrm>
            <a:off x="5715000" y="2148843"/>
            <a:ext cx="3271114" cy="3368228"/>
          </a:xfrm>
          <a:prstGeom prst="rect">
            <a:avLst/>
          </a:prstGeom>
          <a:noFill/>
        </p:spPr>
      </p:pic>
      <p:sp>
        <p:nvSpPr>
          <p:cNvPr id="2" name="Title 1"/>
          <p:cNvSpPr>
            <a:spLocks noGrp="1"/>
          </p:cNvSpPr>
          <p:nvPr>
            <p:ph type="title"/>
          </p:nvPr>
        </p:nvSpPr>
        <p:spPr>
          <a:xfrm>
            <a:off x="0" y="228600"/>
            <a:ext cx="9144000" cy="1189039"/>
          </a:xfrm>
        </p:spPr>
        <p:txBody>
          <a:bodyPr>
            <a:noAutofit/>
          </a:bodyPr>
          <a:lstStyle/>
          <a:p>
            <a:r>
              <a:rPr lang="en-US" sz="6200" dirty="0" smtClean="0">
                <a:effectLst>
                  <a:glow rad="228600">
                    <a:srgbClr val="020103"/>
                  </a:glow>
                </a:effectLst>
              </a:rPr>
              <a:t>A Spiritual Renewal</a:t>
            </a:r>
            <a:endParaRPr lang="en-US" sz="6200" dirty="0">
              <a:effectLst>
                <a:glow rad="228600">
                  <a:srgbClr val="020103"/>
                </a:glow>
              </a:effectLst>
            </a:endParaRPr>
          </a:p>
        </p:txBody>
      </p:sp>
      <p:sp>
        <p:nvSpPr>
          <p:cNvPr id="3" name="Content Placeholder 2"/>
          <p:cNvSpPr>
            <a:spLocks noGrp="1"/>
          </p:cNvSpPr>
          <p:nvPr>
            <p:ph idx="1"/>
          </p:nvPr>
        </p:nvSpPr>
        <p:spPr>
          <a:xfrm>
            <a:off x="152400" y="1600200"/>
            <a:ext cx="8991600" cy="5257800"/>
          </a:xfrm>
        </p:spPr>
        <p:txBody>
          <a:bodyPr>
            <a:normAutofit/>
          </a:bodyPr>
          <a:lstStyle/>
          <a:p>
            <a:pPr>
              <a:buNone/>
            </a:pPr>
            <a:r>
              <a:rPr lang="en-US" sz="4000" dirty="0" smtClean="0">
                <a:effectLst>
                  <a:glow rad="228600">
                    <a:srgbClr val="000000"/>
                  </a:glow>
                </a:effectLst>
              </a:rPr>
              <a:t>Josiah tore some things down</a:t>
            </a:r>
          </a:p>
          <a:p>
            <a:pPr>
              <a:buNone/>
            </a:pPr>
            <a:endParaRPr lang="en-US" sz="2000" dirty="0" smtClean="0">
              <a:effectLst>
                <a:glow rad="228600">
                  <a:srgbClr val="000000"/>
                </a:glow>
              </a:effectLst>
            </a:endParaRPr>
          </a:p>
          <a:p>
            <a:pPr>
              <a:buNone/>
            </a:pPr>
            <a:r>
              <a:rPr lang="en-US" sz="4000" dirty="0" smtClean="0">
                <a:effectLst>
                  <a:glow rad="228600">
                    <a:srgbClr val="000000"/>
                  </a:glow>
                </a:effectLst>
              </a:rPr>
              <a:t>Josiah fixed some things that existed</a:t>
            </a:r>
          </a:p>
          <a:p>
            <a:pPr>
              <a:buNone/>
            </a:pPr>
            <a:endParaRPr lang="en-US" sz="2000" dirty="0" smtClean="0">
              <a:effectLst>
                <a:glow rad="228600">
                  <a:srgbClr val="000000"/>
                </a:glow>
              </a:effectLst>
            </a:endParaRPr>
          </a:p>
          <a:p>
            <a:pPr>
              <a:buNone/>
            </a:pPr>
            <a:r>
              <a:rPr lang="en-US" sz="4000" dirty="0" smtClean="0">
                <a:effectLst>
                  <a:glow rad="228600">
                    <a:srgbClr val="000000"/>
                  </a:glow>
                </a:effectLst>
              </a:rPr>
              <a:t>Josiah changed and built new things</a:t>
            </a:r>
          </a:p>
          <a:p>
            <a:pPr algn="ctr">
              <a:buNone/>
            </a:pPr>
            <a:endParaRPr lang="en-US" sz="6000" dirty="0" smtClean="0">
              <a:effectLst>
                <a:glow rad="228600">
                  <a:srgbClr val="000000"/>
                </a:glow>
              </a:effectLst>
            </a:endParaRPr>
          </a:p>
          <a:p>
            <a:pPr algn="ctr">
              <a:buNone/>
            </a:pPr>
            <a:r>
              <a:rPr lang="en-US" sz="6000" dirty="0" smtClean="0">
                <a:effectLst>
                  <a:glow rad="228600">
                    <a:srgbClr val="000000"/>
                  </a:glow>
                </a:effectLst>
              </a:rPr>
              <a:t>Renewal accomplished</a:t>
            </a:r>
          </a:p>
          <a:p>
            <a:pPr>
              <a:buNone/>
            </a:pPr>
            <a:endParaRPr lang="en-US" sz="4000" dirty="0">
              <a:effectLst>
                <a:glow rad="228600">
                  <a:srgbClr val="000000"/>
                </a:glow>
              </a:effectLst>
            </a:endParaRPr>
          </a:p>
        </p:txBody>
      </p:sp>
      <p:pic>
        <p:nvPicPr>
          <p:cNvPr id="4104" name="Picture 8" descr="C:\Users\Brian\AppData\Local\Microsoft\Windows\Temporary Internet Files\Content.IE5\KIM4YEB6\MC900434665[1].wmf"/>
          <p:cNvPicPr>
            <a:picLocks noChangeAspect="1" noChangeArrowheads="1"/>
          </p:cNvPicPr>
          <p:nvPr/>
        </p:nvPicPr>
        <p:blipFill>
          <a:blip r:embed="rId4" cstate="print"/>
          <a:srcRect/>
          <a:stretch>
            <a:fillRect/>
          </a:stretch>
        </p:blipFill>
        <p:spPr bwMode="auto">
          <a:xfrm>
            <a:off x="6553200" y="1508761"/>
            <a:ext cx="762000" cy="841501"/>
          </a:xfrm>
          <a:prstGeom prst="rect">
            <a:avLst/>
          </a:prstGeom>
          <a:noFill/>
        </p:spPr>
      </p:pic>
      <p:pic>
        <p:nvPicPr>
          <p:cNvPr id="11" name="Picture 8" descr="C:\Users\Brian\AppData\Local\Microsoft\Windows\Temporary Internet Files\Content.IE5\KIM4YEB6\MC900434665[1].wmf"/>
          <p:cNvPicPr>
            <a:picLocks noChangeAspect="1" noChangeArrowheads="1"/>
          </p:cNvPicPr>
          <p:nvPr/>
        </p:nvPicPr>
        <p:blipFill>
          <a:blip r:embed="rId4" cstate="print"/>
          <a:srcRect/>
          <a:stretch>
            <a:fillRect/>
          </a:stretch>
        </p:blipFill>
        <p:spPr bwMode="auto">
          <a:xfrm>
            <a:off x="8001000" y="2697481"/>
            <a:ext cx="762000" cy="841501"/>
          </a:xfrm>
          <a:prstGeom prst="rect">
            <a:avLst/>
          </a:prstGeom>
          <a:noFill/>
        </p:spPr>
      </p:pic>
      <p:pic>
        <p:nvPicPr>
          <p:cNvPr id="12" name="Picture 8" descr="C:\Users\Brian\AppData\Local\Microsoft\Windows\Temporary Internet Files\Content.IE5\KIM4YEB6\MC900434665[1].wmf"/>
          <p:cNvPicPr>
            <a:picLocks noChangeAspect="1" noChangeArrowheads="1"/>
          </p:cNvPicPr>
          <p:nvPr/>
        </p:nvPicPr>
        <p:blipFill>
          <a:blip r:embed="rId4" cstate="print"/>
          <a:srcRect/>
          <a:stretch>
            <a:fillRect/>
          </a:stretch>
        </p:blipFill>
        <p:spPr bwMode="auto">
          <a:xfrm>
            <a:off x="7772400" y="4069081"/>
            <a:ext cx="762000" cy="841501"/>
          </a:xfrm>
          <a:prstGeom prst="rect">
            <a:avLst/>
          </a:prstGeom>
          <a:noFill/>
        </p:spPr>
      </p:pic>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3">
                                            <p:txEl>
                                              <p:pRg st="2" end="2"/>
                                            </p:txEl>
                                          </p:spTgt>
                                        </p:tgtEl>
                                        <p:attrNameLst>
                                          <p:attrName>style.visibility</p:attrName>
                                        </p:attrNameLst>
                                      </p:cBhvr>
                                      <p:to>
                                        <p:strVal val="visible"/>
                                      </p:to>
                                    </p:set>
                                    <p:animEffect transition="in" filter="fade">
                                      <p:cBhvr>
                                        <p:cTn id="10" dur="500"/>
                                        <p:tgtEl>
                                          <p:spTgt spid="3">
                                            <p:txEl>
                                              <p:pRg st="2" end="2"/>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3">
                                            <p:txEl>
                                              <p:pRg st="4" end="4"/>
                                            </p:txEl>
                                          </p:spTgt>
                                        </p:tgtEl>
                                        <p:attrNameLst>
                                          <p:attrName>style.visibility</p:attrName>
                                        </p:attrNameLst>
                                      </p:cBhvr>
                                      <p:to>
                                        <p:strVal val="visible"/>
                                      </p:to>
                                    </p:set>
                                    <p:animEffect transition="in" filter="fade">
                                      <p:cBhvr>
                                        <p:cTn id="13" dur="500"/>
                                        <p:tgtEl>
                                          <p:spTgt spid="3">
                                            <p:txEl>
                                              <p:pRg st="4" end="4"/>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9" presetClass="entr" presetSubtype="0" fill="hold" nodeType="clickEffect">
                                  <p:stCondLst>
                                    <p:cond delay="0"/>
                                  </p:stCondLst>
                                  <p:childTnLst>
                                    <p:set>
                                      <p:cBhvr>
                                        <p:cTn id="17" dur="1" fill="hold">
                                          <p:stCondLst>
                                            <p:cond delay="0"/>
                                          </p:stCondLst>
                                        </p:cTn>
                                        <p:tgtEl>
                                          <p:spTgt spid="4104"/>
                                        </p:tgtEl>
                                        <p:attrNameLst>
                                          <p:attrName>style.visibility</p:attrName>
                                        </p:attrNameLst>
                                      </p:cBhvr>
                                      <p:to>
                                        <p:strVal val="visible"/>
                                      </p:to>
                                    </p:set>
                                    <p:animEffect transition="in" filter="dissolve">
                                      <p:cBhvr>
                                        <p:cTn id="18" dur="500"/>
                                        <p:tgtEl>
                                          <p:spTgt spid="4104"/>
                                        </p:tgtEl>
                                      </p:cBhvr>
                                    </p:animEffect>
                                  </p:childTnLst>
                                </p:cTn>
                              </p:par>
                            </p:childTnLst>
                          </p:cTn>
                        </p:par>
                      </p:childTnLst>
                    </p:cTn>
                  </p:par>
                  <p:par>
                    <p:cTn id="19" fill="hold">
                      <p:stCondLst>
                        <p:cond delay="indefinite"/>
                      </p:stCondLst>
                      <p:childTnLst>
                        <p:par>
                          <p:cTn id="20" fill="hold">
                            <p:stCondLst>
                              <p:cond delay="0"/>
                            </p:stCondLst>
                            <p:childTnLst>
                              <p:par>
                                <p:cTn id="21" presetID="9" presetClass="entr" presetSubtype="0" fill="hold" nodeType="clickEffect">
                                  <p:stCondLst>
                                    <p:cond delay="0"/>
                                  </p:stCondLst>
                                  <p:childTnLst>
                                    <p:set>
                                      <p:cBhvr>
                                        <p:cTn id="22" dur="1" fill="hold">
                                          <p:stCondLst>
                                            <p:cond delay="0"/>
                                          </p:stCondLst>
                                        </p:cTn>
                                        <p:tgtEl>
                                          <p:spTgt spid="11"/>
                                        </p:tgtEl>
                                        <p:attrNameLst>
                                          <p:attrName>style.visibility</p:attrName>
                                        </p:attrNameLst>
                                      </p:cBhvr>
                                      <p:to>
                                        <p:strVal val="visible"/>
                                      </p:to>
                                    </p:set>
                                    <p:animEffect transition="in" filter="dissolve">
                                      <p:cBhvr>
                                        <p:cTn id="23" dur="500"/>
                                        <p:tgtEl>
                                          <p:spTgt spid="11"/>
                                        </p:tgtEl>
                                      </p:cBhvr>
                                    </p:animEffect>
                                  </p:childTnLst>
                                </p:cTn>
                              </p:par>
                            </p:childTnLst>
                          </p:cTn>
                        </p:par>
                      </p:childTnLst>
                    </p:cTn>
                  </p:par>
                  <p:par>
                    <p:cTn id="24" fill="hold">
                      <p:stCondLst>
                        <p:cond delay="indefinite"/>
                      </p:stCondLst>
                      <p:childTnLst>
                        <p:par>
                          <p:cTn id="25" fill="hold">
                            <p:stCondLst>
                              <p:cond delay="0"/>
                            </p:stCondLst>
                            <p:childTnLst>
                              <p:par>
                                <p:cTn id="26" presetID="9" presetClass="entr" presetSubtype="0" fill="hold" nodeType="clickEffect">
                                  <p:stCondLst>
                                    <p:cond delay="0"/>
                                  </p:stCondLst>
                                  <p:childTnLst>
                                    <p:set>
                                      <p:cBhvr>
                                        <p:cTn id="27" dur="1" fill="hold">
                                          <p:stCondLst>
                                            <p:cond delay="0"/>
                                          </p:stCondLst>
                                        </p:cTn>
                                        <p:tgtEl>
                                          <p:spTgt spid="12"/>
                                        </p:tgtEl>
                                        <p:attrNameLst>
                                          <p:attrName>style.visibility</p:attrName>
                                        </p:attrNameLst>
                                      </p:cBhvr>
                                      <p:to>
                                        <p:strVal val="visible"/>
                                      </p:to>
                                    </p:set>
                                    <p:animEffect transition="in" filter="dissolve">
                                      <p:cBhvr>
                                        <p:cTn id="28" dur="500"/>
                                        <p:tgtEl>
                                          <p:spTgt spid="12"/>
                                        </p:tgtEl>
                                      </p:cBhvr>
                                    </p:animEffect>
                                  </p:childTnLst>
                                </p:cTn>
                              </p:par>
                            </p:childTnLst>
                          </p:cTn>
                        </p:par>
                      </p:childTnLst>
                    </p:cTn>
                  </p:par>
                  <p:par>
                    <p:cTn id="29" fill="hold">
                      <p:stCondLst>
                        <p:cond delay="indefinite"/>
                      </p:stCondLst>
                      <p:childTnLst>
                        <p:par>
                          <p:cTn id="30" fill="hold">
                            <p:stCondLst>
                              <p:cond delay="0"/>
                            </p:stCondLst>
                            <p:childTnLst>
                              <p:par>
                                <p:cTn id="31" presetID="10" presetClass="entr" presetSubtype="0" fill="hold" nodeType="clickEffect">
                                  <p:stCondLst>
                                    <p:cond delay="0"/>
                                  </p:stCondLst>
                                  <p:childTnLst>
                                    <p:set>
                                      <p:cBhvr>
                                        <p:cTn id="32" dur="1" fill="hold">
                                          <p:stCondLst>
                                            <p:cond delay="0"/>
                                          </p:stCondLst>
                                        </p:cTn>
                                        <p:tgtEl>
                                          <p:spTgt spid="3">
                                            <p:txEl>
                                              <p:pRg st="6" end="6"/>
                                            </p:txEl>
                                          </p:spTgt>
                                        </p:tgtEl>
                                        <p:attrNameLst>
                                          <p:attrName>style.visibility</p:attrName>
                                        </p:attrNameLst>
                                      </p:cBhvr>
                                      <p:to>
                                        <p:strVal val="visible"/>
                                      </p:to>
                                    </p:set>
                                    <p:animEffect transition="in" filter="fade">
                                      <p:cBhvr>
                                        <p:cTn id="33"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0" y="228600"/>
            <a:ext cx="9144000" cy="1189039"/>
          </a:xfrm>
        </p:spPr>
        <p:txBody>
          <a:bodyPr>
            <a:noAutofit/>
          </a:bodyPr>
          <a:lstStyle/>
          <a:p>
            <a:r>
              <a:rPr lang="en-US" sz="6200" dirty="0" smtClean="0">
                <a:effectLst>
                  <a:glow rad="228600">
                    <a:srgbClr val="020103"/>
                  </a:glow>
                </a:effectLst>
              </a:rPr>
              <a:t>Spiritual </a:t>
            </a:r>
            <a:r>
              <a:rPr lang="en-US" sz="6200" dirty="0" err="1" smtClean="0">
                <a:effectLst>
                  <a:glow rad="228600">
                    <a:srgbClr val="020103"/>
                  </a:glow>
                </a:effectLst>
              </a:rPr>
              <a:t>Renewel</a:t>
            </a:r>
            <a:endParaRPr lang="en-US" sz="6200" dirty="0">
              <a:effectLst>
                <a:glow rad="228600">
                  <a:srgbClr val="020103"/>
                </a:glow>
              </a:effectLst>
            </a:endParaRPr>
          </a:p>
        </p:txBody>
      </p:sp>
      <p:sp>
        <p:nvSpPr>
          <p:cNvPr id="3" name="Content Placeholder 2"/>
          <p:cNvSpPr>
            <a:spLocks noGrp="1"/>
          </p:cNvSpPr>
          <p:nvPr>
            <p:ph idx="1"/>
          </p:nvPr>
        </p:nvSpPr>
        <p:spPr>
          <a:xfrm>
            <a:off x="152400" y="1600200"/>
            <a:ext cx="8991600" cy="5257800"/>
          </a:xfrm>
        </p:spPr>
        <p:txBody>
          <a:bodyPr>
            <a:normAutofit/>
          </a:bodyPr>
          <a:lstStyle/>
          <a:p>
            <a:pPr>
              <a:buNone/>
            </a:pPr>
            <a:r>
              <a:rPr lang="en-US" sz="4000" dirty="0" smtClean="0">
                <a:effectLst>
                  <a:glow rad="228600">
                    <a:srgbClr val="000000"/>
                  </a:glow>
                </a:effectLst>
              </a:rPr>
              <a:t>Tearing down everything before God</a:t>
            </a:r>
          </a:p>
          <a:p>
            <a:pPr>
              <a:buNone/>
            </a:pPr>
            <a:endParaRPr lang="en-US" sz="4000" i="1" dirty="0" smtClean="0">
              <a:effectLst>
                <a:glow rad="228600">
                  <a:srgbClr val="000000"/>
                </a:glow>
              </a:effectLst>
            </a:endParaRPr>
          </a:p>
          <a:p>
            <a:pPr>
              <a:buNone/>
            </a:pPr>
            <a:r>
              <a:rPr lang="en-US" sz="4000" dirty="0" smtClean="0">
                <a:effectLst>
                  <a:glow rad="228600">
                    <a:srgbClr val="000000"/>
                  </a:glow>
                </a:effectLst>
              </a:rPr>
              <a:t>Your body, a Temple and living sacrifice</a:t>
            </a:r>
          </a:p>
          <a:p>
            <a:pPr>
              <a:buNone/>
            </a:pPr>
            <a:endParaRPr lang="en-US" sz="4000" dirty="0" smtClean="0">
              <a:effectLst>
                <a:glow rad="228600">
                  <a:srgbClr val="000000"/>
                </a:glow>
              </a:effectLst>
            </a:endParaRPr>
          </a:p>
          <a:p>
            <a:pPr>
              <a:buNone/>
            </a:pPr>
            <a:r>
              <a:rPr lang="en-US" sz="4000" dirty="0" smtClean="0">
                <a:effectLst>
                  <a:glow rad="228600">
                    <a:srgbClr val="000000"/>
                  </a:glow>
                </a:effectLst>
              </a:rPr>
              <a:t>Using the Word DAILY to change yourself</a:t>
            </a:r>
            <a:endParaRPr lang="en-US" sz="3600" dirty="0" smtClean="0">
              <a:effectLst>
                <a:glow rad="228600">
                  <a:srgbClr val="000000"/>
                </a:glow>
              </a:effectLst>
            </a:endParaRPr>
          </a:p>
          <a:p>
            <a:pPr>
              <a:buNone/>
            </a:pPr>
            <a:endParaRPr lang="en-US" sz="4000" dirty="0" smtClean="0">
              <a:effectLst>
                <a:glow rad="228600">
                  <a:srgbClr val="000000"/>
                </a:glow>
              </a:effectLst>
            </a:endParaRPr>
          </a:p>
          <a:p>
            <a:pPr>
              <a:buNone/>
            </a:pPr>
            <a:endParaRPr lang="en-US" sz="4000" dirty="0" smtClean="0">
              <a:effectLst>
                <a:glow rad="228600">
                  <a:srgbClr val="000000"/>
                </a:glow>
              </a:effectLst>
            </a:endParaRPr>
          </a:p>
          <a:p>
            <a:pPr>
              <a:buNone/>
            </a:pPr>
            <a:endParaRPr lang="en-US" sz="4000" dirty="0">
              <a:effectLst>
                <a:glow rad="228600">
                  <a:srgbClr val="000000"/>
                </a:glow>
              </a:effectLst>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3">
                                            <p:txEl>
                                              <p:pRg st="2" end="2"/>
                                            </p:txEl>
                                          </p:spTgt>
                                        </p:tgtEl>
                                        <p:attrNameLst>
                                          <p:attrName>style.visibility</p:attrName>
                                        </p:attrNameLst>
                                      </p:cBhvr>
                                      <p:to>
                                        <p:strVal val="visible"/>
                                      </p:to>
                                    </p:set>
                                    <p:animEffect transition="in" filter="fade">
                                      <p:cBhvr>
                                        <p:cTn id="10" dur="500"/>
                                        <p:tgtEl>
                                          <p:spTgt spid="3">
                                            <p:txEl>
                                              <p:pRg st="2" end="2"/>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3">
                                            <p:txEl>
                                              <p:pRg st="4" end="4"/>
                                            </p:txEl>
                                          </p:spTgt>
                                        </p:tgtEl>
                                        <p:attrNameLst>
                                          <p:attrName>style.visibility</p:attrName>
                                        </p:attrNameLst>
                                      </p:cBhvr>
                                      <p:to>
                                        <p:strVal val="visible"/>
                                      </p:to>
                                    </p:set>
                                    <p:animEffect transition="in" filter="fade">
                                      <p:cBhvr>
                                        <p:cTn id="13"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0" y="228600"/>
            <a:ext cx="9144000" cy="1189039"/>
          </a:xfrm>
        </p:spPr>
        <p:txBody>
          <a:bodyPr>
            <a:noAutofit/>
          </a:bodyPr>
          <a:lstStyle/>
          <a:p>
            <a:r>
              <a:rPr lang="en-US" sz="6200" dirty="0" smtClean="0">
                <a:effectLst>
                  <a:glow rad="228600">
                    <a:srgbClr val="020103"/>
                  </a:glow>
                </a:effectLst>
              </a:rPr>
              <a:t>Finding Spiritual </a:t>
            </a:r>
            <a:r>
              <a:rPr lang="en-US" sz="6200" dirty="0" err="1" smtClean="0">
                <a:effectLst>
                  <a:glow rad="228600">
                    <a:srgbClr val="020103"/>
                  </a:glow>
                </a:effectLst>
              </a:rPr>
              <a:t>Renewel</a:t>
            </a:r>
            <a:endParaRPr lang="en-US" sz="6200" dirty="0">
              <a:effectLst>
                <a:glow rad="228600">
                  <a:srgbClr val="020103"/>
                </a:glow>
              </a:effectLst>
            </a:endParaRPr>
          </a:p>
        </p:txBody>
      </p:sp>
      <p:sp>
        <p:nvSpPr>
          <p:cNvPr id="3" name="Content Placeholder 2"/>
          <p:cNvSpPr>
            <a:spLocks noGrp="1"/>
          </p:cNvSpPr>
          <p:nvPr>
            <p:ph idx="1"/>
          </p:nvPr>
        </p:nvSpPr>
        <p:spPr>
          <a:xfrm>
            <a:off x="0" y="1600200"/>
            <a:ext cx="9144000" cy="5105400"/>
          </a:xfrm>
        </p:spPr>
        <p:txBody>
          <a:bodyPr>
            <a:normAutofit/>
          </a:bodyPr>
          <a:lstStyle/>
          <a:p>
            <a:pPr>
              <a:buNone/>
            </a:pPr>
            <a:r>
              <a:rPr lang="en-US" sz="4000" dirty="0" smtClean="0">
                <a:effectLst>
                  <a:glow rad="228600">
                    <a:srgbClr val="000000"/>
                  </a:glow>
                </a:effectLst>
              </a:rPr>
              <a:t>	I Corinthians 3:1-4</a:t>
            </a:r>
          </a:p>
          <a:p>
            <a:pPr>
              <a:buNone/>
            </a:pPr>
            <a:r>
              <a:rPr lang="en-US" sz="4000" dirty="0" smtClean="0">
                <a:effectLst>
                  <a:glow rad="228600">
                    <a:srgbClr val="000000"/>
                  </a:glow>
                </a:effectLst>
              </a:rPr>
              <a:t>		Identifying weaknesses</a:t>
            </a:r>
          </a:p>
          <a:p>
            <a:pPr>
              <a:buNone/>
            </a:pPr>
            <a:r>
              <a:rPr lang="en-US" sz="4000" dirty="0" smtClean="0">
                <a:effectLst>
                  <a:glow rad="228600">
                    <a:srgbClr val="000000"/>
                  </a:glow>
                </a:effectLst>
              </a:rPr>
              <a:t>	I Corinthians 3:9-17</a:t>
            </a:r>
          </a:p>
          <a:p>
            <a:pPr>
              <a:buNone/>
            </a:pPr>
            <a:r>
              <a:rPr lang="en-US" sz="4000" dirty="0" smtClean="0">
                <a:effectLst>
                  <a:glow rad="228600">
                    <a:srgbClr val="000000"/>
                  </a:glow>
                </a:effectLst>
              </a:rPr>
              <a:t>		Mindful of the Temple of God</a:t>
            </a:r>
          </a:p>
          <a:p>
            <a:pPr>
              <a:buNone/>
            </a:pPr>
            <a:r>
              <a:rPr lang="en-US" sz="4000" dirty="0" smtClean="0">
                <a:effectLst>
                  <a:glow rad="228600">
                    <a:srgbClr val="000000"/>
                  </a:glow>
                </a:effectLst>
              </a:rPr>
              <a:t>	I Corinthians 3:18-23</a:t>
            </a:r>
          </a:p>
          <a:p>
            <a:pPr>
              <a:buNone/>
            </a:pPr>
            <a:r>
              <a:rPr lang="en-US" sz="4000" dirty="0" smtClean="0">
                <a:effectLst>
                  <a:glow rad="228600">
                    <a:srgbClr val="000000"/>
                  </a:glow>
                </a:effectLst>
              </a:rPr>
              <a:t>		Finding the Mind of God</a:t>
            </a:r>
            <a:endParaRPr lang="en-US" sz="4000" dirty="0">
              <a:effectLst>
                <a:glow rad="228600">
                  <a:srgbClr val="000000"/>
                </a:glow>
              </a:effectLst>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fade">
                                      <p:cBhvr>
                                        <p:cTn id="10" dur="500"/>
                                        <p:tgtEl>
                                          <p:spTgt spid="3">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fade">
                                      <p:cBhvr>
                                        <p:cTn id="15" dur="500"/>
                                        <p:tgtEl>
                                          <p:spTgt spid="3">
                                            <p:txEl>
                                              <p:pRg st="2" end="2"/>
                                            </p:txEl>
                                          </p:spTgt>
                                        </p:tgtEl>
                                      </p:cBhvr>
                                    </p:animEffect>
                                  </p:childTnLst>
                                </p:cTn>
                              </p:par>
                              <p:par>
                                <p:cTn id="16" presetID="10" presetClass="entr" presetSubtype="0" fill="hold" nodeType="withEffect">
                                  <p:stCondLst>
                                    <p:cond delay="0"/>
                                  </p:stCondLst>
                                  <p:childTnLst>
                                    <p:set>
                                      <p:cBhvr>
                                        <p:cTn id="17" dur="1" fill="hold">
                                          <p:stCondLst>
                                            <p:cond delay="0"/>
                                          </p:stCondLst>
                                        </p:cTn>
                                        <p:tgtEl>
                                          <p:spTgt spid="3">
                                            <p:txEl>
                                              <p:pRg st="3" end="3"/>
                                            </p:txEl>
                                          </p:spTgt>
                                        </p:tgtEl>
                                        <p:attrNameLst>
                                          <p:attrName>style.visibility</p:attrName>
                                        </p:attrNameLst>
                                      </p:cBhvr>
                                      <p:to>
                                        <p:strVal val="visible"/>
                                      </p:to>
                                    </p:set>
                                    <p:animEffect transition="in" filter="fade">
                                      <p:cBhvr>
                                        <p:cTn id="18" dur="500"/>
                                        <p:tgtEl>
                                          <p:spTgt spid="3">
                                            <p:txEl>
                                              <p:pRg st="3" end="3"/>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Effect transition="in" filter="fade">
                                      <p:cBhvr>
                                        <p:cTn id="23" dur="500"/>
                                        <p:tgtEl>
                                          <p:spTgt spid="3">
                                            <p:txEl>
                                              <p:pRg st="4" end="4"/>
                                            </p:txEl>
                                          </p:spTgt>
                                        </p:tgtEl>
                                      </p:cBhvr>
                                    </p:animEffect>
                                  </p:childTnLst>
                                </p:cTn>
                              </p:par>
                              <p:par>
                                <p:cTn id="24" presetID="10" presetClass="entr" presetSubtype="0" fill="hold" nodeType="withEffect">
                                  <p:stCondLst>
                                    <p:cond delay="0"/>
                                  </p:stCondLst>
                                  <p:childTnLst>
                                    <p:set>
                                      <p:cBhvr>
                                        <p:cTn id="25" dur="1" fill="hold">
                                          <p:stCondLst>
                                            <p:cond delay="0"/>
                                          </p:stCondLst>
                                        </p:cTn>
                                        <p:tgtEl>
                                          <p:spTgt spid="3">
                                            <p:txEl>
                                              <p:pRg st="5" end="5"/>
                                            </p:txEl>
                                          </p:spTgt>
                                        </p:tgtEl>
                                        <p:attrNameLst>
                                          <p:attrName>style.visibility</p:attrName>
                                        </p:attrNameLst>
                                      </p:cBhvr>
                                      <p:to>
                                        <p:strVal val="visible"/>
                                      </p:to>
                                    </p:set>
                                    <p:animEffect transition="in" filter="fade">
                                      <p:cBhvr>
                                        <p:cTn id="26"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0" y="228600"/>
            <a:ext cx="9144000" cy="1189039"/>
          </a:xfrm>
        </p:spPr>
        <p:txBody>
          <a:bodyPr>
            <a:noAutofit/>
          </a:bodyPr>
          <a:lstStyle/>
          <a:p>
            <a:r>
              <a:rPr lang="en-US" sz="6200" dirty="0" smtClean="0">
                <a:effectLst>
                  <a:glow rad="228600">
                    <a:srgbClr val="020103"/>
                  </a:glow>
                </a:effectLst>
              </a:rPr>
              <a:t>King Josiah</a:t>
            </a:r>
            <a:endParaRPr lang="en-US" sz="6200" dirty="0">
              <a:effectLst>
                <a:glow rad="228600">
                  <a:srgbClr val="020103"/>
                </a:glow>
              </a:effectLst>
            </a:endParaRPr>
          </a:p>
        </p:txBody>
      </p:sp>
      <p:sp>
        <p:nvSpPr>
          <p:cNvPr id="3" name="Content Placeholder 2"/>
          <p:cNvSpPr>
            <a:spLocks noGrp="1"/>
          </p:cNvSpPr>
          <p:nvPr>
            <p:ph idx="1"/>
          </p:nvPr>
        </p:nvSpPr>
        <p:spPr>
          <a:xfrm>
            <a:off x="0" y="1600200"/>
            <a:ext cx="9144000" cy="4846320"/>
          </a:xfrm>
        </p:spPr>
        <p:txBody>
          <a:bodyPr>
            <a:normAutofit/>
          </a:bodyPr>
          <a:lstStyle/>
          <a:p>
            <a:pPr>
              <a:buNone/>
            </a:pPr>
            <a:r>
              <a:rPr lang="en-US" sz="4000" i="1" dirty="0" smtClean="0">
                <a:effectLst>
                  <a:glow rad="228600">
                    <a:srgbClr val="000000"/>
                  </a:glow>
                </a:effectLst>
              </a:rPr>
              <a:t>	Now before him there was no king like him, who turned to the LORD with all his heart, with all his soul, and with all his might, according to all the Law of Moses; nor after him did any arise like him. 							</a:t>
            </a:r>
            <a:r>
              <a:rPr lang="en-US" sz="4000" dirty="0" smtClean="0">
                <a:effectLst>
                  <a:glow rad="228600">
                    <a:srgbClr val="000000"/>
                  </a:glow>
                </a:effectLst>
              </a:rPr>
              <a:t>2 Kings 23:25 </a:t>
            </a:r>
            <a:endParaRPr lang="en-US" sz="4000" dirty="0">
              <a:effectLst>
                <a:glow rad="228600">
                  <a:srgbClr val="000000"/>
                </a:glow>
              </a:effectLst>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pic>
        <p:nvPicPr>
          <p:cNvPr id="1026" name="Picture 2" descr="C:\Users\Brian\AppData\Local\Microsoft\Windows\Temporary Internet Files\Content.IE5\KIM4YEB6\MC900364024[1].wmf"/>
          <p:cNvPicPr>
            <a:picLocks noChangeAspect="1" noChangeArrowheads="1"/>
          </p:cNvPicPr>
          <p:nvPr/>
        </p:nvPicPr>
        <p:blipFill>
          <a:blip r:embed="rId3" cstate="print"/>
          <a:srcRect/>
          <a:stretch>
            <a:fillRect/>
          </a:stretch>
        </p:blipFill>
        <p:spPr bwMode="auto">
          <a:xfrm>
            <a:off x="6096000" y="2514601"/>
            <a:ext cx="2743200" cy="4186409"/>
          </a:xfrm>
          <a:prstGeom prst="rect">
            <a:avLst/>
          </a:prstGeom>
          <a:noFill/>
        </p:spPr>
      </p:pic>
      <p:sp>
        <p:nvSpPr>
          <p:cNvPr id="2" name="Title 1"/>
          <p:cNvSpPr>
            <a:spLocks noGrp="1"/>
          </p:cNvSpPr>
          <p:nvPr>
            <p:ph type="title"/>
          </p:nvPr>
        </p:nvSpPr>
        <p:spPr>
          <a:xfrm>
            <a:off x="0" y="228600"/>
            <a:ext cx="9144000" cy="1189039"/>
          </a:xfrm>
        </p:spPr>
        <p:txBody>
          <a:bodyPr>
            <a:noAutofit/>
          </a:bodyPr>
          <a:lstStyle/>
          <a:p>
            <a:r>
              <a:rPr lang="en-US" sz="5400" dirty="0" smtClean="0">
                <a:effectLst>
                  <a:glow rad="228600">
                    <a:srgbClr val="020103"/>
                  </a:glow>
                </a:effectLst>
              </a:rPr>
              <a:t>Spiritual </a:t>
            </a:r>
            <a:r>
              <a:rPr lang="en-US" sz="5400" dirty="0" err="1" smtClean="0">
                <a:effectLst>
                  <a:glow rad="228600">
                    <a:srgbClr val="020103"/>
                  </a:glow>
                </a:effectLst>
              </a:rPr>
              <a:t>Renewel</a:t>
            </a:r>
            <a:r>
              <a:rPr lang="en-US" sz="5400" dirty="0" smtClean="0">
                <a:effectLst>
                  <a:glow rad="228600">
                    <a:srgbClr val="020103"/>
                  </a:glow>
                </a:effectLst>
              </a:rPr>
              <a:t>, Josiah Style</a:t>
            </a:r>
            <a:endParaRPr lang="en-US" sz="5400" dirty="0">
              <a:effectLst>
                <a:glow rad="228600">
                  <a:srgbClr val="020103"/>
                </a:glow>
              </a:effectLst>
            </a:endParaRPr>
          </a:p>
        </p:txBody>
      </p:sp>
      <p:sp>
        <p:nvSpPr>
          <p:cNvPr id="3" name="Content Placeholder 2"/>
          <p:cNvSpPr>
            <a:spLocks noGrp="1"/>
          </p:cNvSpPr>
          <p:nvPr>
            <p:ph idx="1"/>
          </p:nvPr>
        </p:nvSpPr>
        <p:spPr>
          <a:xfrm>
            <a:off x="152400" y="1600200"/>
            <a:ext cx="8534400" cy="4846320"/>
          </a:xfrm>
        </p:spPr>
        <p:txBody>
          <a:bodyPr>
            <a:normAutofit/>
          </a:bodyPr>
          <a:lstStyle/>
          <a:p>
            <a:pPr>
              <a:buNone/>
            </a:pPr>
            <a:r>
              <a:rPr lang="en-US" sz="5000" dirty="0" smtClean="0">
                <a:effectLst>
                  <a:glow rad="228600">
                    <a:srgbClr val="000000"/>
                  </a:glow>
                </a:effectLst>
              </a:rPr>
              <a:t>Part One </a:t>
            </a:r>
            <a:r>
              <a:rPr lang="en-US" sz="4000" dirty="0" smtClean="0">
                <a:effectLst>
                  <a:glow rad="228600">
                    <a:srgbClr val="000000"/>
                  </a:glow>
                </a:effectLst>
              </a:rPr>
              <a:t>– cleanse the land of idols</a:t>
            </a:r>
          </a:p>
          <a:p>
            <a:pPr>
              <a:buNone/>
            </a:pPr>
            <a:r>
              <a:rPr lang="en-US" sz="4000" dirty="0" smtClean="0">
                <a:effectLst>
                  <a:glow rad="228600">
                    <a:srgbClr val="000000"/>
                  </a:glow>
                </a:effectLst>
              </a:rPr>
              <a:t>II Chronicles 34:1-7</a:t>
            </a:r>
          </a:p>
          <a:p>
            <a:pPr>
              <a:buNone/>
            </a:pPr>
            <a:endParaRPr lang="en-US" sz="4000" dirty="0" smtClean="0">
              <a:effectLst>
                <a:glow rad="228600">
                  <a:srgbClr val="000000"/>
                </a:glow>
              </a:effectLst>
            </a:endParaRPr>
          </a:p>
          <a:p>
            <a:pPr>
              <a:buNone/>
            </a:pPr>
            <a:endParaRPr lang="en-US" sz="4000" dirty="0" smtClean="0">
              <a:effectLst>
                <a:glow rad="228600">
                  <a:srgbClr val="000000"/>
                </a:glow>
              </a:effectLst>
            </a:endParaRPr>
          </a:p>
          <a:p>
            <a:pPr>
              <a:buNone/>
            </a:pPr>
            <a:endParaRPr lang="en-US" sz="4000" dirty="0" smtClean="0">
              <a:effectLst>
                <a:glow rad="228600">
                  <a:srgbClr val="000000"/>
                </a:glow>
              </a:effectLst>
            </a:endParaRPr>
          </a:p>
          <a:p>
            <a:pPr>
              <a:buNone/>
            </a:pPr>
            <a:r>
              <a:rPr lang="en-US" sz="4000" dirty="0" smtClean="0">
                <a:effectLst>
                  <a:glow rad="228600">
                    <a:srgbClr val="000000"/>
                  </a:glow>
                </a:effectLst>
              </a:rPr>
              <a:t>How do WE cleanse the land of Idols?</a:t>
            </a:r>
          </a:p>
          <a:p>
            <a:pPr>
              <a:buNone/>
            </a:pPr>
            <a:endParaRPr lang="en-US" sz="4000" dirty="0">
              <a:effectLst>
                <a:glow rad="228600">
                  <a:srgbClr val="000000"/>
                </a:glow>
              </a:effectLst>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fade">
                                      <p:cBhvr>
                                        <p:cTn id="10" dur="500"/>
                                        <p:tgtEl>
                                          <p:spTgt spid="3">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nodeType="click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animEffect transition="in" filter="fade">
                                      <p:cBhvr>
                                        <p:cTn id="15"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0" y="228600"/>
            <a:ext cx="9144000" cy="1189039"/>
          </a:xfrm>
        </p:spPr>
        <p:txBody>
          <a:bodyPr>
            <a:noAutofit/>
          </a:bodyPr>
          <a:lstStyle/>
          <a:p>
            <a:r>
              <a:rPr lang="en-US" sz="5400" dirty="0" smtClean="0">
                <a:effectLst>
                  <a:glow rad="228600">
                    <a:srgbClr val="020103"/>
                  </a:glow>
                </a:effectLst>
              </a:rPr>
              <a:t>Spiritual </a:t>
            </a:r>
            <a:r>
              <a:rPr lang="en-US" sz="5400" dirty="0" err="1" smtClean="0">
                <a:effectLst>
                  <a:glow rad="228600">
                    <a:srgbClr val="020103"/>
                  </a:glow>
                </a:effectLst>
              </a:rPr>
              <a:t>Renewel</a:t>
            </a:r>
            <a:r>
              <a:rPr lang="en-US" sz="5400" dirty="0" smtClean="0">
                <a:effectLst>
                  <a:glow rad="228600">
                    <a:srgbClr val="020103"/>
                  </a:glow>
                </a:effectLst>
              </a:rPr>
              <a:t>, Josiah Style</a:t>
            </a:r>
            <a:endParaRPr lang="en-US" sz="5400" dirty="0">
              <a:effectLst>
                <a:glow rad="228600">
                  <a:srgbClr val="020103"/>
                </a:glow>
              </a:effectLst>
            </a:endParaRPr>
          </a:p>
        </p:txBody>
      </p:sp>
      <p:sp>
        <p:nvSpPr>
          <p:cNvPr id="3" name="Content Placeholder 2"/>
          <p:cNvSpPr>
            <a:spLocks noGrp="1"/>
          </p:cNvSpPr>
          <p:nvPr>
            <p:ph idx="1"/>
          </p:nvPr>
        </p:nvSpPr>
        <p:spPr>
          <a:xfrm>
            <a:off x="152400" y="1600200"/>
            <a:ext cx="8839200" cy="5394960"/>
          </a:xfrm>
        </p:spPr>
        <p:txBody>
          <a:bodyPr>
            <a:normAutofit lnSpcReduction="10000"/>
          </a:bodyPr>
          <a:lstStyle/>
          <a:p>
            <a:pPr>
              <a:buNone/>
            </a:pPr>
            <a:r>
              <a:rPr lang="en-US" sz="4000" dirty="0" smtClean="0">
                <a:effectLst>
                  <a:glow rad="228600">
                    <a:srgbClr val="000000"/>
                  </a:glow>
                </a:effectLst>
              </a:rPr>
              <a:t>Therefore, my beloved, flee from idolatry. 					1 Corinthians 10:14 </a:t>
            </a:r>
          </a:p>
          <a:p>
            <a:pPr>
              <a:buNone/>
            </a:pPr>
            <a:endParaRPr lang="en-US" sz="4000" dirty="0" smtClean="0">
              <a:effectLst>
                <a:glow rad="228600">
                  <a:srgbClr val="000000"/>
                </a:glow>
              </a:effectLst>
            </a:endParaRPr>
          </a:p>
          <a:p>
            <a:pPr>
              <a:buNone/>
            </a:pPr>
            <a:r>
              <a:rPr lang="en-US" sz="4000" dirty="0" smtClean="0">
                <a:effectLst>
                  <a:glow rad="228600">
                    <a:srgbClr val="000000"/>
                  </a:glow>
                </a:effectLst>
              </a:rPr>
              <a:t>Therefore put to death your members which are on the earth: fornication, uncleanness, passion, evil desire, and covetousness, which is idolatry. 							Colossians 3:5 </a:t>
            </a:r>
            <a:endParaRPr lang="en-US" sz="4000" dirty="0">
              <a:effectLst>
                <a:glow rad="228600">
                  <a:srgbClr val="000000"/>
                </a:glow>
              </a:effectLst>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pic>
        <p:nvPicPr>
          <p:cNvPr id="6" name="Picture 5" descr="temple 1.jpg"/>
          <p:cNvPicPr>
            <a:picLocks noChangeAspect="1"/>
          </p:cNvPicPr>
          <p:nvPr/>
        </p:nvPicPr>
        <p:blipFill>
          <a:blip r:embed="rId3" cstate="print"/>
          <a:stretch>
            <a:fillRect/>
          </a:stretch>
        </p:blipFill>
        <p:spPr>
          <a:xfrm>
            <a:off x="5334000" y="2788920"/>
            <a:ext cx="3631660" cy="3840480"/>
          </a:xfrm>
          <a:prstGeom prst="rect">
            <a:avLst/>
          </a:prstGeom>
        </p:spPr>
      </p:pic>
      <p:sp>
        <p:nvSpPr>
          <p:cNvPr id="2" name="Title 1"/>
          <p:cNvSpPr>
            <a:spLocks noGrp="1"/>
          </p:cNvSpPr>
          <p:nvPr>
            <p:ph type="title"/>
          </p:nvPr>
        </p:nvSpPr>
        <p:spPr>
          <a:xfrm>
            <a:off x="0" y="228600"/>
            <a:ext cx="9144000" cy="1189039"/>
          </a:xfrm>
        </p:spPr>
        <p:txBody>
          <a:bodyPr>
            <a:noAutofit/>
          </a:bodyPr>
          <a:lstStyle/>
          <a:p>
            <a:r>
              <a:rPr lang="en-US" sz="5400" dirty="0" smtClean="0">
                <a:effectLst>
                  <a:glow rad="228600">
                    <a:srgbClr val="020103"/>
                  </a:glow>
                </a:effectLst>
              </a:rPr>
              <a:t>Spiritual </a:t>
            </a:r>
            <a:r>
              <a:rPr lang="en-US" sz="5400" dirty="0" err="1" smtClean="0">
                <a:effectLst>
                  <a:glow rad="228600">
                    <a:srgbClr val="020103"/>
                  </a:glow>
                </a:effectLst>
              </a:rPr>
              <a:t>Renewel</a:t>
            </a:r>
            <a:r>
              <a:rPr lang="en-US" sz="5400" dirty="0" smtClean="0">
                <a:effectLst>
                  <a:glow rad="228600">
                    <a:srgbClr val="020103"/>
                  </a:glow>
                </a:effectLst>
              </a:rPr>
              <a:t>, Josiah Style</a:t>
            </a:r>
            <a:endParaRPr lang="en-US" sz="5400" dirty="0">
              <a:effectLst>
                <a:glow rad="228600">
                  <a:srgbClr val="020103"/>
                </a:glow>
              </a:effectLst>
            </a:endParaRPr>
          </a:p>
        </p:txBody>
      </p:sp>
      <p:sp>
        <p:nvSpPr>
          <p:cNvPr id="3" name="Content Placeholder 2"/>
          <p:cNvSpPr>
            <a:spLocks noGrp="1"/>
          </p:cNvSpPr>
          <p:nvPr>
            <p:ph idx="1"/>
          </p:nvPr>
        </p:nvSpPr>
        <p:spPr>
          <a:xfrm>
            <a:off x="152400" y="1600200"/>
            <a:ext cx="8534400" cy="4846320"/>
          </a:xfrm>
        </p:spPr>
        <p:txBody>
          <a:bodyPr>
            <a:normAutofit/>
          </a:bodyPr>
          <a:lstStyle/>
          <a:p>
            <a:pPr>
              <a:buNone/>
            </a:pPr>
            <a:r>
              <a:rPr lang="en-US" sz="5000" dirty="0" smtClean="0">
                <a:effectLst>
                  <a:glow rad="228600">
                    <a:srgbClr val="000000"/>
                  </a:glow>
                </a:effectLst>
              </a:rPr>
              <a:t>Part Two </a:t>
            </a:r>
            <a:r>
              <a:rPr lang="en-US" sz="4000" dirty="0" smtClean="0">
                <a:effectLst>
                  <a:glow rad="228600">
                    <a:srgbClr val="000000"/>
                  </a:glow>
                </a:effectLst>
              </a:rPr>
              <a:t>– Restore the Temple</a:t>
            </a:r>
          </a:p>
          <a:p>
            <a:pPr>
              <a:buNone/>
            </a:pPr>
            <a:r>
              <a:rPr lang="en-US" sz="4000" dirty="0" smtClean="0">
                <a:effectLst>
                  <a:glow rad="228600">
                    <a:srgbClr val="000000"/>
                  </a:glow>
                </a:effectLst>
              </a:rPr>
              <a:t>II Chronicles 34:8-13</a:t>
            </a:r>
          </a:p>
          <a:p>
            <a:pPr>
              <a:buNone/>
            </a:pPr>
            <a:endParaRPr lang="en-US" sz="4000" dirty="0" smtClean="0">
              <a:effectLst>
                <a:glow rad="228600">
                  <a:srgbClr val="000000"/>
                </a:glow>
              </a:effectLst>
            </a:endParaRPr>
          </a:p>
          <a:p>
            <a:pPr>
              <a:buNone/>
            </a:pPr>
            <a:endParaRPr lang="en-US" sz="4000" dirty="0" smtClean="0">
              <a:effectLst>
                <a:glow rad="228600">
                  <a:srgbClr val="000000"/>
                </a:glow>
              </a:effectLst>
            </a:endParaRPr>
          </a:p>
          <a:p>
            <a:pPr>
              <a:buNone/>
            </a:pPr>
            <a:endParaRPr lang="en-US" sz="4000" dirty="0" smtClean="0">
              <a:effectLst>
                <a:glow rad="228600">
                  <a:srgbClr val="000000"/>
                </a:glow>
              </a:effectLst>
            </a:endParaRPr>
          </a:p>
          <a:p>
            <a:pPr>
              <a:buNone/>
            </a:pPr>
            <a:r>
              <a:rPr lang="en-US" sz="4000" dirty="0" smtClean="0">
                <a:effectLst>
                  <a:glow rad="228600">
                    <a:srgbClr val="000000"/>
                  </a:glow>
                </a:effectLst>
              </a:rPr>
              <a:t>How do WE restore the temple?</a:t>
            </a:r>
          </a:p>
          <a:p>
            <a:pPr>
              <a:buNone/>
            </a:pPr>
            <a:endParaRPr lang="en-US" sz="4000" dirty="0">
              <a:effectLst>
                <a:glow rad="228600">
                  <a:srgbClr val="000000"/>
                </a:glow>
              </a:effectLst>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fade">
                                      <p:cBhvr>
                                        <p:cTn id="10" dur="500"/>
                                        <p:tgtEl>
                                          <p:spTgt spid="3">
                                            <p:txEl>
                                              <p:pRg st="1" end="1"/>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3">
                                            <p:txEl>
                                              <p:pRg st="5" end="5"/>
                                            </p:txEl>
                                          </p:spTgt>
                                        </p:tgtEl>
                                        <p:attrNameLst>
                                          <p:attrName>style.visibility</p:attrName>
                                        </p:attrNameLst>
                                      </p:cBhvr>
                                      <p:to>
                                        <p:strVal val="visible"/>
                                      </p:to>
                                    </p:set>
                                    <p:animEffect transition="in" filter="fade">
                                      <p:cBhvr>
                                        <p:cTn id="13"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0" y="228600"/>
            <a:ext cx="9144000" cy="1189039"/>
          </a:xfrm>
        </p:spPr>
        <p:txBody>
          <a:bodyPr>
            <a:noAutofit/>
          </a:bodyPr>
          <a:lstStyle/>
          <a:p>
            <a:r>
              <a:rPr lang="en-US" sz="5400" dirty="0" smtClean="0">
                <a:effectLst>
                  <a:glow rad="228600">
                    <a:srgbClr val="020103"/>
                  </a:glow>
                </a:effectLst>
              </a:rPr>
              <a:t>Spiritual </a:t>
            </a:r>
            <a:r>
              <a:rPr lang="en-US" sz="5400" dirty="0" err="1" smtClean="0">
                <a:effectLst>
                  <a:glow rad="228600">
                    <a:srgbClr val="020103"/>
                  </a:glow>
                </a:effectLst>
              </a:rPr>
              <a:t>Renewel</a:t>
            </a:r>
            <a:r>
              <a:rPr lang="en-US" sz="5400" dirty="0" smtClean="0">
                <a:effectLst>
                  <a:glow rad="228600">
                    <a:srgbClr val="020103"/>
                  </a:glow>
                </a:effectLst>
              </a:rPr>
              <a:t>, Josiah Style</a:t>
            </a:r>
            <a:endParaRPr lang="en-US" sz="5400" dirty="0">
              <a:effectLst>
                <a:glow rad="228600">
                  <a:srgbClr val="020103"/>
                </a:glow>
              </a:effectLst>
            </a:endParaRPr>
          </a:p>
        </p:txBody>
      </p:sp>
      <p:sp>
        <p:nvSpPr>
          <p:cNvPr id="3" name="Content Placeholder 2"/>
          <p:cNvSpPr>
            <a:spLocks noGrp="1"/>
          </p:cNvSpPr>
          <p:nvPr>
            <p:ph idx="1"/>
          </p:nvPr>
        </p:nvSpPr>
        <p:spPr>
          <a:xfrm>
            <a:off x="152400" y="1600200"/>
            <a:ext cx="8534400" cy="5394960"/>
          </a:xfrm>
        </p:spPr>
        <p:txBody>
          <a:bodyPr>
            <a:normAutofit/>
          </a:bodyPr>
          <a:lstStyle/>
          <a:p>
            <a:pPr>
              <a:buNone/>
            </a:pPr>
            <a:r>
              <a:rPr lang="en-US" sz="4000" dirty="0" smtClean="0">
                <a:effectLst>
                  <a:glow rad="228600">
                    <a:srgbClr val="000000"/>
                  </a:glow>
                </a:effectLst>
              </a:rPr>
              <a:t>	Do you not know that you are the temple of God and that the Spirit of God dwells in you? If anyone defiles the temple of God, God will destroy him. For the temple of God is holy, which temple you are. 								1 Corinthians 3:16 </a:t>
            </a:r>
            <a:endParaRPr lang="en-US" sz="4000" dirty="0">
              <a:effectLst>
                <a:glow rad="228600">
                  <a:srgbClr val="000000"/>
                </a:glow>
              </a:effectLst>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0" y="228600"/>
            <a:ext cx="9144000" cy="1189039"/>
          </a:xfrm>
        </p:spPr>
        <p:txBody>
          <a:bodyPr>
            <a:noAutofit/>
          </a:bodyPr>
          <a:lstStyle/>
          <a:p>
            <a:r>
              <a:rPr lang="en-US" sz="5400" dirty="0" smtClean="0">
                <a:effectLst>
                  <a:glow rad="228600">
                    <a:srgbClr val="020103"/>
                  </a:glow>
                </a:effectLst>
              </a:rPr>
              <a:t>Spiritual </a:t>
            </a:r>
            <a:r>
              <a:rPr lang="en-US" sz="5400" dirty="0" err="1" smtClean="0">
                <a:effectLst>
                  <a:glow rad="228600">
                    <a:srgbClr val="020103"/>
                  </a:glow>
                </a:effectLst>
              </a:rPr>
              <a:t>Renewel</a:t>
            </a:r>
            <a:r>
              <a:rPr lang="en-US" sz="5400" dirty="0" smtClean="0">
                <a:effectLst>
                  <a:glow rad="228600">
                    <a:srgbClr val="020103"/>
                  </a:glow>
                </a:effectLst>
              </a:rPr>
              <a:t>, Josiah Style</a:t>
            </a:r>
            <a:endParaRPr lang="en-US" sz="5400" dirty="0">
              <a:effectLst>
                <a:glow rad="228600">
                  <a:srgbClr val="020103"/>
                </a:glow>
              </a:effectLst>
            </a:endParaRPr>
          </a:p>
        </p:txBody>
      </p:sp>
      <p:sp>
        <p:nvSpPr>
          <p:cNvPr id="3" name="Content Placeholder 2"/>
          <p:cNvSpPr>
            <a:spLocks noGrp="1"/>
          </p:cNvSpPr>
          <p:nvPr>
            <p:ph idx="1"/>
          </p:nvPr>
        </p:nvSpPr>
        <p:spPr>
          <a:xfrm>
            <a:off x="152400" y="1600200"/>
            <a:ext cx="8534400" cy="5394960"/>
          </a:xfrm>
        </p:spPr>
        <p:txBody>
          <a:bodyPr>
            <a:normAutofit/>
          </a:bodyPr>
          <a:lstStyle/>
          <a:p>
            <a:pPr>
              <a:buNone/>
            </a:pPr>
            <a:r>
              <a:rPr lang="en-US" sz="4000" dirty="0" smtClean="0">
                <a:effectLst>
                  <a:glow rad="228600">
                    <a:srgbClr val="000000"/>
                  </a:glow>
                </a:effectLst>
              </a:rPr>
              <a:t>	Or do you not know that your body is the temple of the Holy Spirit who is in you, whom you have from God, and you are not your own? For you were bought at a price; therefore glorify God in your body and in your spirit, which are God's. 									1 Corinthians 6:19-20 </a:t>
            </a:r>
            <a:endParaRPr lang="en-US" sz="4000" dirty="0">
              <a:effectLst>
                <a:glow rad="228600">
                  <a:srgbClr val="000000"/>
                </a:glow>
              </a:effectLst>
            </a:endParaRPr>
          </a:p>
        </p:txBody>
      </p:sp>
    </p:spTree>
  </p:cSld>
  <p:clrMapOvr>
    <a:masterClrMapping/>
  </p:clrMapOvr>
  <p:transition>
    <p:fad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0" y="228600"/>
            <a:ext cx="9144000" cy="1189039"/>
          </a:xfrm>
        </p:spPr>
        <p:txBody>
          <a:bodyPr>
            <a:noAutofit/>
          </a:bodyPr>
          <a:lstStyle/>
          <a:p>
            <a:r>
              <a:rPr lang="en-US" sz="5400" dirty="0" smtClean="0">
                <a:effectLst>
                  <a:glow rad="228600">
                    <a:srgbClr val="020103"/>
                  </a:glow>
                </a:effectLst>
              </a:rPr>
              <a:t>Spiritual </a:t>
            </a:r>
            <a:r>
              <a:rPr lang="en-US" sz="5400" dirty="0" err="1" smtClean="0">
                <a:effectLst>
                  <a:glow rad="228600">
                    <a:srgbClr val="020103"/>
                  </a:glow>
                </a:effectLst>
              </a:rPr>
              <a:t>Renewel</a:t>
            </a:r>
            <a:r>
              <a:rPr lang="en-US" sz="5400" dirty="0" smtClean="0">
                <a:effectLst>
                  <a:glow rad="228600">
                    <a:srgbClr val="020103"/>
                  </a:glow>
                </a:effectLst>
              </a:rPr>
              <a:t>, Josiah Style</a:t>
            </a:r>
            <a:endParaRPr lang="en-US" sz="5400" dirty="0">
              <a:effectLst>
                <a:glow rad="228600">
                  <a:srgbClr val="020103"/>
                </a:glow>
              </a:effectLst>
            </a:endParaRPr>
          </a:p>
        </p:txBody>
      </p:sp>
      <p:sp>
        <p:nvSpPr>
          <p:cNvPr id="3" name="Content Placeholder 2"/>
          <p:cNvSpPr>
            <a:spLocks noGrp="1"/>
          </p:cNvSpPr>
          <p:nvPr>
            <p:ph idx="1"/>
          </p:nvPr>
        </p:nvSpPr>
        <p:spPr>
          <a:xfrm>
            <a:off x="0" y="1600200"/>
            <a:ext cx="9144000" cy="5394960"/>
          </a:xfrm>
        </p:spPr>
        <p:txBody>
          <a:bodyPr>
            <a:normAutofit fontScale="92500"/>
          </a:bodyPr>
          <a:lstStyle/>
          <a:p>
            <a:pPr>
              <a:buNone/>
            </a:pPr>
            <a:r>
              <a:rPr lang="en-US" sz="4000" dirty="0" smtClean="0">
                <a:effectLst>
                  <a:glow rad="228600">
                    <a:srgbClr val="000000"/>
                  </a:glow>
                </a:effectLst>
              </a:rPr>
              <a:t>	What defiles the Temple?</a:t>
            </a:r>
          </a:p>
          <a:p>
            <a:pPr>
              <a:buNone/>
            </a:pPr>
            <a:r>
              <a:rPr lang="en-US" sz="4000" dirty="0" smtClean="0">
                <a:effectLst>
                  <a:glow rad="228600">
                    <a:srgbClr val="000000"/>
                  </a:glow>
                </a:effectLst>
              </a:rPr>
              <a:t>	Do you not know that the unrighteous will not inherit the kingdom of God? Do not be deceived. Neither fornicators, nor idolaters, nor adulterers, nor homosexuals, nor sodomites, nor thieves, nor covetous, nor drunkards, nor revilers, nor </a:t>
            </a:r>
            <a:r>
              <a:rPr lang="en-US" sz="4000" dirty="0" err="1" smtClean="0">
                <a:effectLst>
                  <a:glow rad="228600">
                    <a:srgbClr val="000000"/>
                  </a:glow>
                </a:effectLst>
              </a:rPr>
              <a:t>extortioners</a:t>
            </a:r>
            <a:r>
              <a:rPr lang="en-US" sz="4000" dirty="0" smtClean="0">
                <a:effectLst>
                  <a:glow rad="228600">
                    <a:srgbClr val="000000"/>
                  </a:glow>
                </a:effectLst>
              </a:rPr>
              <a:t> will inherit the kingdom of God. 							1 Corinthians 6:9-10 </a:t>
            </a:r>
            <a:endParaRPr lang="en-US" sz="4000" dirty="0">
              <a:effectLst>
                <a:glow rad="228600">
                  <a:srgbClr val="000000"/>
                </a:glow>
              </a:effectLst>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15481</TotalTime>
  <Words>730</Words>
  <Application>Microsoft Macintosh PowerPoint</Application>
  <PresentationFormat>On-screen Show (4:3)</PresentationFormat>
  <Paragraphs>81</Paragraphs>
  <Slides>16</Slides>
  <Notes>16</Notes>
  <HiddenSlides>0</HiddenSlides>
  <MMClips>0</MMClips>
  <ScaleCrop>false</ScaleCrop>
  <HeadingPairs>
    <vt:vector size="4" baseType="variant">
      <vt:variant>
        <vt:lpstr>Design Template</vt:lpstr>
      </vt:variant>
      <vt:variant>
        <vt:i4>1</vt:i4>
      </vt:variant>
      <vt:variant>
        <vt:lpstr>Slide Titles</vt:lpstr>
      </vt:variant>
      <vt:variant>
        <vt:i4>16</vt:i4>
      </vt:variant>
    </vt:vector>
  </HeadingPairs>
  <TitlesOfParts>
    <vt:vector size="17" baseType="lpstr">
      <vt:lpstr>Office Theme</vt:lpstr>
      <vt:lpstr>Spiritual Renewel</vt:lpstr>
      <vt:lpstr>Finding Spiritual Renewel</vt:lpstr>
      <vt:lpstr>King Josiah</vt:lpstr>
      <vt:lpstr>Spiritual Renewel, Josiah Style</vt:lpstr>
      <vt:lpstr>Spiritual Renewel, Josiah Style</vt:lpstr>
      <vt:lpstr>Spiritual Renewel, Josiah Style</vt:lpstr>
      <vt:lpstr>Spiritual Renewel, Josiah Style</vt:lpstr>
      <vt:lpstr>Spiritual Renewel, Josiah Style</vt:lpstr>
      <vt:lpstr>Spiritual Renewel, Josiah Style</vt:lpstr>
      <vt:lpstr>Spiritual Renewel, Josiah Style</vt:lpstr>
      <vt:lpstr>Spiritual Renewel, Josiah Style</vt:lpstr>
      <vt:lpstr>Spiritual Renewel, Josiah Style</vt:lpstr>
      <vt:lpstr>Spiritual Renewel, Josiah Style</vt:lpstr>
      <vt:lpstr>Spiritual Renewel, Josiah Style</vt:lpstr>
      <vt:lpstr>A Spiritual Renewal</vt:lpstr>
      <vt:lpstr>Spiritual Renewel</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Welcome!</dc:title>
  <dc:creator>Brian</dc:creator>
  <cp:lastModifiedBy>Kyle Pope</cp:lastModifiedBy>
  <cp:revision>26</cp:revision>
  <dcterms:created xsi:type="dcterms:W3CDTF">2014-11-11T23:55:52Z</dcterms:created>
  <dcterms:modified xsi:type="dcterms:W3CDTF">2014-11-11T23:56:44Z</dcterms:modified>
</cp:coreProperties>
</file>