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9" r:id="rId3"/>
    <p:sldId id="260" r:id="rId4"/>
    <p:sldId id="262" r:id="rId5"/>
    <p:sldId id="261" r:id="rId6"/>
  </p:sldIdLst>
  <p:sldSz cx="9144000" cy="6858000" type="screen4x3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Optima" pitchFamily="2"/>
      <p:regular r:id="rId13"/>
      <p:bold r:id="rId14"/>
      <p:italic r:id="rId15"/>
      <p:boldItalic r:id="rId16"/>
    </p:embeddedFont>
    <p:embeddedFont>
      <p:font typeface="Corbel" pitchFamily="34" charset="0"/>
      <p:regular r:id="rId17"/>
      <p:bold r:id="rId18"/>
      <p:italic r:id="rId19"/>
      <p:boldItalic r:id="rId20"/>
    </p:embeddedFont>
    <p:embeddedFont>
      <p:font typeface="Wingdings 2" pitchFamily="18" charset="2"/>
      <p:regular r:id="rId21"/>
    </p:embeddedFont>
    <p:embeddedFont>
      <p:font typeface="Cambria" pitchFamily="18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9676" autoAdjust="0"/>
  </p:normalViewPr>
  <p:slideViewPr>
    <p:cSldViewPr>
      <p:cViewPr varScale="1">
        <p:scale>
          <a:sx n="65" d="100"/>
          <a:sy n="65" d="100"/>
        </p:scale>
        <p:origin x="-8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616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1/11/08</a:t>
            </a:r>
          </a:p>
          <a:p>
            <a:pPr>
              <a:defRPr/>
            </a:pPr>
            <a:r>
              <a:rPr lang="en-US"/>
              <a:t>Memorial Blvd.</a:t>
            </a:r>
          </a:p>
          <a:p>
            <a:pPr>
              <a:defRPr/>
            </a:pPr>
            <a:r>
              <a:rPr lang="en-US"/>
              <a:t>File: 455</a:t>
            </a:r>
          </a:p>
          <a:p>
            <a:pPr>
              <a:defRPr/>
            </a:pPr>
            <a:r>
              <a:rPr lang="en-US"/>
              <a:t>Chris Reeves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8359D96-609B-CA4C-AC37-682C21ADE3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76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6EAFF22-0E25-6640-848F-8DC967D0A7DC}" type="datetimeFigureOut">
              <a:rPr lang="en-US"/>
              <a:pPr/>
              <a:t>12/23/2014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B553204-F543-054C-B92F-9C679BC306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67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3651641-8B06-BA4B-B157-E06DD41B7B8D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28AA28D7-A5E4-DA42-B1D6-B76079532EDD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24754748-5B93-974D-AD49-E94D804979B3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927BA5B-B15F-2C40-9CC8-3070E1FBC2B6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4319CE1-1AB0-424A-A86F-B829A468AD0B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lum bright="-31000" contrast="-40000"/>
          </a:blip>
          <a:stretch>
            <a:fillRect/>
          </a:stretch>
        </p:blipFill>
        <p:spPr>
          <a:xfrm>
            <a:off x="720724" y="1524000"/>
            <a:ext cx="7699376" cy="3063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  <a:bevelB w="114300" prst="hardEdge"/>
          </a:sp3d>
        </p:spPr>
      </p:pic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E8A-9364-C848-A825-8E2422DF4A1A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22F9-DDDD-FF4B-9568-6CE28F2F6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C5A19-FEC8-C14C-B268-4462DBB36B36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D401-2626-6647-8F45-8862E202FF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16B0-B3DD-B344-8972-0A70F903C951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0266-8C9E-754D-AC46-591834412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16B0-B3DD-B344-8972-0A70F903C951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0266-8C9E-754D-AC46-591834412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16B0-B3DD-B344-8972-0A70F903C951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0266-8C9E-754D-AC46-591834412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E714-E602-6B48-B2D3-4B5212491913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FCA6-F801-0E49-89CF-980D798F8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5B82-BFBF-8942-BD69-46985352FD2D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360-2997-7144-8E49-229199D8F5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3A6C-A533-1341-B0BC-F888D6268414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44F0-BBFA-234F-88CA-C3436C6CAA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lum bright="-31000" contrast="-40000"/>
          </a:blip>
          <a:srcRect t="59689"/>
          <a:stretch>
            <a:fillRect/>
          </a:stretch>
        </p:blipFill>
        <p:spPr>
          <a:xfrm>
            <a:off x="720724" y="228600"/>
            <a:ext cx="7699376" cy="12350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  <a:bevelB w="114300" prst="hardEdge"/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16B0-B3DD-B344-8972-0A70F903C951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0266-8C9E-754D-AC46-591834412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4A75-5425-AD4C-AD52-E371F96375EB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F135-7E85-764D-9218-AF711C8FD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F75C-FDD6-0B4B-9E6F-3579335C7F29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7A62-0AA2-7E45-B873-3D2F073371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E428-8959-EF47-937B-111389D4646E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5C54-06B2-324B-9C5C-6E3734569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EA63-9B79-0041-8E45-884E662CC735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7315-FACD-3344-BB99-20862EA5DC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EDA3-0E56-004B-933A-CF57094A3F13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774-ED90-AF4A-8850-9C6957F65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AEC-CEC2-E441-9F19-20EEF1B34625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08D9-932E-944E-932C-5055816F32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55F716B0-B3DD-B344-8972-0A70F903C951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8E8F0266-8C9E-754D-AC46-591834412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826281" cy="2743200"/>
          </a:xfrm>
        </p:spPr>
        <p:txBody>
          <a:bodyPr/>
          <a:lstStyle/>
          <a:p>
            <a:r>
              <a:rPr lang="en-US" b="1" dirty="0" smtClean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/>
                <a:cs typeface="Cambria"/>
              </a:rPr>
              <a:t>“Constant prayer was offered to God for him by the church” </a:t>
            </a:r>
            <a:r>
              <a:rPr lang="en-US" sz="2500" b="1" dirty="0" smtClean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/>
                <a:cs typeface="Cambria"/>
              </a:rPr>
              <a:t>— Acts 12:1-5</a:t>
            </a:r>
            <a:endParaRPr lang="en-US" b="1" dirty="0"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mbria"/>
              <a:cs typeface="Cambria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685800" y="4876800"/>
            <a:ext cx="7772400" cy="1422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i="1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Optima"/>
                <a:cs typeface="Optima"/>
              </a:rPr>
              <a:t>Congregational Prayer in the </a:t>
            </a:r>
          </a:p>
          <a:p>
            <a:pPr eaLnBrk="1" hangingPunct="1"/>
            <a:r>
              <a:rPr lang="en-US" sz="3200" b="1" i="1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Optima"/>
                <a:cs typeface="Optima"/>
              </a:rPr>
              <a:t>New Testament</a:t>
            </a:r>
            <a:endParaRPr lang="en-US" sz="3200" b="1" i="1" dirty="0">
              <a:solidFill>
                <a:schemeClr val="tx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Optima"/>
              <a:cs typeface="Optim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000" dirty="0" smtClean="0">
                <a:latin typeface="Optima"/>
                <a:cs typeface="Optima"/>
              </a:rPr>
              <a:t>Different types of prayers </a:t>
            </a:r>
            <a:r>
              <a:rPr lang="en-US" sz="3000" dirty="0">
                <a:latin typeface="Optima"/>
                <a:cs typeface="Optima"/>
              </a:rPr>
              <a:t>can be </a:t>
            </a:r>
            <a:r>
              <a:rPr lang="en-US" sz="3000" dirty="0" smtClean="0">
                <a:latin typeface="Optima"/>
                <a:cs typeface="Optima"/>
              </a:rPr>
              <a:t>made…</a:t>
            </a:r>
            <a:endParaRPr lang="en-US" sz="3000" dirty="0">
              <a:latin typeface="Optima"/>
              <a:cs typeface="Optima"/>
            </a:endParaRPr>
          </a:p>
          <a:p>
            <a:pPr marL="454025" lvl="1">
              <a:spcBef>
                <a:spcPts val="1200"/>
              </a:spcBef>
            </a:pPr>
            <a:r>
              <a:rPr lang="en-US" sz="2800" b="1" dirty="0">
                <a:latin typeface="Optima"/>
                <a:cs typeface="Optima"/>
              </a:rPr>
              <a:t>A</a:t>
            </a:r>
            <a:r>
              <a:rPr lang="en-US" sz="2800" dirty="0">
                <a:latin typeface="Optima"/>
                <a:cs typeface="Optima"/>
              </a:rPr>
              <a:t>doration</a:t>
            </a:r>
            <a:r>
              <a:rPr lang="en-US" sz="2800" dirty="0" smtClean="0">
                <a:latin typeface="Optima"/>
                <a:cs typeface="Optima"/>
              </a:rPr>
              <a:t> or </a:t>
            </a:r>
            <a:r>
              <a:rPr lang="en-US" sz="2800" dirty="0">
                <a:latin typeface="Optima"/>
                <a:cs typeface="Optima"/>
              </a:rPr>
              <a:t>Praise (Acts 4:</a:t>
            </a:r>
            <a:r>
              <a:rPr lang="en-US" sz="2800" dirty="0" smtClean="0">
                <a:latin typeface="Optima"/>
                <a:cs typeface="Optima"/>
              </a:rPr>
              <a:t>24-30; Heb. 13:15).</a:t>
            </a:r>
          </a:p>
          <a:p>
            <a:pPr marL="454025" lvl="1">
              <a:spcBef>
                <a:spcPts val="1200"/>
              </a:spcBef>
            </a:pPr>
            <a:r>
              <a:rPr lang="en-US" sz="2800" b="1" dirty="0" smtClean="0">
                <a:latin typeface="Optima"/>
                <a:cs typeface="Optima"/>
              </a:rPr>
              <a:t>C</a:t>
            </a:r>
            <a:r>
              <a:rPr lang="en-US" sz="2800" dirty="0" smtClean="0">
                <a:latin typeface="Optima"/>
                <a:cs typeface="Optima"/>
              </a:rPr>
              <a:t>onfession of </a:t>
            </a:r>
            <a:r>
              <a:rPr lang="en-US" sz="2800" dirty="0">
                <a:latin typeface="Optima"/>
                <a:cs typeface="Optima"/>
              </a:rPr>
              <a:t>faith and sin </a:t>
            </a:r>
            <a:r>
              <a:rPr lang="en-US" sz="2800" dirty="0" smtClean="0">
                <a:latin typeface="Optima"/>
                <a:cs typeface="Optima"/>
              </a:rPr>
              <a:t>(Jas</a:t>
            </a:r>
            <a:r>
              <a:rPr lang="en-US" sz="2800" dirty="0">
                <a:latin typeface="Optima"/>
                <a:cs typeface="Optima"/>
              </a:rPr>
              <a:t>. 5:16</a:t>
            </a:r>
            <a:r>
              <a:rPr lang="en-US" sz="2800" dirty="0" smtClean="0">
                <a:latin typeface="Optima"/>
                <a:cs typeface="Optima"/>
              </a:rPr>
              <a:t>).</a:t>
            </a:r>
          </a:p>
          <a:p>
            <a:pPr marL="454025" lvl="1">
              <a:spcBef>
                <a:spcPts val="1200"/>
              </a:spcBef>
            </a:pPr>
            <a:r>
              <a:rPr lang="en-US" sz="2800" b="1" dirty="0">
                <a:latin typeface="Optima"/>
                <a:cs typeface="Optima"/>
              </a:rPr>
              <a:t>T</a:t>
            </a:r>
            <a:r>
              <a:rPr lang="en-US" sz="2800" dirty="0">
                <a:latin typeface="Optima"/>
                <a:cs typeface="Optima"/>
              </a:rPr>
              <a:t>hanksgiving </a:t>
            </a:r>
            <a:r>
              <a:rPr lang="en-US" sz="2800" dirty="0" smtClean="0">
                <a:latin typeface="Optima"/>
                <a:cs typeface="Optima"/>
              </a:rPr>
              <a:t>(1 Tim. 2:1; Col</a:t>
            </a:r>
            <a:r>
              <a:rPr lang="en-US" sz="2800" dirty="0">
                <a:latin typeface="Optima"/>
                <a:cs typeface="Optima"/>
              </a:rPr>
              <a:t>. 4:2-</a:t>
            </a:r>
            <a:r>
              <a:rPr lang="en-US" sz="2800" dirty="0" smtClean="0">
                <a:latin typeface="Optima"/>
                <a:cs typeface="Optima"/>
              </a:rPr>
              <a:t>3).</a:t>
            </a:r>
          </a:p>
          <a:p>
            <a:pPr marL="454025" lvl="1">
              <a:spcBef>
                <a:spcPts val="1200"/>
              </a:spcBef>
            </a:pPr>
            <a:r>
              <a:rPr lang="en-US" sz="2800" b="1" dirty="0" smtClean="0">
                <a:latin typeface="Optima"/>
                <a:cs typeface="Optima"/>
              </a:rPr>
              <a:t>S</a:t>
            </a:r>
            <a:r>
              <a:rPr lang="en-US" sz="2800" dirty="0" smtClean="0">
                <a:latin typeface="Optima"/>
                <a:cs typeface="Optima"/>
              </a:rPr>
              <a:t>upplication or </a:t>
            </a:r>
            <a:r>
              <a:rPr lang="en-US" sz="2800" dirty="0">
                <a:latin typeface="Optima"/>
                <a:cs typeface="Optima"/>
              </a:rPr>
              <a:t>Petition </a:t>
            </a:r>
            <a:r>
              <a:rPr lang="en-US" sz="2800" dirty="0" smtClean="0">
                <a:latin typeface="Optima"/>
                <a:cs typeface="Optima"/>
              </a:rPr>
              <a:t>(1 Tim. 2:1; Phil</a:t>
            </a:r>
            <a:r>
              <a:rPr lang="en-US" sz="2800" dirty="0">
                <a:latin typeface="Optima"/>
                <a:cs typeface="Optima"/>
              </a:rPr>
              <a:t>. 4:</a:t>
            </a:r>
            <a:r>
              <a:rPr lang="en-US" sz="2800" dirty="0" smtClean="0">
                <a:latin typeface="Optima"/>
                <a:cs typeface="Optima"/>
              </a:rPr>
              <a:t>6).</a:t>
            </a:r>
          </a:p>
          <a:p>
            <a:pPr marL="454025" lvl="1">
              <a:spcBef>
                <a:spcPts val="1200"/>
              </a:spcBef>
            </a:pPr>
            <a:r>
              <a:rPr lang="en-US" sz="2800" b="1" dirty="0">
                <a:latin typeface="Optima"/>
                <a:cs typeface="Optima"/>
              </a:rPr>
              <a:t>I</a:t>
            </a:r>
            <a:r>
              <a:rPr lang="en-US" sz="2800" dirty="0">
                <a:latin typeface="Optima"/>
                <a:cs typeface="Optima"/>
              </a:rPr>
              <a:t>ntercession (1 Tim. 2:</a:t>
            </a:r>
            <a:r>
              <a:rPr lang="en-US" sz="2800" dirty="0" smtClean="0">
                <a:latin typeface="Optima"/>
                <a:cs typeface="Optima"/>
              </a:rPr>
              <a:t>1-3).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03542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200" b="1" dirty="0" smtClean="0">
                <a:effectLst>
                  <a:innerShdw blurRad="63500" dist="50800" dir="14760000">
                    <a:srgbClr val="000000">
                      <a:alpha val="50000"/>
                    </a:srgbClr>
                  </a:innerShdw>
                </a:effectLst>
                <a:latin typeface="Cambria"/>
                <a:cs typeface="Cambria"/>
              </a:rPr>
              <a:t>Types of Prayer</a:t>
            </a:r>
            <a:endParaRPr lang="en-US" sz="5200" b="1" dirty="0">
              <a:effectLst>
                <a:innerShdw blurRad="63500" dist="50800" dir="14760000">
                  <a:srgbClr val="000000">
                    <a:alpha val="50000"/>
                  </a:srgbClr>
                </a:inn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03542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200" b="1" dirty="0" smtClean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/>
                <a:cs typeface="Cambria"/>
              </a:rPr>
              <a:t>Congregational Prayer</a:t>
            </a:r>
            <a:endParaRPr lang="en-US" sz="5200" b="1" dirty="0"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4" y="2209800"/>
            <a:ext cx="8144435" cy="4029635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latin typeface="Optima"/>
                <a:cs typeface="Optima"/>
              </a:rPr>
              <a:t>The church prayed </a:t>
            </a:r>
            <a:r>
              <a:rPr lang="en-US" sz="2800" dirty="0">
                <a:latin typeface="Optima"/>
                <a:cs typeface="Optima"/>
              </a:rPr>
              <a:t>in difficult times</a:t>
            </a:r>
            <a:r>
              <a:rPr lang="en-US" sz="2800" dirty="0" smtClean="0">
                <a:latin typeface="Optima"/>
                <a:cs typeface="Optima"/>
              </a:rPr>
              <a:t> (</a:t>
            </a:r>
            <a:r>
              <a:rPr lang="en-US" sz="2800" dirty="0">
                <a:latin typeface="Optima"/>
                <a:cs typeface="Optima"/>
              </a:rPr>
              <a:t>Acts 12</a:t>
            </a:r>
            <a:r>
              <a:rPr lang="en-US" sz="2800" dirty="0" smtClean="0">
                <a:latin typeface="Optima"/>
                <a:cs typeface="Optima"/>
              </a:rPr>
              <a:t>:12).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latin typeface="Optima"/>
                <a:cs typeface="Optima"/>
              </a:rPr>
              <a:t>The church prayed </a:t>
            </a:r>
            <a:r>
              <a:rPr lang="en-US" sz="2800" dirty="0">
                <a:latin typeface="Optima"/>
                <a:cs typeface="Optima"/>
              </a:rPr>
              <a:t>in times of decision, change, and farewell (Acts 6:6;</a:t>
            </a:r>
            <a:r>
              <a:rPr lang="en-US" sz="2800" dirty="0" smtClean="0">
                <a:latin typeface="Optima"/>
                <a:cs typeface="Optima"/>
              </a:rPr>
              <a:t> 13:1-3</a:t>
            </a:r>
            <a:r>
              <a:rPr lang="en-US" sz="2800" dirty="0">
                <a:latin typeface="Optima"/>
                <a:cs typeface="Optima"/>
              </a:rPr>
              <a:t>; 14:23; 21:5</a:t>
            </a:r>
            <a:r>
              <a:rPr lang="en-US" sz="2800" dirty="0" smtClean="0">
                <a:latin typeface="Optima"/>
                <a:cs typeface="Optima"/>
              </a:rPr>
              <a:t>).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latin typeface="Optima"/>
                <a:cs typeface="Optima"/>
              </a:rPr>
              <a:t>The </a:t>
            </a:r>
            <a:r>
              <a:rPr lang="en-US" sz="2800" dirty="0">
                <a:latin typeface="Optima"/>
                <a:cs typeface="Optima"/>
              </a:rPr>
              <a:t>church</a:t>
            </a:r>
            <a:r>
              <a:rPr lang="en-US" sz="2800" dirty="0" smtClean="0">
                <a:latin typeface="Optima"/>
                <a:cs typeface="Optima"/>
              </a:rPr>
              <a:t> prayed for </a:t>
            </a:r>
            <a:r>
              <a:rPr lang="en-US" sz="2800" dirty="0">
                <a:latin typeface="Optima"/>
                <a:cs typeface="Optima"/>
              </a:rPr>
              <a:t>Paul (2 Cor. 1</a:t>
            </a:r>
            <a:r>
              <a:rPr lang="en-US" sz="2800" dirty="0" smtClean="0">
                <a:latin typeface="Optima"/>
                <a:cs typeface="Optima"/>
              </a:rPr>
              <a:t>:9-11</a:t>
            </a:r>
            <a:r>
              <a:rPr lang="en-US" sz="2800" dirty="0">
                <a:latin typeface="Optima"/>
                <a:cs typeface="Optima"/>
              </a:rPr>
              <a:t>; Eph. 6</a:t>
            </a:r>
            <a:r>
              <a:rPr lang="en-US" sz="2800" dirty="0" smtClean="0">
                <a:latin typeface="Optima"/>
                <a:cs typeface="Optima"/>
              </a:rPr>
              <a:t>:17-19; 1 </a:t>
            </a:r>
            <a:r>
              <a:rPr lang="en-US" sz="2800" dirty="0">
                <a:latin typeface="Optima"/>
                <a:cs typeface="Optima"/>
              </a:rPr>
              <a:t>Thess. 5</a:t>
            </a:r>
            <a:r>
              <a:rPr lang="en-US" sz="2800" dirty="0" smtClean="0">
                <a:latin typeface="Optima"/>
                <a:cs typeface="Optima"/>
              </a:rPr>
              <a:t>:25).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Optima"/>
                <a:cs typeface="Optima"/>
              </a:rPr>
              <a:t>The church prayed for all the saints (Eph. 6:18)</a:t>
            </a:r>
            <a:r>
              <a:rPr lang="en-US" sz="2800" dirty="0">
                <a:latin typeface="Optima"/>
                <a:cs typeface="Optima"/>
              </a:rPr>
              <a:t>.</a:t>
            </a:r>
            <a:endParaRPr lang="en-US" sz="2800" dirty="0" smtClean="0">
              <a:latin typeface="Optima"/>
              <a:cs typeface="Optim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035424"/>
          </a:xfrm>
        </p:spPr>
        <p:txBody>
          <a:bodyPr>
            <a:normAutofit/>
          </a:bodyPr>
          <a:lstStyle/>
          <a:p>
            <a:r>
              <a:rPr lang="en-US" sz="5200" b="1" dirty="0" smtClean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/>
                <a:cs typeface="Cambria"/>
              </a:rPr>
              <a:t>Congregational Prayer</a:t>
            </a:r>
            <a:endParaRPr lang="en-US" sz="5200" dirty="0"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2362200"/>
            <a:ext cx="7534835" cy="3877235"/>
          </a:xfrm>
        </p:spPr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latin typeface="Optima"/>
                <a:cs typeface="Optima"/>
              </a:rPr>
              <a:t>The church prayed </a:t>
            </a:r>
            <a:r>
              <a:rPr lang="en-US" sz="2800" dirty="0">
                <a:latin typeface="Optima"/>
                <a:cs typeface="Optima"/>
              </a:rPr>
              <a:t>for all men and </a:t>
            </a:r>
            <a:r>
              <a:rPr lang="en-US" sz="2800" dirty="0" smtClean="0">
                <a:latin typeface="Optima"/>
                <a:cs typeface="Optima"/>
              </a:rPr>
              <a:t>leaders       </a:t>
            </a:r>
            <a:r>
              <a:rPr lang="en-US" sz="2800" dirty="0">
                <a:latin typeface="Optima"/>
                <a:cs typeface="Optima"/>
              </a:rPr>
              <a:t>(1 Tim. 2:</a:t>
            </a:r>
            <a:r>
              <a:rPr lang="en-US" sz="2800" dirty="0" smtClean="0">
                <a:latin typeface="Optima"/>
                <a:cs typeface="Optima"/>
              </a:rPr>
              <a:t>1-2).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latin typeface="Optima"/>
                <a:cs typeface="Optima"/>
              </a:rPr>
              <a:t>The </a:t>
            </a:r>
            <a:r>
              <a:rPr lang="en-US" sz="2800" dirty="0">
                <a:latin typeface="Optima"/>
                <a:cs typeface="Optima"/>
              </a:rPr>
              <a:t>church</a:t>
            </a:r>
            <a:r>
              <a:rPr lang="en-US" sz="2800" dirty="0" smtClean="0">
                <a:latin typeface="Optima"/>
                <a:cs typeface="Optima"/>
              </a:rPr>
              <a:t> prayed with </a:t>
            </a:r>
            <a:r>
              <a:rPr lang="en-US" sz="2800" dirty="0">
                <a:latin typeface="Optima"/>
                <a:cs typeface="Optima"/>
              </a:rPr>
              <a:t>thanksgiving</a:t>
            </a:r>
            <a:r>
              <a:rPr lang="en-US" sz="2800" dirty="0" smtClean="0">
                <a:latin typeface="Optima"/>
                <a:cs typeface="Optima"/>
              </a:rPr>
              <a:t>           (</a:t>
            </a:r>
            <a:r>
              <a:rPr lang="en-US" sz="2800" dirty="0">
                <a:latin typeface="Optima"/>
                <a:cs typeface="Optima"/>
              </a:rPr>
              <a:t>Col. 3</a:t>
            </a:r>
            <a:r>
              <a:rPr lang="en-US" sz="2800" dirty="0" smtClean="0">
                <a:latin typeface="Optima"/>
                <a:cs typeface="Optima"/>
              </a:rPr>
              <a:t>:16-17).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latin typeface="Optima"/>
                <a:cs typeface="Optima"/>
              </a:rPr>
              <a:t>The </a:t>
            </a:r>
            <a:r>
              <a:rPr lang="en-US" sz="2800" dirty="0">
                <a:latin typeface="Optima"/>
                <a:cs typeface="Optima"/>
              </a:rPr>
              <a:t>church</a:t>
            </a:r>
            <a:r>
              <a:rPr lang="en-US" sz="2800" dirty="0" smtClean="0">
                <a:latin typeface="Optima"/>
                <a:cs typeface="Optima"/>
              </a:rPr>
              <a:t> prayed regularly (</a:t>
            </a:r>
            <a:r>
              <a:rPr lang="en-US" sz="2800" dirty="0">
                <a:latin typeface="Optima"/>
                <a:cs typeface="Optima"/>
              </a:rPr>
              <a:t>Rom. 12</a:t>
            </a:r>
            <a:r>
              <a:rPr lang="en-US" sz="2800" dirty="0" smtClean="0">
                <a:latin typeface="Optima"/>
                <a:cs typeface="Optima"/>
              </a:rPr>
              <a:t>:10-12</a:t>
            </a:r>
            <a:r>
              <a:rPr lang="en-US" sz="2800" dirty="0">
                <a:latin typeface="Optima"/>
                <a:cs typeface="Optima"/>
              </a:rPr>
              <a:t>;</a:t>
            </a:r>
            <a:r>
              <a:rPr lang="en-US" sz="2800" dirty="0" smtClean="0">
                <a:latin typeface="Optima"/>
                <a:cs typeface="Optima"/>
              </a:rPr>
              <a:t>   1 </a:t>
            </a:r>
            <a:r>
              <a:rPr lang="en-US" sz="2800" dirty="0">
                <a:latin typeface="Optima"/>
                <a:cs typeface="Optima"/>
              </a:rPr>
              <a:t>Pet. 4:7</a:t>
            </a:r>
            <a:r>
              <a:rPr lang="en-US" sz="2800" dirty="0" smtClean="0">
                <a:latin typeface="Optima"/>
                <a:cs typeface="Optima"/>
              </a:rPr>
              <a:t>).</a:t>
            </a:r>
            <a:endParaRPr lang="en-US" sz="2800" dirty="0">
              <a:latin typeface="Optima"/>
              <a:cs typeface="Optim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103542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600" b="1" dirty="0" smtClean="0">
                <a:effectLst>
                  <a:innerShdw blurRad="63500" dist="50800" dir="14520000">
                    <a:srgbClr val="000000">
                      <a:alpha val="50000"/>
                    </a:srgbClr>
                  </a:innerShdw>
                </a:effectLst>
                <a:latin typeface="Cambria"/>
                <a:cs typeface="Cambria"/>
              </a:rPr>
              <a:t>Precautions in Prayer</a:t>
            </a:r>
            <a:endParaRPr lang="en-US" sz="4600" b="1" dirty="0">
              <a:effectLst>
                <a:innerShdw blurRad="63500" dist="50800" dir="14520000">
                  <a:srgbClr val="000000">
                    <a:alpha val="50000"/>
                  </a:srgbClr>
                </a:innerShdw>
              </a:effectLst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905000"/>
            <a:ext cx="7878788" cy="4334435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sz="2800" dirty="0">
                <a:latin typeface="Optima"/>
                <a:cs typeface="Optima"/>
              </a:rPr>
              <a:t>Do not pray with hypocrisy or to be seen of men  (</a:t>
            </a:r>
            <a:r>
              <a:rPr lang="en-US" sz="2800" dirty="0" smtClean="0">
                <a:latin typeface="Optima"/>
                <a:cs typeface="Optima"/>
              </a:rPr>
              <a:t>Matt. </a:t>
            </a:r>
            <a:r>
              <a:rPr lang="en-US" sz="2800" dirty="0">
                <a:latin typeface="Optima"/>
                <a:cs typeface="Optima"/>
              </a:rPr>
              <a:t>6:5-6; </a:t>
            </a:r>
            <a:r>
              <a:rPr lang="en-US" sz="2800" dirty="0" smtClean="0">
                <a:latin typeface="Optima"/>
                <a:cs typeface="Optima"/>
              </a:rPr>
              <a:t>Luke. </a:t>
            </a:r>
            <a:r>
              <a:rPr lang="en-US" sz="2800" dirty="0">
                <a:latin typeface="Optima"/>
                <a:cs typeface="Optima"/>
              </a:rPr>
              <a:t>20:45-47</a:t>
            </a:r>
            <a:r>
              <a:rPr lang="en-US" sz="2800" dirty="0" smtClean="0">
                <a:latin typeface="Optima"/>
                <a:cs typeface="Optima"/>
              </a:rPr>
              <a:t>; </a:t>
            </a:r>
            <a:r>
              <a:rPr lang="en-US" sz="2800" dirty="0">
                <a:latin typeface="Optima"/>
                <a:cs typeface="Optima"/>
              </a:rPr>
              <a:t>1 Tim. 2:8;</a:t>
            </a:r>
            <a:r>
              <a:rPr lang="en-US" sz="2800" dirty="0" smtClean="0">
                <a:latin typeface="Optima"/>
                <a:cs typeface="Optima"/>
              </a:rPr>
              <a:t>  1 John </a:t>
            </a:r>
            <a:r>
              <a:rPr lang="en-US" sz="2800" dirty="0">
                <a:latin typeface="Optima"/>
                <a:cs typeface="Optima"/>
              </a:rPr>
              <a:t>3:22</a:t>
            </a:r>
            <a:r>
              <a:rPr lang="en-US" sz="2800" dirty="0" smtClean="0">
                <a:latin typeface="Optima"/>
                <a:cs typeface="Optima"/>
              </a:rPr>
              <a:t>).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>
                <a:latin typeface="Optima"/>
                <a:cs typeface="Optima"/>
              </a:rPr>
              <a:t>Do not pray with empty words or vain repetitions (</a:t>
            </a:r>
            <a:r>
              <a:rPr lang="en-US" sz="2800" dirty="0" smtClean="0">
                <a:latin typeface="Optima"/>
                <a:cs typeface="Optima"/>
              </a:rPr>
              <a:t>Matt. </a:t>
            </a:r>
            <a:r>
              <a:rPr lang="en-US" sz="2800" dirty="0">
                <a:latin typeface="Optima"/>
                <a:cs typeface="Optima"/>
              </a:rPr>
              <a:t>6:7-8</a:t>
            </a:r>
            <a:r>
              <a:rPr lang="en-US" sz="2800" dirty="0" smtClean="0">
                <a:latin typeface="Optima"/>
                <a:cs typeface="Optima"/>
              </a:rPr>
              <a:t>).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>
                <a:latin typeface="Optima"/>
                <a:cs typeface="Optima"/>
              </a:rPr>
              <a:t>Do not pray with self-righteousness (</a:t>
            </a:r>
            <a:r>
              <a:rPr lang="en-US" sz="2800" dirty="0" smtClean="0">
                <a:latin typeface="Optima"/>
                <a:cs typeface="Optima"/>
              </a:rPr>
              <a:t>Luke </a:t>
            </a:r>
            <a:r>
              <a:rPr lang="en-US" sz="2800" dirty="0">
                <a:latin typeface="Optima"/>
                <a:cs typeface="Optima"/>
              </a:rPr>
              <a:t>18:10-14</a:t>
            </a:r>
            <a:r>
              <a:rPr lang="en-US" sz="2800" dirty="0" smtClean="0">
                <a:latin typeface="Optima"/>
                <a:cs typeface="Optima"/>
              </a:rPr>
              <a:t>).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>
                <a:latin typeface="Optima"/>
                <a:cs typeface="Optima"/>
              </a:rPr>
              <a:t>Do not pray for selfish pleasures (Jas. 4:</a:t>
            </a:r>
            <a:r>
              <a:rPr lang="en-US" sz="2800" dirty="0" smtClean="0">
                <a:latin typeface="Optima"/>
                <a:cs typeface="Optima"/>
              </a:rPr>
              <a:t>3).</a:t>
            </a:r>
            <a:endParaRPr lang="en-US" sz="2800" dirty="0">
              <a:latin typeface="Optima"/>
              <a:cs typeface="Optim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516</TotalTime>
  <Words>262</Words>
  <Application>Microsoft Office PowerPoint</Application>
  <PresentationFormat>On-screen Show (4:3)</PresentationFormat>
  <Paragraphs>29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Optima</vt:lpstr>
      <vt:lpstr>Corbel</vt:lpstr>
      <vt:lpstr>Wingdings 2</vt:lpstr>
      <vt:lpstr>Cambria</vt:lpstr>
      <vt:lpstr>ＭＳ Ｐゴシック</vt:lpstr>
      <vt:lpstr>Exhibit</vt:lpstr>
      <vt:lpstr>“Constant prayer was offered to God for him by the church” — Acts 12:1-5</vt:lpstr>
      <vt:lpstr>Types of Prayer</vt:lpstr>
      <vt:lpstr>Congregational Prayer</vt:lpstr>
      <vt:lpstr>Congregational Prayer</vt:lpstr>
      <vt:lpstr>Precautions in Prayer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Singing With Grace In Your Hearts Unto God</dc:title>
  <dc:creator>Chris Reeves</dc:creator>
  <cp:lastModifiedBy>Kyle Pope</cp:lastModifiedBy>
  <cp:revision>66</cp:revision>
  <dcterms:created xsi:type="dcterms:W3CDTF">2014-12-20T03:10:59Z</dcterms:created>
  <dcterms:modified xsi:type="dcterms:W3CDTF">2014-12-24T04:59:15Z</dcterms:modified>
</cp:coreProperties>
</file>