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20000"/>
    <a:srgbClr val="A66BD3"/>
    <a:srgbClr val="24486C"/>
    <a:srgbClr val="336699"/>
    <a:srgbClr val="90786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1951DF-B6A5-6B42-8CFB-7675DFB61781}" type="datetimeFigureOut">
              <a:rPr lang="en-US"/>
              <a:pPr/>
              <a:t>1/6/14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F3F9D1-E6CA-5349-8A1D-3FAD59BC4D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657600"/>
            <a:ext cx="9144000" cy="762000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95800"/>
            <a:ext cx="9144000" cy="533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89725"/>
            <a:ext cx="2133600" cy="168275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689725"/>
            <a:ext cx="2133600" cy="168275"/>
          </a:xfrm>
        </p:spPr>
        <p:txBody>
          <a:bodyPr/>
          <a:lstStyle>
            <a:lvl1pPr>
              <a:defRPr b="0"/>
            </a:lvl1pPr>
          </a:lstStyle>
          <a:p>
            <a:fld id="{46E3D353-2011-7745-80BD-DAECF1A6FC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734FD6-AB9E-614D-A022-05C596FDFC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6450" y="0"/>
            <a:ext cx="173355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04825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69E239-A0BE-824C-AAFD-43981D46D2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C4DE8F-7704-2B44-8CD4-833C80859D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8A18AC-39D8-DD46-9CED-83DD4690A8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609600"/>
            <a:ext cx="339090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29100" y="609600"/>
            <a:ext cx="339090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5C89B5-7C04-074A-8124-A1E3E06950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6F11F4-2A75-CE4C-93E1-A189EAC714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2AF06-3C6A-1E4F-9355-87C5F7A074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06FFE2-8937-E647-9FA4-8AEDA265A2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7ADAA0-8977-694E-86BB-524D17F28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3EC83B-205E-0E4C-AF6E-933DBC2FD6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0"/>
            <a:ext cx="685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609600"/>
            <a:ext cx="69342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61150"/>
            <a:ext cx="2133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897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89725"/>
            <a:ext cx="21336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Arial" charset="0"/>
              </a:defRPr>
            </a:lvl1pPr>
          </a:lstStyle>
          <a:p>
            <a:fld id="{F4FD651C-23A1-144E-BF94-1103C72EBAE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slow">
    <p:wedg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0" y="3962400"/>
            <a:ext cx="9144000" cy="762000"/>
          </a:xfrm>
          <a:scene3d>
            <a:camera prst="orthographicFront"/>
            <a:lightRig rig="threePt" dir="t"/>
          </a:scene3d>
          <a:sp3d>
            <a:bevelB w="114300" prst="artDeco"/>
          </a:sp3d>
        </p:spPr>
        <p:txBody>
          <a:bodyPr>
            <a:sp3d extrusionH="57150">
              <a:bevelT w="57150" h="38100" prst="artDeco"/>
            </a:sp3d>
          </a:bodyPr>
          <a:lstStyle/>
          <a:p>
            <a:pPr eaLnBrk="1" hangingPunct="1"/>
            <a:r>
              <a:rPr lang="en-US" dirty="0" smtClean="0"/>
              <a:t>Is Foot </a:t>
            </a:r>
            <a:r>
              <a:rPr lang="en-US" dirty="0"/>
              <a:t>Washing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76800"/>
            <a:ext cx="9144000" cy="6858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eaLnBrk="1" hangingPunct="1">
              <a:defRPr/>
            </a:pP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</a:rPr>
              <a:t>A Church Ordinance?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076" name="Picture 2" descr="/files/Christian Service/Jesus Washing Feet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2400" y="152400"/>
            <a:ext cx="3860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bg1">
                  <a:alpha val="58000"/>
                </a:schemeClr>
              </a:gs>
            </a:gsLst>
            <a:lin ang="1038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6172200" cy="6096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eaLnBrk="1" hangingPunct="1"/>
            <a:r>
              <a:rPr lang="en-US" sz="4000" dirty="0" smtClean="0">
                <a:solidFill>
                  <a:srgbClr val="002060"/>
                </a:solidFill>
              </a:rPr>
              <a:t>Is Foot Washing a Church Ordinance?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6781800" cy="5029200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>
                <a:solidFill>
                  <a:srgbClr val="002060"/>
                </a:solidFill>
              </a:rPr>
              <a:t>I. The Account of Jesus Washing the Disciples’ Feet (John </a:t>
            </a:r>
            <a:r>
              <a:rPr lang="en-US" dirty="0">
                <a:solidFill>
                  <a:srgbClr val="002060"/>
                </a:solidFill>
              </a:rPr>
              <a:t>13:1-</a:t>
            </a:r>
            <a:r>
              <a:rPr lang="en-US" dirty="0" smtClean="0">
                <a:solidFill>
                  <a:srgbClr val="002060"/>
                </a:solidFill>
              </a:rPr>
              <a:t>17).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The supper was ended (2), so the memorial had already been instituted (cf. Matt. 26:26 “as they were eating”). This is not an element of the memorial.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“Loved them to the end” (1). This was an act of love.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There was symbolism in the act (8-10) they were “clean”—He has already cleansed them.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100" name="Picture 2" descr="/files/Christian Service/Jesus Washing Feet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0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bg1">
                  <a:alpha val="58000"/>
                </a:schemeClr>
              </a:gs>
            </a:gsLst>
            <a:lin ang="1038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6172200" cy="6096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eaLnBrk="1" hangingPunct="1"/>
            <a:r>
              <a:rPr lang="en-US" sz="4000" dirty="0" smtClean="0">
                <a:solidFill>
                  <a:srgbClr val="002060"/>
                </a:solidFill>
              </a:rPr>
              <a:t>Is Foot Washing a Church Ordinance?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6781800" cy="5029200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>
                <a:solidFill>
                  <a:srgbClr val="002060"/>
                </a:solidFill>
              </a:rPr>
              <a:t>I. The Account of Jesus Washing the Disciples’ Feet (John </a:t>
            </a:r>
            <a:r>
              <a:rPr lang="en-US" dirty="0">
                <a:solidFill>
                  <a:srgbClr val="002060"/>
                </a:solidFill>
              </a:rPr>
              <a:t>13:1-</a:t>
            </a:r>
            <a:r>
              <a:rPr lang="en-US" dirty="0" smtClean="0">
                <a:solidFill>
                  <a:srgbClr val="002060"/>
                </a:solidFill>
              </a:rPr>
              <a:t>17).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They would “understand”—”after this” (7).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What does He lead them to understand (12)?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Disciples “ought” to do what their “Teacher” has done (13-14).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A servant behaves like his Master(16-17), and is blessed in this.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100" name="Picture 2" descr="/files/Christian Service/Jesus Washing Feet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0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bg1">
                  <a:alpha val="58000"/>
                </a:schemeClr>
              </a:gs>
            </a:gsLst>
            <a:lin ang="1038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6172200" cy="6096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eaLnBrk="1" hangingPunct="1"/>
            <a:r>
              <a:rPr lang="en-US" sz="4000" dirty="0" smtClean="0">
                <a:solidFill>
                  <a:srgbClr val="002060"/>
                </a:solidFill>
              </a:rPr>
              <a:t>Is Foot Washing a Church Ordinance?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6781800" cy="5029200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>
                <a:solidFill>
                  <a:srgbClr val="002060"/>
                </a:solidFill>
              </a:rPr>
              <a:t>I. The Account of Jesus Washing the Disciples’ Feet (John </a:t>
            </a:r>
            <a:r>
              <a:rPr lang="en-US" dirty="0">
                <a:solidFill>
                  <a:srgbClr val="002060"/>
                </a:solidFill>
              </a:rPr>
              <a:t>13:1-</a:t>
            </a:r>
            <a:r>
              <a:rPr lang="en-US" dirty="0" smtClean="0">
                <a:solidFill>
                  <a:srgbClr val="002060"/>
                </a:solidFill>
              </a:rPr>
              <a:t>17).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It is an “example” (15). Gr. </a:t>
            </a:r>
            <a:r>
              <a:rPr lang="en-US" i="1" dirty="0" err="1" smtClean="0">
                <a:solidFill>
                  <a:srgbClr val="002060"/>
                </a:solidFill>
              </a:rPr>
              <a:t>Hupo-deigma</a:t>
            </a:r>
            <a:r>
              <a:rPr lang="en-US" i="1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from verb meaning </a:t>
            </a:r>
            <a:r>
              <a:rPr lang="en-US" sz="1800" dirty="0" smtClean="0">
                <a:solidFill>
                  <a:srgbClr val="002060"/>
                </a:solidFill>
              </a:rPr>
              <a:t>“to show by placing under (i.e. before) the eyes” (Thayer).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The things of the tabernacle were an “example” (Heb. 8:5) or “pattern” of heavenly things (Heb. 9:23, KJV).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Prophets “examples” of endurance under suffering (James 5:10).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Sodom and Gomorrah are an “example” of punishment (2 Pet. 2:6). 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100" name="Picture 2" descr="/files/Christian Service/Jesus Washing Feet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0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bg1">
                  <a:alpha val="58000"/>
                </a:schemeClr>
              </a:gs>
            </a:gsLst>
            <a:lin ang="1038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6172200" cy="6096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eaLnBrk="1" hangingPunct="1"/>
            <a:r>
              <a:rPr lang="en-US" sz="4000" dirty="0" smtClean="0">
                <a:solidFill>
                  <a:srgbClr val="002060"/>
                </a:solidFill>
              </a:rPr>
              <a:t>Is Foot Washing a Church Ordinance?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6781800" cy="5029200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>
                <a:solidFill>
                  <a:srgbClr val="002060"/>
                </a:solidFill>
              </a:rPr>
              <a:t>I. The Account of Jesus Washing the Disciples’ Feet (John </a:t>
            </a:r>
            <a:r>
              <a:rPr lang="en-US" dirty="0">
                <a:solidFill>
                  <a:srgbClr val="002060"/>
                </a:solidFill>
              </a:rPr>
              <a:t>13:1-</a:t>
            </a:r>
            <a:r>
              <a:rPr lang="en-US" dirty="0" smtClean="0">
                <a:solidFill>
                  <a:srgbClr val="002060"/>
                </a:solidFill>
              </a:rPr>
              <a:t>17).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One can follow an “example” of unbelief (Heb. 4:11).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This is not a word that speaks strictly of a religious practice.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100" name="Picture 2" descr="/files/Christian Service/Jesus Washing Feet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0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bg1">
                  <a:alpha val="58000"/>
                </a:schemeClr>
              </a:gs>
            </a:gsLst>
            <a:lin ang="1038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6172200" cy="6096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eaLnBrk="1" hangingPunct="1"/>
            <a:r>
              <a:rPr lang="en-US" sz="4000" dirty="0" smtClean="0">
                <a:solidFill>
                  <a:srgbClr val="002060"/>
                </a:solidFill>
              </a:rPr>
              <a:t>Is Foot Washing a Church Ordinance?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6781800" cy="5029200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>
                <a:solidFill>
                  <a:srgbClr val="002060"/>
                </a:solidFill>
              </a:rPr>
              <a:t>II. Foot Washing in General Practice.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An act of hospitality (Gen. 18:1-4; 19:1-2; 24:29-32). Usually done to one’s own feet (cf. Luke 7:44).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Considered the act of a servant (1 Sam. 25:40-41).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Praised when done to Jesus as an act of humility and repentance (Luke 7:38, 44).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100" name="Picture 2" descr="/files/Christian Service/Jesus Washing Feet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0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bg1">
                  <a:alpha val="58000"/>
                </a:schemeClr>
              </a:gs>
            </a:gsLst>
            <a:lin ang="1038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6172200" cy="6096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eaLnBrk="1" hangingPunct="1"/>
            <a:r>
              <a:rPr lang="en-US" sz="4000" dirty="0" smtClean="0">
                <a:solidFill>
                  <a:srgbClr val="002060"/>
                </a:solidFill>
              </a:rPr>
              <a:t>Is Foot Washing a Church Ordinance?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6781800" cy="5029200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>
                <a:solidFill>
                  <a:srgbClr val="002060"/>
                </a:solidFill>
              </a:rPr>
              <a:t>III. What Did the Church Do?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There is no example of this being done as a ritual or as a collective action of the church.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It is considered an individual action (1 Tim. 5:9-10)—if it was a church ritual all Christian widows would be assumed to have done it.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John Calvin </a:t>
            </a:r>
            <a:r>
              <a:rPr lang="en-US" sz="1800" dirty="0" smtClean="0">
                <a:solidFill>
                  <a:srgbClr val="002060"/>
                </a:solidFill>
              </a:rPr>
              <a:t>“</a:t>
            </a:r>
            <a:r>
              <a:rPr lang="en-US" sz="1800" dirty="0" err="1" smtClean="0">
                <a:solidFill>
                  <a:srgbClr val="002060"/>
                </a:solidFill>
              </a:rPr>
              <a:t>﻿By</a:t>
            </a:r>
            <a:r>
              <a:rPr lang="en-US" sz="1800" dirty="0" smtClean="0">
                <a:solidFill>
                  <a:srgbClr val="002060"/>
                </a:solidFill>
              </a:rPr>
              <a:t> a figure of speech, in which a part is taken for the whole, he means by the washing of the feet all the services which are commonly rendered to the saints” (</a:t>
            </a:r>
            <a:r>
              <a:rPr lang="en-US" sz="1800" i="1" dirty="0" smtClean="0">
                <a:solidFill>
                  <a:srgbClr val="002060"/>
                </a:solidFill>
              </a:rPr>
              <a:t>Commentary on First Timothy</a:t>
            </a:r>
            <a:r>
              <a:rPr lang="en-US" sz="1800" dirty="0" smtClean="0">
                <a:solidFill>
                  <a:srgbClr val="002060"/>
                </a:solidFill>
              </a:rPr>
              <a:t>).</a:t>
            </a:r>
            <a:endParaRPr lang="en-US" sz="1800" dirty="0">
              <a:solidFill>
                <a:schemeClr val="tx2"/>
              </a:solidFill>
            </a:endParaRPr>
          </a:p>
        </p:txBody>
      </p:sp>
      <p:pic>
        <p:nvPicPr>
          <p:cNvPr id="4100" name="Picture 2" descr="/files/Christian Service/Jesus Washing Feet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0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bg1">
                  <a:alpha val="58000"/>
                </a:schemeClr>
              </a:gs>
            </a:gsLst>
            <a:lin ang="1038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6172200" cy="6096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eaLnBrk="1" hangingPunct="1"/>
            <a:r>
              <a:rPr lang="en-US" sz="4000" dirty="0" smtClean="0">
                <a:solidFill>
                  <a:srgbClr val="002060"/>
                </a:solidFill>
              </a:rPr>
              <a:t>Is Foot Washing a Church Ordinance?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6781800" cy="5029200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>
                <a:solidFill>
                  <a:srgbClr val="002060"/>
                </a:solidFill>
              </a:rPr>
              <a:t>Conclusion. 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This was a lesson on humility and service—not the institution of an act of collective worship.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Service may require much more than just washing feet—it could require </a:t>
            </a:r>
            <a:r>
              <a:rPr lang="en-US" i="1" dirty="0" smtClean="0">
                <a:solidFill>
                  <a:srgbClr val="002060"/>
                </a:solidFill>
              </a:rPr>
              <a:t>laying down </a:t>
            </a:r>
            <a:r>
              <a:rPr lang="en-US" dirty="0" smtClean="0">
                <a:solidFill>
                  <a:srgbClr val="002060"/>
                </a:solidFill>
              </a:rPr>
              <a:t>our life (1 John 3:16-18).</a:t>
            </a:r>
          </a:p>
          <a:p>
            <a:pPr lvl="1" eaLnBrk="1" hangingPunct="1">
              <a:buFont typeface="Wingdings" charset="2"/>
              <a:buChar char="§"/>
            </a:pPr>
            <a:r>
              <a:rPr lang="en-US" dirty="0" smtClean="0">
                <a:solidFill>
                  <a:srgbClr val="002060"/>
                </a:solidFill>
              </a:rPr>
              <a:t>The disciple of Christ must not be too proud to offer service to others.</a:t>
            </a:r>
            <a:endParaRPr lang="en-US" sz="1800" dirty="0">
              <a:solidFill>
                <a:schemeClr val="tx2"/>
              </a:solidFill>
            </a:endParaRPr>
          </a:p>
        </p:txBody>
      </p:sp>
      <p:pic>
        <p:nvPicPr>
          <p:cNvPr id="4100" name="Picture 2" descr="/files/Christian Service/Jesus Washing Feet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0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 Theme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1792</TotalTime>
  <Words>670</Words>
  <Application>Microsoft Macintosh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Is Foot Washing </vt:lpstr>
      <vt:lpstr>Is Foot Washing a Church Ordinance? </vt:lpstr>
      <vt:lpstr>Is Foot Washing a Church Ordinance? </vt:lpstr>
      <vt:lpstr>Is Foot Washing a Church Ordinance? </vt:lpstr>
      <vt:lpstr>Is Foot Washing a Church Ordinance? </vt:lpstr>
      <vt:lpstr>Is Foot Washing a Church Ordinance? </vt:lpstr>
      <vt:lpstr>Is Foot Washing a Church Ordinance? </vt:lpstr>
      <vt:lpstr>Is Foot Washing a Church Ordinance? </vt:lpstr>
    </vt:vector>
  </TitlesOfParts>
  <Manager/>
  <Company>Animation Factory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Foot Washing</dc:title>
  <dc:creator>Danny McKibben</dc:creator>
  <cp:keywords/>
  <dc:description/>
  <cp:lastModifiedBy>Kyle Pope</cp:lastModifiedBy>
  <cp:revision>29</cp:revision>
  <cp:lastPrinted>1601-01-01T00:00:00Z</cp:lastPrinted>
  <dcterms:created xsi:type="dcterms:W3CDTF">2014-01-07T03:15:09Z</dcterms:created>
  <dcterms:modified xsi:type="dcterms:W3CDTF">2014-01-07T03:15:31Z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TC010900171033</vt:lpwstr>
  </property>
</Properties>
</file>