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57D9449-F5D2-5648-B286-144BD9420E0B}" type="datetimeFigureOut">
              <a:rPr lang="en-US" smtClean="0"/>
              <a:pPr/>
              <a:t>8/21/14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4B933B-002D-2D4A-BF71-78B56616C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57D9449-F5D2-5648-B286-144BD9420E0B}" type="datetimeFigureOut">
              <a:rPr lang="en-US" smtClean="0"/>
              <a:pPr/>
              <a:t>8/21/14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4B933B-002D-2D4A-BF71-78B56616C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57D9449-F5D2-5648-B286-144BD9420E0B}" type="datetimeFigureOut">
              <a:rPr lang="en-US" smtClean="0"/>
              <a:pPr/>
              <a:t>8/21/14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4B933B-002D-2D4A-BF71-78B56616C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57D9449-F5D2-5648-B286-144BD9420E0B}" type="datetimeFigureOut">
              <a:rPr lang="en-US" smtClean="0"/>
              <a:pPr/>
              <a:t>8/21/14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4B933B-002D-2D4A-BF71-78B56616C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57D9449-F5D2-5648-B286-144BD9420E0B}" type="datetimeFigureOut">
              <a:rPr lang="en-US" smtClean="0"/>
              <a:pPr/>
              <a:t>8/21/14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4B933B-002D-2D4A-BF71-78B56616C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57D9449-F5D2-5648-B286-144BD9420E0B}" type="datetimeFigureOut">
              <a:rPr lang="en-US" smtClean="0"/>
              <a:pPr/>
              <a:t>8/21/14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4B933B-002D-2D4A-BF71-78B56616C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57D9449-F5D2-5648-B286-144BD9420E0B}" type="datetimeFigureOut">
              <a:rPr lang="en-US" smtClean="0"/>
              <a:pPr/>
              <a:t>8/21/14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4B933B-002D-2D4A-BF71-78B56616C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57D9449-F5D2-5648-B286-144BD9420E0B}" type="datetimeFigureOut">
              <a:rPr lang="en-US" smtClean="0"/>
              <a:pPr/>
              <a:t>8/21/14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4B933B-002D-2D4A-BF71-78B56616C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57D9449-F5D2-5648-B286-144BD9420E0B}" type="datetimeFigureOut">
              <a:rPr lang="en-US" smtClean="0"/>
              <a:pPr/>
              <a:t>8/21/14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4B933B-002D-2D4A-BF71-78B56616C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57D9449-F5D2-5648-B286-144BD9420E0B}" type="datetimeFigureOut">
              <a:rPr lang="en-US" smtClean="0"/>
              <a:pPr/>
              <a:t>8/21/14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4B933B-002D-2D4A-BF71-78B56616C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57D9449-F5D2-5648-B286-144BD9420E0B}" type="datetimeFigureOut">
              <a:rPr lang="en-US" smtClean="0"/>
              <a:pPr/>
              <a:t>8/21/14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4B933B-002D-2D4A-BF71-78B56616C4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5" Type="http://schemas.openxmlformats.org/officeDocument/2006/relationships/image" Target="../media/image3.jpe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.jpg"/>
          <p:cNvPicPr>
            <a:picLocks noChangeAspect="1"/>
          </p:cNvPicPr>
          <p:nvPr userDrawn="1"/>
        </p:nvPicPr>
        <p:blipFill>
          <a:blip r:embed="rId1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381"/>
            <a:ext cx="9144000" cy="68572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/>
          <a:srcRect l="3684" t="8993" r="4796" b="72777"/>
          <a:stretch>
            <a:fillRect/>
          </a:stretch>
        </p:blipFill>
        <p:spPr>
          <a:xfrm>
            <a:off x="-1" y="0"/>
            <a:ext cx="9144001" cy="1504731"/>
          </a:xfrm>
          <a:prstGeom prst="rect">
            <a:avLst/>
          </a:prstGeom>
        </p:spPr>
      </p:pic>
      <p:pic>
        <p:nvPicPr>
          <p:cNvPr id="8" name="Picture 7"/>
          <p:cNvPicPr>
            <a:picLocks/>
          </p:cNvPicPr>
          <p:nvPr userDrawn="1"/>
        </p:nvPicPr>
        <p:blipFill>
          <a:blip r:embed="rId15" cstate="print"/>
          <a:srcRect l="2120" t="8023" r="1571" b="63721"/>
          <a:stretch>
            <a:fillRect/>
          </a:stretch>
        </p:blipFill>
        <p:spPr>
          <a:xfrm>
            <a:off x="0" y="6413784"/>
            <a:ext cx="9144000" cy="444216"/>
          </a:xfrm>
          <a:prstGeom prst="rect">
            <a:avLst/>
          </a:prstGeom>
          <a:effectLst>
            <a:outerShdw blurRad="50800" dist="38100" dir="15480000">
              <a:schemeClr val="accent3">
                <a:lumMod val="50000"/>
                <a:alpha val="43000"/>
              </a:schemeClr>
            </a:outerShdw>
          </a:effec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60077"/>
            <a:ext cx="8229600" cy="983303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46230"/>
            <a:ext cx="8229600" cy="4311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0" name="Picture 9" descr="12517.jpg"/>
          <p:cNvPicPr>
            <a:picLocks noChangeAspect="1"/>
          </p:cNvPicPr>
          <p:nvPr userDrawn="1"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tx2">
                <a:lumMod val="20000"/>
                <a:lumOff val="80000"/>
              </a:schemeClr>
              <a:srgbClr val="FFF1C1"/>
            </a:duotone>
          </a:blip>
          <a:srcRect t="36200" b="32000"/>
          <a:stretch>
            <a:fillRect/>
          </a:stretch>
        </p:blipFill>
        <p:spPr>
          <a:xfrm>
            <a:off x="1" y="342411"/>
            <a:ext cx="2518802" cy="80097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956"/>
            <a:ext cx="8229600" cy="839044"/>
          </a:xfrm>
        </p:spPr>
        <p:txBody>
          <a:bodyPr>
            <a:normAutofit fontScale="90000"/>
          </a:bodyPr>
          <a:lstStyle/>
          <a:p>
            <a:pPr algn="r">
              <a:lnSpc>
                <a:spcPct val="70000"/>
              </a:lnSpc>
            </a:pPr>
            <a:r>
              <a:rPr lang="en-US" sz="6667" dirty="0" smtClean="0"/>
              <a:t>The Local Church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Its Identity and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3468"/>
            <a:ext cx="8229600" cy="4464192"/>
          </a:xfrm>
        </p:spPr>
        <p:txBody>
          <a:bodyPr>
            <a:normAutofit/>
          </a:bodyPr>
          <a:lstStyle/>
          <a:p>
            <a:pPr marL="571500" lvl="0" indent="-571500">
              <a:buAutoNum type="romanUcPeriod"/>
            </a:pPr>
            <a:r>
              <a:rPr lang="en-US" sz="4000" dirty="0" smtClean="0"/>
              <a:t>The </a:t>
            </a:r>
            <a:r>
              <a:rPr lang="en-US" sz="4000" dirty="0"/>
              <a:t>Makeup and Membership of</a:t>
            </a:r>
            <a:r>
              <a:rPr lang="en-US" sz="4000" dirty="0" smtClean="0"/>
              <a:t>     a </a:t>
            </a:r>
            <a:r>
              <a:rPr lang="en-US" sz="4000" dirty="0"/>
              <a:t>Local Church</a:t>
            </a:r>
            <a:r>
              <a:rPr lang="en-US" sz="4000" dirty="0" smtClean="0"/>
              <a:t>.</a:t>
            </a:r>
            <a:r>
              <a:rPr lang="en-US" sz="3600" dirty="0" smtClean="0"/>
              <a:t> </a:t>
            </a:r>
          </a:p>
          <a:p>
            <a:pPr marL="971550" lvl="1" indent="-571500">
              <a:buAutoNum type="alphaUcPeriod"/>
            </a:pPr>
            <a:r>
              <a:rPr lang="en-US" sz="3200" dirty="0" smtClean="0"/>
              <a:t>Obedience </a:t>
            </a:r>
            <a:r>
              <a:rPr lang="en-US" sz="3200" dirty="0"/>
              <a:t>to the gospel is necessary for salvation (2 Thess. 1:6-9; 1 Pet. 4:17-18)</a:t>
            </a:r>
            <a:r>
              <a:rPr lang="en-US" sz="3200" dirty="0" smtClean="0"/>
              <a:t>.</a:t>
            </a:r>
          </a:p>
          <a:p>
            <a:pPr marL="1371600" lvl="2" indent="-571500">
              <a:buAutoNum type="arabicPeriod"/>
            </a:pPr>
            <a:r>
              <a:rPr lang="en-US" sz="3000" dirty="0" smtClean="0"/>
              <a:t>When </a:t>
            </a:r>
            <a:r>
              <a:rPr lang="en-US" sz="3000" dirty="0"/>
              <a:t>one does this he or she is added to the Lord’s church universally (Acts 2:37-</a:t>
            </a:r>
            <a:r>
              <a:rPr lang="en-US" sz="3000" dirty="0" smtClean="0"/>
              <a:t>47; 5:11).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956"/>
            <a:ext cx="8229600" cy="839044"/>
          </a:xfrm>
        </p:spPr>
        <p:txBody>
          <a:bodyPr>
            <a:normAutofit fontScale="90000"/>
          </a:bodyPr>
          <a:lstStyle/>
          <a:p>
            <a:pPr algn="r">
              <a:lnSpc>
                <a:spcPct val="70000"/>
              </a:lnSpc>
            </a:pPr>
            <a:r>
              <a:rPr lang="en-US" sz="6667" dirty="0" smtClean="0"/>
              <a:t>The Local Church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Its Identity and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3467"/>
            <a:ext cx="8229600" cy="4776447"/>
          </a:xfrm>
        </p:spPr>
        <p:txBody>
          <a:bodyPr>
            <a:noAutofit/>
          </a:bodyPr>
          <a:lstStyle/>
          <a:p>
            <a:pPr marL="571500" lvl="0" indent="-571500">
              <a:buAutoNum type="romanUcPeriod"/>
            </a:pPr>
            <a:r>
              <a:rPr lang="en-US" sz="4000" dirty="0" smtClean="0"/>
              <a:t>The </a:t>
            </a:r>
            <a:r>
              <a:rPr lang="en-US" sz="4000" dirty="0"/>
              <a:t>Makeup and Membership of</a:t>
            </a:r>
            <a:r>
              <a:rPr lang="en-US" sz="4000" dirty="0" smtClean="0"/>
              <a:t>     a </a:t>
            </a:r>
            <a:r>
              <a:rPr lang="en-US" sz="4000" dirty="0"/>
              <a:t>Local Church</a:t>
            </a:r>
            <a:r>
              <a:rPr lang="en-US" sz="4000" dirty="0" smtClean="0"/>
              <a:t>.</a:t>
            </a:r>
            <a:r>
              <a:rPr lang="en-US" sz="3600" dirty="0" smtClean="0"/>
              <a:t> </a:t>
            </a:r>
          </a:p>
          <a:p>
            <a:pPr marL="971550" lvl="1" indent="-571500">
              <a:buNone/>
            </a:pPr>
            <a:r>
              <a:rPr lang="en-US" sz="3200" dirty="0" smtClean="0"/>
              <a:t>B. Faithful Christians identify with sound local churches </a:t>
            </a:r>
            <a:r>
              <a:rPr lang="en-US" sz="3200" dirty="0"/>
              <a:t> (Acts 9:26-28</a:t>
            </a:r>
            <a:r>
              <a:rPr lang="en-US" sz="3200" dirty="0" smtClean="0"/>
              <a:t>).</a:t>
            </a:r>
          </a:p>
          <a:p>
            <a:pPr marL="1371600" lvl="2" indent="-571500">
              <a:lnSpc>
                <a:spcPct val="90000"/>
              </a:lnSpc>
              <a:buNone/>
            </a:pPr>
            <a:r>
              <a:rPr lang="en-US" sz="3000" dirty="0" smtClean="0"/>
              <a:t>1. God adds one to the church universal (2 Tim. 2:19).</a:t>
            </a:r>
          </a:p>
          <a:p>
            <a:pPr marL="1371600" lvl="2" indent="-571500">
              <a:lnSpc>
                <a:spcPct val="90000"/>
              </a:lnSpc>
              <a:buNone/>
            </a:pPr>
            <a:r>
              <a:rPr lang="en-US" sz="3000" dirty="0" smtClean="0"/>
              <a:t>2. Christians identify with local churches.</a:t>
            </a:r>
          </a:p>
          <a:p>
            <a:pPr marL="1371600" lvl="2" indent="-571500">
              <a:lnSpc>
                <a:spcPct val="90000"/>
              </a:lnSpc>
              <a:buNone/>
            </a:pPr>
            <a:r>
              <a:rPr lang="en-US" sz="3000" dirty="0" smtClean="0"/>
              <a:t>3. There are no “Christians at large.”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956"/>
            <a:ext cx="8229600" cy="839044"/>
          </a:xfrm>
        </p:spPr>
        <p:txBody>
          <a:bodyPr>
            <a:normAutofit fontScale="90000"/>
          </a:bodyPr>
          <a:lstStyle/>
          <a:p>
            <a:pPr algn="r">
              <a:lnSpc>
                <a:spcPct val="70000"/>
              </a:lnSpc>
            </a:pPr>
            <a:r>
              <a:rPr lang="en-US" sz="6667" dirty="0" smtClean="0"/>
              <a:t>The Local Church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Its Identity and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3467"/>
            <a:ext cx="8229600" cy="4776447"/>
          </a:xfrm>
        </p:spPr>
        <p:txBody>
          <a:bodyPr>
            <a:noAutofit/>
          </a:bodyPr>
          <a:lstStyle/>
          <a:p>
            <a:pPr marL="571500" lvl="0" indent="-571500">
              <a:buAutoNum type="romanUcPeriod"/>
            </a:pPr>
            <a:r>
              <a:rPr lang="en-US" sz="4000" dirty="0" smtClean="0"/>
              <a:t>The </a:t>
            </a:r>
            <a:r>
              <a:rPr lang="en-US" sz="4000" dirty="0"/>
              <a:t>Makeup and Membership of</a:t>
            </a:r>
            <a:r>
              <a:rPr lang="en-US" sz="4000" dirty="0" smtClean="0"/>
              <a:t>     a </a:t>
            </a:r>
            <a:r>
              <a:rPr lang="en-US" sz="4000" dirty="0"/>
              <a:t>Local Church</a:t>
            </a:r>
            <a:r>
              <a:rPr lang="en-US" sz="4000" dirty="0" smtClean="0"/>
              <a:t>.</a:t>
            </a:r>
            <a:r>
              <a:rPr lang="en-US" sz="3600" dirty="0" smtClean="0"/>
              <a:t> </a:t>
            </a:r>
          </a:p>
          <a:p>
            <a:pPr marL="971550" lvl="1" indent="-571500">
              <a:buNone/>
            </a:pPr>
            <a:r>
              <a:rPr lang="en-US" sz="3200" dirty="0" smtClean="0"/>
              <a:t>C. Christians are personally responsible to identify with sound congregations.</a:t>
            </a:r>
          </a:p>
          <a:p>
            <a:pPr marL="1371600" lvl="2" indent="-571500">
              <a:lnSpc>
                <a:spcPct val="90000"/>
              </a:lnSpc>
              <a:buNone/>
            </a:pPr>
            <a:r>
              <a:rPr lang="en-US" sz="3000" dirty="0" smtClean="0"/>
              <a:t>1. To do otherwise is to shares in error (2 John 9-11; Eph. 5:1-11). </a:t>
            </a:r>
          </a:p>
          <a:p>
            <a:pPr marL="1371600" lvl="2" indent="-571500">
              <a:lnSpc>
                <a:spcPct val="90000"/>
              </a:lnSpc>
              <a:buNone/>
            </a:pPr>
            <a:r>
              <a:rPr lang="en-US" sz="3000" dirty="0" smtClean="0"/>
              <a:t>2. Works both ways (Individual &amp; Church).</a:t>
            </a:r>
          </a:p>
          <a:p>
            <a:pPr marL="1371600" lvl="2" indent="-571500">
              <a:lnSpc>
                <a:spcPct val="90000"/>
              </a:lnSpc>
              <a:buNone/>
            </a:pPr>
            <a:r>
              <a:rPr lang="en-US" sz="3000" dirty="0" smtClean="0"/>
              <a:t>3. Withdrawal from individual (1 Cor. 5:4-5).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956"/>
            <a:ext cx="8229600" cy="839044"/>
          </a:xfrm>
        </p:spPr>
        <p:txBody>
          <a:bodyPr>
            <a:normAutofit fontScale="90000"/>
          </a:bodyPr>
          <a:lstStyle/>
          <a:p>
            <a:pPr algn="r">
              <a:lnSpc>
                <a:spcPct val="70000"/>
              </a:lnSpc>
            </a:pPr>
            <a:r>
              <a:rPr lang="en-US" sz="6667" dirty="0" smtClean="0"/>
              <a:t>The Local Church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Its Identity and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3467"/>
            <a:ext cx="8229600" cy="4776447"/>
          </a:xfrm>
        </p:spPr>
        <p:txBody>
          <a:bodyPr>
            <a:noAutofit/>
          </a:bodyPr>
          <a:lstStyle/>
          <a:p>
            <a:pPr marL="571500" lvl="0" indent="-571500">
              <a:buNone/>
            </a:pPr>
            <a:r>
              <a:rPr lang="en-US" sz="4000" dirty="0" smtClean="0"/>
              <a:t>II. Responsibilities of Membership in a Local Church. </a:t>
            </a:r>
          </a:p>
          <a:p>
            <a:pPr marL="803275" lvl="1" indent="-403225">
              <a:buNone/>
            </a:pPr>
            <a:r>
              <a:rPr lang="en-US" dirty="0" smtClean="0"/>
              <a:t>A</a:t>
            </a:r>
            <a:r>
              <a:rPr lang="en-US" sz="2800" dirty="0" smtClean="0"/>
              <a:t>. </a:t>
            </a:r>
            <a:r>
              <a:rPr lang="en-US" dirty="0" smtClean="0"/>
              <a:t>One </a:t>
            </a:r>
            <a:r>
              <a:rPr lang="en-US" dirty="0"/>
              <a:t>commits to “edify”</a:t>
            </a:r>
            <a:r>
              <a:rPr lang="en-US" dirty="0" smtClean="0"/>
              <a:t> the </a:t>
            </a:r>
            <a:r>
              <a:rPr lang="en-US" dirty="0"/>
              <a:t>other members (Eph. 4:11-</a:t>
            </a:r>
            <a:r>
              <a:rPr lang="en-US" dirty="0" smtClean="0"/>
              <a:t>16; Rom. 14:19; 1 Thess. 5:11)</a:t>
            </a:r>
            <a:r>
              <a:rPr lang="en-US" dirty="0"/>
              <a:t>.</a:t>
            </a:r>
            <a:r>
              <a:rPr lang="en-US" dirty="0" smtClean="0"/>
              <a:t> </a:t>
            </a:r>
          </a:p>
          <a:p>
            <a:pPr marL="803275" lvl="1" indent="-403225">
              <a:buNone/>
            </a:pPr>
            <a:r>
              <a:rPr lang="en-US" dirty="0" smtClean="0"/>
              <a:t>B. One commits to attend assemblies and Bible studies of the local church (Heb. 10:23-27). </a:t>
            </a:r>
          </a:p>
          <a:p>
            <a:pPr marL="803275" lvl="1" indent="-403225">
              <a:buNone/>
            </a:pPr>
            <a:r>
              <a:rPr lang="en-US" dirty="0" smtClean="0"/>
              <a:t>C. One commits to “encourage” the other members (Heb. 10:25; Col. 1:1-3; 1 Thess. 3:2).</a:t>
            </a:r>
          </a:p>
          <a:p>
            <a:pPr marL="971550" lvl="1" indent="-57150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956"/>
            <a:ext cx="8229600" cy="839044"/>
          </a:xfrm>
        </p:spPr>
        <p:txBody>
          <a:bodyPr>
            <a:normAutofit fontScale="90000"/>
          </a:bodyPr>
          <a:lstStyle/>
          <a:p>
            <a:pPr algn="r">
              <a:lnSpc>
                <a:spcPct val="70000"/>
              </a:lnSpc>
            </a:pPr>
            <a:r>
              <a:rPr lang="en-US" sz="6667" dirty="0" smtClean="0"/>
              <a:t>The Local Church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Its Identity and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3467"/>
            <a:ext cx="8229600" cy="4776447"/>
          </a:xfrm>
        </p:spPr>
        <p:txBody>
          <a:bodyPr>
            <a:noAutofit/>
          </a:bodyPr>
          <a:lstStyle/>
          <a:p>
            <a:pPr marL="571500" lvl="0" indent="-571500">
              <a:buNone/>
            </a:pPr>
            <a:r>
              <a:rPr lang="en-US" sz="4000" dirty="0" smtClean="0"/>
              <a:t>II. Responsibilities of Membership in a Local Church. </a:t>
            </a:r>
          </a:p>
          <a:p>
            <a:pPr marL="803275" lvl="1" indent="-403225">
              <a:buNone/>
            </a:pPr>
            <a:r>
              <a:rPr lang="en-US" dirty="0" smtClean="0"/>
              <a:t>D</a:t>
            </a:r>
            <a:r>
              <a:rPr lang="en-US" sz="2800" dirty="0" smtClean="0"/>
              <a:t>. </a:t>
            </a:r>
            <a:r>
              <a:rPr lang="en-US" dirty="0" smtClean="0"/>
              <a:t>One commits to “teach” other members in the singing of songs of worship to God (Col. 3:16). </a:t>
            </a:r>
          </a:p>
          <a:p>
            <a:pPr marL="803275" lvl="1" indent="-403225">
              <a:buNone/>
            </a:pPr>
            <a:r>
              <a:rPr lang="en-US" dirty="0" smtClean="0"/>
              <a:t>E. One commits to “submit” to the leadership within a local church (Heb. 13:17). </a:t>
            </a:r>
          </a:p>
          <a:p>
            <a:pPr marL="803275" lvl="1" indent="-403225">
              <a:buNone/>
            </a:pPr>
            <a:r>
              <a:rPr lang="en-US" dirty="0" smtClean="0"/>
              <a:t>F. One commits to grow in Christ (2 Pet. 3:17-18). </a:t>
            </a:r>
          </a:p>
          <a:p>
            <a:pPr marL="971550" lvl="1" indent="-57150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956"/>
            <a:ext cx="8229600" cy="839044"/>
          </a:xfrm>
        </p:spPr>
        <p:txBody>
          <a:bodyPr>
            <a:normAutofit fontScale="90000"/>
          </a:bodyPr>
          <a:lstStyle/>
          <a:p>
            <a:pPr algn="r">
              <a:lnSpc>
                <a:spcPct val="70000"/>
              </a:lnSpc>
            </a:pPr>
            <a:r>
              <a:rPr lang="en-US" sz="6667" dirty="0" smtClean="0"/>
              <a:t>The Local Church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Its Identity and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3467"/>
            <a:ext cx="8229600" cy="4776447"/>
          </a:xfrm>
        </p:spPr>
        <p:txBody>
          <a:bodyPr>
            <a:noAutofit/>
          </a:bodyPr>
          <a:lstStyle/>
          <a:p>
            <a:pPr marL="571500" lvl="0" indent="-571500">
              <a:buNone/>
            </a:pPr>
            <a:r>
              <a:rPr lang="en-US" sz="4000" dirty="0" smtClean="0"/>
              <a:t>II. Responsibilities of Membership in a Local Church. </a:t>
            </a:r>
          </a:p>
          <a:p>
            <a:pPr marL="803275" lvl="1" indent="-403225">
              <a:buNone/>
            </a:pPr>
            <a:r>
              <a:rPr lang="en-US" dirty="0" smtClean="0"/>
              <a:t>G</a:t>
            </a:r>
            <a:r>
              <a:rPr lang="en-US" sz="2800" dirty="0" smtClean="0"/>
              <a:t>. </a:t>
            </a:r>
            <a:r>
              <a:rPr lang="en-US" dirty="0" smtClean="0"/>
              <a:t>One commits to demonstrate to the world the faith he holds in God and love he feels for the mercy he has received in Christ (Matt. 5:16;; 1 John 4:11; Titus 2:11-12). 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490</Words>
  <Application>Microsoft Macintosh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Local Church Its Identity and Membership</vt:lpstr>
      <vt:lpstr>The Local Church Its Identity and Membership</vt:lpstr>
      <vt:lpstr>The Local Church Its Identity and Membership</vt:lpstr>
      <vt:lpstr>The Local Church Its Identity and Membership</vt:lpstr>
      <vt:lpstr>The Local Church Its Identity and Membership</vt:lpstr>
      <vt:lpstr>The Local Church Its Identity and Membership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Local Church Its Identity and Membership</dc:title>
  <dc:creator>Kyle Pope</dc:creator>
  <cp:lastModifiedBy>Kyle Pope</cp:lastModifiedBy>
  <cp:revision>3</cp:revision>
  <dcterms:created xsi:type="dcterms:W3CDTF">2014-08-22T02:13:41Z</dcterms:created>
  <dcterms:modified xsi:type="dcterms:W3CDTF">2014-08-22T02:15:59Z</dcterms:modified>
</cp:coreProperties>
</file>