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9582" autoAdjust="0"/>
  </p:normalViewPr>
  <p:slideViewPr>
    <p:cSldViewPr snapToGrid="0" snapToObjects="1">
      <p:cViewPr varScale="1">
        <p:scale>
          <a:sx n="123" d="100"/>
          <a:sy n="123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212_C_JuiceDrop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2372" y="341500"/>
            <a:ext cx="6904427" cy="1076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1600200"/>
            <a:ext cx="609599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6E965-E05E-E140-8F9E-B32B45D2B008}" type="datetimeFigureOut">
              <a:rPr lang="en-US" smtClean="0"/>
              <a:pPr/>
              <a:t>8/26/14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AC5E3-7BC0-FB43-B24C-255D3F2D038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neliness-Desktop-Wallpaper.jpg"/>
          <p:cNvPicPr>
            <a:picLocks noChangeAspect="1"/>
          </p:cNvPicPr>
          <p:nvPr userDrawn="1"/>
        </p:nvPicPr>
        <p:blipFill>
          <a:blip r:embed="rId14">
            <a:alphaModFix amt="53000"/>
          </a:blip>
          <a:srcRect l="23227" t="40978" r="31602" b="16447"/>
          <a:stretch>
            <a:fillRect/>
          </a:stretch>
        </p:blipFill>
        <p:spPr>
          <a:xfrm>
            <a:off x="7385641" y="121704"/>
            <a:ext cx="1758359" cy="1478496"/>
          </a:xfrm>
          <a:prstGeom prst="rect">
            <a:avLst/>
          </a:prstGeom>
          <a:effectLst>
            <a:softEdge rad="190500"/>
          </a:effectLst>
        </p:spPr>
      </p:pic>
      <p:pic>
        <p:nvPicPr>
          <p:cNvPr id="9" name="Picture 8" descr="CROSS CHRIST red jesus face.jpg"/>
          <p:cNvPicPr>
            <a:picLocks noChangeAspect="1"/>
          </p:cNvPicPr>
          <p:nvPr userDrawn="1"/>
        </p:nvPicPr>
        <p:blipFill>
          <a:blip r:embed="rId15">
            <a:alphaModFix amt="84000"/>
          </a:blip>
          <a:srcRect r="52713"/>
          <a:stretch>
            <a:fillRect/>
          </a:stretch>
        </p:blipFill>
        <p:spPr>
          <a:xfrm>
            <a:off x="393" y="1662478"/>
            <a:ext cx="1952746" cy="3097168"/>
          </a:xfrm>
          <a:prstGeom prst="rect">
            <a:avLst/>
          </a:prstGeom>
          <a:effectLst>
            <a:softEdge rad="889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Loneliness of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4000" dirty="0"/>
              <a:t>I.</a:t>
            </a:r>
            <a:r>
              <a:rPr lang="en-US" sz="4000" dirty="0" smtClean="0"/>
              <a:t> Jesus</a:t>
            </a:r>
            <a:r>
              <a:rPr lang="en-US" sz="4000" dirty="0"/>
              <a:t>’ Loneliness Within His Family.</a:t>
            </a:r>
          </a:p>
          <a:p>
            <a:pPr lvl="1">
              <a:buNone/>
            </a:pPr>
            <a:r>
              <a:rPr lang="en-US" sz="3400" dirty="0"/>
              <a:t>•</a:t>
            </a:r>
            <a:r>
              <a:rPr lang="en-US" sz="3400" dirty="0" smtClean="0"/>
              <a:t> His </a:t>
            </a:r>
            <a:r>
              <a:rPr lang="en-US" sz="3400" dirty="0"/>
              <a:t>Family Did Not Understand His Purpose (Luke 2:41-50).</a:t>
            </a:r>
          </a:p>
          <a:p>
            <a:pPr lvl="1">
              <a:buNone/>
            </a:pPr>
            <a:r>
              <a:rPr lang="en-US" sz="3400" dirty="0"/>
              <a:t>•</a:t>
            </a:r>
            <a:r>
              <a:rPr lang="en-US" sz="3400" dirty="0" smtClean="0"/>
              <a:t> His </a:t>
            </a:r>
            <a:r>
              <a:rPr lang="en-US" sz="3400" dirty="0"/>
              <a:t>brothers did not believe in Him.  (John 7:3-5).</a:t>
            </a:r>
          </a:p>
          <a:p>
            <a:pPr>
              <a:buNone/>
            </a:pPr>
            <a:endParaRPr lang="en-US" sz="3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Loneliness of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5613" indent="-455613">
              <a:buNone/>
            </a:pPr>
            <a:r>
              <a:rPr lang="en-US" sz="3800" dirty="0" smtClean="0"/>
              <a:t>II. Jesus’ Loneliness from His Disciples (John 16:32-33).</a:t>
            </a:r>
          </a:p>
          <a:p>
            <a:pPr marL="857250" lvl="1" indent="-400050">
              <a:buNone/>
            </a:pPr>
            <a:r>
              <a:rPr lang="en-US" sz="3400" dirty="0" smtClean="0"/>
              <a:t>•  Sometimes He left them.  (John 6:15).</a:t>
            </a:r>
          </a:p>
          <a:p>
            <a:pPr marL="857250" lvl="1" indent="-400050">
              <a:buNone/>
            </a:pPr>
            <a:r>
              <a:rPr lang="en-US" sz="3400" dirty="0" smtClean="0"/>
              <a:t>•  Sometimes they left Him  (John 6:33-35; 41; 60-66).</a:t>
            </a:r>
          </a:p>
          <a:p>
            <a:pPr>
              <a:buNone/>
            </a:pPr>
            <a:endParaRPr lang="en-US" sz="3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Loneliness of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30238" indent="-630238">
              <a:buNone/>
            </a:pPr>
            <a:r>
              <a:rPr lang="en-US" sz="4000" dirty="0" smtClean="0"/>
              <a:t>III. Jesus’ Loneliness in the Garden (Matt. 26:36-46).</a:t>
            </a:r>
          </a:p>
          <a:p>
            <a:pPr lvl="1">
              <a:buNone/>
            </a:pPr>
            <a:r>
              <a:rPr lang="en-US" sz="3400" dirty="0" smtClean="0"/>
              <a:t>• He was a “man of sorrows and acquainted with grief” (Isaiah 53:2-3).</a:t>
            </a:r>
          </a:p>
          <a:p>
            <a:pPr lvl="1">
              <a:buNone/>
            </a:pPr>
            <a:r>
              <a:rPr lang="en-US" sz="3400" dirty="0" smtClean="0"/>
              <a:t>• They were “sleeping from sorrow” (Luke 22:44-46).</a:t>
            </a:r>
          </a:p>
          <a:p>
            <a:pPr>
              <a:buNone/>
            </a:pPr>
            <a:endParaRPr lang="en-US" sz="3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Loneliness of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30238" indent="-630238">
              <a:buNone/>
            </a:pPr>
            <a:r>
              <a:rPr lang="en-US" sz="3600" dirty="0" smtClean="0"/>
              <a:t>IV.  Jesus’ Loneliness in Judgment (Matt. 27:11-26).</a:t>
            </a:r>
          </a:p>
          <a:p>
            <a:pPr lvl="1">
              <a:buNone/>
            </a:pPr>
            <a:r>
              <a:rPr lang="en-US" sz="3400" dirty="0" smtClean="0"/>
              <a:t>•  Peter could have been there (Luke 22:54-62).</a:t>
            </a:r>
            <a:endParaRPr lang="en-US" sz="3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Loneliness of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57250" indent="-857250">
              <a:buAutoNum type="romanUcPeriod" startAt="5"/>
            </a:pPr>
            <a:r>
              <a:rPr lang="en-US" sz="4000" dirty="0" smtClean="0"/>
              <a:t>Jesus’ Loneliness at the Cross (Matt. 27:38-45).</a:t>
            </a:r>
          </a:p>
          <a:p>
            <a:pPr marL="857250" indent="-401638">
              <a:buNone/>
            </a:pPr>
            <a:r>
              <a:rPr lang="en-US" sz="3400" dirty="0" smtClean="0"/>
              <a:t>• Jesus’ cry to the Father (Matt. 27:46).</a:t>
            </a:r>
          </a:p>
          <a:p>
            <a:pPr marL="857250" indent="-401638">
              <a:buNone/>
            </a:pPr>
            <a:r>
              <a:rPr lang="en-US" sz="3400" dirty="0" smtClean="0"/>
              <a:t>•  In death Jesus was never truly alone (John 8:28-29).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251</Words>
  <Application>Microsoft Macintosh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Loneliness of Christ</vt:lpstr>
      <vt:lpstr>The Loneliness of Christ</vt:lpstr>
      <vt:lpstr>The Loneliness of Christ</vt:lpstr>
      <vt:lpstr>The Loneliness of Christ</vt:lpstr>
      <vt:lpstr>The Loneliness of Christ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Loneliness of Christ</dc:title>
  <dc:creator>Kyle Pope</dc:creator>
  <cp:lastModifiedBy>Kyle Pope</cp:lastModifiedBy>
  <cp:revision>8</cp:revision>
  <dcterms:created xsi:type="dcterms:W3CDTF">2014-08-27T02:29:43Z</dcterms:created>
  <dcterms:modified xsi:type="dcterms:W3CDTF">2014-08-27T02:30:00Z</dcterms:modified>
</cp:coreProperties>
</file>