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fntdata" ContentType="application/x-fontdata"/>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autoCompressPictures="0">
  <p:sldMasterIdLst>
    <p:sldMasterId id="2147483700" r:id="rId1"/>
  </p:sldMasterIdLst>
  <p:notesMasterIdLst>
    <p:notesMasterId r:id="rId5"/>
  </p:notesMasterIdLst>
  <p:handoutMasterIdLst>
    <p:handoutMasterId r:id="rId6"/>
  </p:handoutMasterIdLst>
  <p:sldIdLst>
    <p:sldId id="393" r:id="rId2"/>
    <p:sldId id="400" r:id="rId3"/>
    <p:sldId id="397" r:id="rId4"/>
  </p:sldIdLst>
  <p:sldSz cx="9144000" cy="6858000" type="screen4x3"/>
  <p:notesSz cx="6858000" cy="9144000"/>
  <p:embeddedFontLst>
    <p:embeddedFont>
      <p:font typeface="Copperplate" pitchFamily="2" charset="-79"/>
      <p:regular r:id="rId7"/>
    </p:embeddedFont>
    <p:embeddedFont>
      <p:font typeface="Tahoma" pitchFamily="34" charset="0"/>
      <p:regular r:id="rId8"/>
      <p:bold r:id="rId9"/>
    </p:embeddedFont>
    <p:embeddedFont>
      <p:font typeface="Brush Script MT Italic" pitchFamily="66" charset="0"/>
      <p:italic r:id="rId10"/>
    </p:embeddedFont>
  </p:embeddedFontLst>
  <p:defaultTextStyle>
    <a:defPPr>
      <a:defRPr lang="en-US"/>
    </a:defPPr>
    <a:lvl1pPr algn="l" rtl="0" eaLnBrk="0" fontAlgn="base" hangingPunct="0">
      <a:spcBef>
        <a:spcPct val="0"/>
      </a:spcBef>
      <a:spcAft>
        <a:spcPct val="0"/>
      </a:spcAft>
      <a:defRPr kern="1200">
        <a:solidFill>
          <a:schemeClr val="tx1"/>
        </a:solidFill>
        <a:latin typeface="Tahoma" charset="0"/>
        <a:ea typeface="ＭＳ Ｐゴシック" charset="-128"/>
        <a:cs typeface="+mn-cs"/>
      </a:defRPr>
    </a:lvl1pPr>
    <a:lvl2pPr marL="457200" algn="l" rtl="0" eaLnBrk="0" fontAlgn="base" hangingPunct="0">
      <a:spcBef>
        <a:spcPct val="0"/>
      </a:spcBef>
      <a:spcAft>
        <a:spcPct val="0"/>
      </a:spcAft>
      <a:defRPr kern="1200">
        <a:solidFill>
          <a:schemeClr val="tx1"/>
        </a:solidFill>
        <a:latin typeface="Tahoma" charset="0"/>
        <a:ea typeface="ＭＳ Ｐゴシック" charset="-128"/>
        <a:cs typeface="+mn-cs"/>
      </a:defRPr>
    </a:lvl2pPr>
    <a:lvl3pPr marL="914400" algn="l" rtl="0" eaLnBrk="0" fontAlgn="base" hangingPunct="0">
      <a:spcBef>
        <a:spcPct val="0"/>
      </a:spcBef>
      <a:spcAft>
        <a:spcPct val="0"/>
      </a:spcAft>
      <a:defRPr kern="1200">
        <a:solidFill>
          <a:schemeClr val="tx1"/>
        </a:solidFill>
        <a:latin typeface="Tahoma" charset="0"/>
        <a:ea typeface="ＭＳ Ｐゴシック" charset="-128"/>
        <a:cs typeface="+mn-cs"/>
      </a:defRPr>
    </a:lvl3pPr>
    <a:lvl4pPr marL="1371600" algn="l" rtl="0" eaLnBrk="0" fontAlgn="base" hangingPunct="0">
      <a:spcBef>
        <a:spcPct val="0"/>
      </a:spcBef>
      <a:spcAft>
        <a:spcPct val="0"/>
      </a:spcAft>
      <a:defRPr kern="1200">
        <a:solidFill>
          <a:schemeClr val="tx1"/>
        </a:solidFill>
        <a:latin typeface="Tahoma" charset="0"/>
        <a:ea typeface="ＭＳ Ｐゴシック" charset="-128"/>
        <a:cs typeface="+mn-cs"/>
      </a:defRPr>
    </a:lvl4pPr>
    <a:lvl5pPr marL="1828800" algn="l" rtl="0" eaLnBrk="0" fontAlgn="base" hangingPunct="0">
      <a:spcBef>
        <a:spcPct val="0"/>
      </a:spcBef>
      <a:spcAft>
        <a:spcPct val="0"/>
      </a:spcAft>
      <a:defRPr kern="1200">
        <a:solidFill>
          <a:schemeClr val="tx1"/>
        </a:solidFill>
        <a:latin typeface="Tahoma" charset="0"/>
        <a:ea typeface="ＭＳ Ｐゴシック" charset="-128"/>
        <a:cs typeface="+mn-cs"/>
      </a:defRPr>
    </a:lvl5pPr>
    <a:lvl6pPr marL="2286000" algn="l" defTabSz="914400" rtl="0" eaLnBrk="1" latinLnBrk="0" hangingPunct="1">
      <a:defRPr kern="1200">
        <a:solidFill>
          <a:schemeClr val="tx1"/>
        </a:solidFill>
        <a:latin typeface="Tahoma" charset="0"/>
        <a:ea typeface="ＭＳ Ｐゴシック" charset="-128"/>
        <a:cs typeface="+mn-cs"/>
      </a:defRPr>
    </a:lvl6pPr>
    <a:lvl7pPr marL="2743200" algn="l" defTabSz="914400" rtl="0" eaLnBrk="1" latinLnBrk="0" hangingPunct="1">
      <a:defRPr kern="1200">
        <a:solidFill>
          <a:schemeClr val="tx1"/>
        </a:solidFill>
        <a:latin typeface="Tahoma" charset="0"/>
        <a:ea typeface="ＭＳ Ｐゴシック" charset="-128"/>
        <a:cs typeface="+mn-cs"/>
      </a:defRPr>
    </a:lvl7pPr>
    <a:lvl8pPr marL="3200400" algn="l" defTabSz="914400" rtl="0" eaLnBrk="1" latinLnBrk="0" hangingPunct="1">
      <a:defRPr kern="1200">
        <a:solidFill>
          <a:schemeClr val="tx1"/>
        </a:solidFill>
        <a:latin typeface="Tahoma" charset="0"/>
        <a:ea typeface="ＭＳ Ｐゴシック" charset="-128"/>
        <a:cs typeface="+mn-cs"/>
      </a:defRPr>
    </a:lvl8pPr>
    <a:lvl9pPr marL="3657600" algn="l" defTabSz="914400" rtl="0" eaLnBrk="1" latinLnBrk="0" hangingPunct="1">
      <a:defRPr kern="1200">
        <a:solidFill>
          <a:schemeClr val="tx1"/>
        </a:solidFill>
        <a:latin typeface="Tahoma" charset="0"/>
        <a:ea typeface="ＭＳ Ｐゴシック"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2" clrMode="gray" frameSlides="1"/>
  <p:clrMru>
    <a:srgbClr val="000000"/>
    <a:srgbClr val="CC9900"/>
    <a:srgbClr val="993300"/>
    <a:srgbClr val="FFCC00"/>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70" d="100"/>
          <a:sy n="70" d="100"/>
        </p:scale>
        <p:origin x="-894" y="-108"/>
      </p:cViewPr>
      <p:guideLst>
        <p:guide orient="horz" pos="2160"/>
        <p:guide pos="2880"/>
      </p:guideLst>
    </p:cSldViewPr>
  </p:slideViewPr>
  <p:outlineViewPr>
    <p:cViewPr>
      <p:scale>
        <a:sx n="33" d="100"/>
        <a:sy n="33" d="100"/>
      </p:scale>
      <p:origin x="16"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2.fntdata"/><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font" Target="fonts/font1.fntdata"/><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handoutMaster" Target="handoutMasters/handoutMaster1.xml"/><Relationship Id="rId11" Type="http://schemas.openxmlformats.org/officeDocument/2006/relationships/presProps" Target="presProps.xml"/><Relationship Id="rId5" Type="http://schemas.openxmlformats.org/officeDocument/2006/relationships/notesMaster" Target="notesMasters/notesMaster1.xml"/><Relationship Id="rId10"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font" Target="fonts/font3.fntdata"/><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9634" name="Rectangle 2"/>
          <p:cNvSpPr>
            <a:spLocks noGrp="1" noChangeArrowheads="1"/>
          </p:cNvSpPr>
          <p:nvPr>
            <p:ph type="hdr" sz="quarter"/>
          </p:nvPr>
        </p:nvSpPr>
        <p:spPr bwMode="auto">
          <a:xfrm>
            <a:off x="0" y="0"/>
            <a:ext cx="2971800" cy="457200"/>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ＭＳ Ｐゴシック" charset="0"/>
                <a:cs typeface="+mn-cs"/>
              </a:defRPr>
            </a:lvl1pPr>
          </a:lstStyle>
          <a:p>
            <a:pPr>
              <a:defRPr/>
            </a:pPr>
            <a:endParaRPr lang="en-US"/>
          </a:p>
        </p:txBody>
      </p:sp>
      <p:sp>
        <p:nvSpPr>
          <p:cNvPr id="69635" name="Rectangle 3"/>
          <p:cNvSpPr>
            <a:spLocks noGrp="1" noChangeArrowheads="1"/>
          </p:cNvSpPr>
          <p:nvPr>
            <p:ph type="dt" sz="quarter" idx="1"/>
          </p:nvPr>
        </p:nvSpPr>
        <p:spPr bwMode="auto">
          <a:xfrm>
            <a:off x="3884613" y="0"/>
            <a:ext cx="2971800" cy="457200"/>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ＭＳ Ｐゴシック" charset="0"/>
                <a:cs typeface="+mn-cs"/>
              </a:defRPr>
            </a:lvl1pPr>
          </a:lstStyle>
          <a:p>
            <a:pPr>
              <a:defRPr/>
            </a:pPr>
            <a:endParaRPr lang="en-US"/>
          </a:p>
        </p:txBody>
      </p:sp>
      <p:sp>
        <p:nvSpPr>
          <p:cNvPr id="69636" name="Rectangle 4"/>
          <p:cNvSpPr>
            <a:spLocks noGrp="1" noChangeArrowheads="1"/>
          </p:cNvSpPr>
          <p:nvPr>
            <p:ph type="ftr" sz="quarter" idx="2"/>
          </p:nvPr>
        </p:nvSpPr>
        <p:spPr bwMode="auto">
          <a:xfrm>
            <a:off x="0" y="8685213"/>
            <a:ext cx="2971800" cy="457200"/>
          </a:xfrm>
          <a:prstGeom prst="rect">
            <a:avLst/>
          </a:prstGeom>
          <a:noFill/>
          <a:ln>
            <a:noFill/>
          </a:ln>
          <a:effectLst/>
          <a:extLst>
            <a:ext uri="{FAA26D3D-D897-4be2-8F04-BA451C77F1D7}"/>
          </a:ex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ＭＳ Ｐゴシック" charset="0"/>
                <a:cs typeface="+mn-cs"/>
              </a:defRPr>
            </a:lvl1pPr>
          </a:lstStyle>
          <a:p>
            <a:pPr>
              <a:defRPr/>
            </a:pPr>
            <a:endParaRPr lang="en-US"/>
          </a:p>
        </p:txBody>
      </p:sp>
      <p:sp>
        <p:nvSpPr>
          <p:cNvPr id="69637" name="Rectangle 5"/>
          <p:cNvSpPr>
            <a:spLocks noGrp="1" noChangeArrowheads="1"/>
          </p:cNvSpPr>
          <p:nvPr>
            <p:ph type="sldNum" sz="quarter" idx="3"/>
          </p:nvPr>
        </p:nvSpPr>
        <p:spPr bwMode="auto">
          <a:xfrm>
            <a:off x="3884613" y="8685213"/>
            <a:ext cx="2971800" cy="457200"/>
          </a:xfrm>
          <a:prstGeom prst="rect">
            <a:avLst/>
          </a:prstGeom>
          <a:noFill/>
          <a:ln>
            <a:noFill/>
          </a:ln>
          <a:effectLst/>
          <a:extLst>
            <a:ext uri="{FAA26D3D-D897-4be2-8F04-BA451C77F1D7}"/>
          </a:ex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3D8F7EEB-9052-45FB-8E07-47CA00E43CB5}" type="slidenum">
              <a:rPr lang="en-US"/>
              <a:pPr/>
              <a:t>‹#›</a:t>
            </a:fld>
            <a:endParaRPr lang="en-US"/>
          </a:p>
        </p:txBody>
      </p:sp>
    </p:spTree>
    <p:extLst>
      <p:ext uri="{BB962C8B-B14F-4D97-AF65-F5344CB8AC3E}">
        <p14:creationId xmlns:p14="http://schemas.microsoft.com/office/powerpoint/2010/main" val="24271194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9330" name="Rectangle 2"/>
          <p:cNvSpPr>
            <a:spLocks noGrp="1" noChangeArrowheads="1"/>
          </p:cNvSpPr>
          <p:nvPr>
            <p:ph type="hdr" sz="quarter"/>
          </p:nvPr>
        </p:nvSpPr>
        <p:spPr bwMode="auto">
          <a:xfrm>
            <a:off x="0" y="0"/>
            <a:ext cx="2971800" cy="457200"/>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lvl1pPr eaLnBrk="1" hangingPunct="1">
              <a:defRPr sz="1200">
                <a:latin typeface="Arial" charset="0"/>
                <a:ea typeface="ＭＳ Ｐゴシック" charset="0"/>
                <a:cs typeface="+mn-cs"/>
              </a:defRPr>
            </a:lvl1pPr>
          </a:lstStyle>
          <a:p>
            <a:pPr>
              <a:defRPr/>
            </a:pPr>
            <a:endParaRPr lang="en-US"/>
          </a:p>
        </p:txBody>
      </p:sp>
      <p:sp>
        <p:nvSpPr>
          <p:cNvPr id="99331" name="Rectangle 3"/>
          <p:cNvSpPr>
            <a:spLocks noGrp="1" noChangeArrowheads="1"/>
          </p:cNvSpPr>
          <p:nvPr>
            <p:ph type="dt" idx="1"/>
          </p:nvPr>
        </p:nvSpPr>
        <p:spPr bwMode="auto">
          <a:xfrm>
            <a:off x="3884613" y="0"/>
            <a:ext cx="2971800" cy="457200"/>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lvl1pPr algn="r" eaLnBrk="1" hangingPunct="1">
              <a:defRPr sz="1200">
                <a:latin typeface="Arial" charset="0"/>
                <a:ea typeface="ＭＳ Ｐゴシック" charset="0"/>
                <a:cs typeface="+mn-cs"/>
              </a:defRPr>
            </a:lvl1pPr>
          </a:lstStyle>
          <a:p>
            <a:pPr>
              <a:defRPr/>
            </a:pPr>
            <a:endParaRPr lang="en-US"/>
          </a:p>
        </p:txBody>
      </p:sp>
      <p:sp>
        <p:nvSpPr>
          <p:cNvPr id="14340"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99333" name="Rectangle 5"/>
          <p:cNvSpPr>
            <a:spLocks noGrp="1" noChangeArrowheads="1"/>
          </p:cNvSpPr>
          <p:nvPr>
            <p:ph type="body" sz="quarter" idx="3"/>
          </p:nvPr>
        </p:nvSpPr>
        <p:spPr bwMode="auto">
          <a:xfrm>
            <a:off x="685800" y="4343400"/>
            <a:ext cx="5486400" cy="4114800"/>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99334" name="Rectangle 6"/>
          <p:cNvSpPr>
            <a:spLocks noGrp="1" noChangeArrowheads="1"/>
          </p:cNvSpPr>
          <p:nvPr>
            <p:ph type="ftr" sz="quarter" idx="4"/>
          </p:nvPr>
        </p:nvSpPr>
        <p:spPr bwMode="auto">
          <a:xfrm>
            <a:off x="0" y="8685213"/>
            <a:ext cx="2971800" cy="457200"/>
          </a:xfrm>
          <a:prstGeom prst="rect">
            <a:avLst/>
          </a:prstGeom>
          <a:noFill/>
          <a:ln>
            <a:noFill/>
          </a:ln>
          <a:effectLst/>
          <a:extLst>
            <a:ext uri="{FAA26D3D-D897-4be2-8F04-BA451C77F1D7}"/>
          </a:extLst>
        </p:spPr>
        <p:txBody>
          <a:bodyPr vert="horz" wrap="square" lIns="91440" tIns="45720" rIns="91440" bIns="45720" numCol="1" anchor="b" anchorCtr="0" compatLnSpc="1">
            <a:prstTxWarp prst="textNoShape">
              <a:avLst/>
            </a:prstTxWarp>
          </a:bodyPr>
          <a:lstStyle>
            <a:lvl1pPr eaLnBrk="1" hangingPunct="1">
              <a:defRPr sz="1200">
                <a:latin typeface="Arial" charset="0"/>
                <a:ea typeface="ＭＳ Ｐゴシック" charset="0"/>
                <a:cs typeface="+mn-cs"/>
              </a:defRPr>
            </a:lvl1pPr>
          </a:lstStyle>
          <a:p>
            <a:pPr>
              <a:defRPr/>
            </a:pPr>
            <a:endParaRPr lang="en-US"/>
          </a:p>
        </p:txBody>
      </p:sp>
      <p:sp>
        <p:nvSpPr>
          <p:cNvPr id="99335" name="Rectangle 7"/>
          <p:cNvSpPr>
            <a:spLocks noGrp="1" noChangeArrowheads="1"/>
          </p:cNvSpPr>
          <p:nvPr>
            <p:ph type="sldNum" sz="quarter" idx="5"/>
          </p:nvPr>
        </p:nvSpPr>
        <p:spPr bwMode="auto">
          <a:xfrm>
            <a:off x="3884613" y="8685213"/>
            <a:ext cx="2971800" cy="457200"/>
          </a:xfrm>
          <a:prstGeom prst="rect">
            <a:avLst/>
          </a:prstGeom>
          <a:noFill/>
          <a:ln>
            <a:noFill/>
          </a:ln>
          <a:effectLst/>
          <a:extLst>
            <a:ext uri="{FAA26D3D-D897-4be2-8F04-BA451C77F1D7}"/>
          </a:ex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AAEBF5D1-0D73-4231-8DFD-2FA56413CD2F}" type="slidenum">
              <a:rPr lang="en-US"/>
              <a:pPr/>
              <a:t>‹#›</a:t>
            </a:fld>
            <a:endParaRPr lang="en-US"/>
          </a:p>
        </p:txBody>
      </p:sp>
    </p:spTree>
    <p:extLst>
      <p:ext uri="{BB962C8B-B14F-4D97-AF65-F5344CB8AC3E}">
        <p14:creationId xmlns:p14="http://schemas.microsoft.com/office/powerpoint/2010/main" val="189516061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ＭＳ Ｐゴシック" charset="0"/>
        <a:cs typeface="ＭＳ Ｐゴシック" charset="0"/>
      </a:defRPr>
    </a:lvl1pPr>
    <a:lvl2pPr marL="457200" algn="l" rtl="0" eaLnBrk="0" fontAlgn="base" hangingPunct="0">
      <a:spcBef>
        <a:spcPct val="30000"/>
      </a:spcBef>
      <a:spcAft>
        <a:spcPct val="0"/>
      </a:spcAft>
      <a:defRPr sz="1200" kern="1200">
        <a:solidFill>
          <a:schemeClr val="tx1"/>
        </a:solidFill>
        <a:latin typeface="Arial" charset="0"/>
        <a:ea typeface="ＭＳ Ｐゴシック" charset="0"/>
        <a:cs typeface="+mn-cs"/>
      </a:defRPr>
    </a:lvl2pPr>
    <a:lvl3pPr marL="914400" algn="l" rtl="0" eaLnBrk="0" fontAlgn="base" hangingPunct="0">
      <a:spcBef>
        <a:spcPct val="30000"/>
      </a:spcBef>
      <a:spcAft>
        <a:spcPct val="0"/>
      </a:spcAft>
      <a:defRPr sz="1200" kern="1200">
        <a:solidFill>
          <a:schemeClr val="tx1"/>
        </a:solidFill>
        <a:latin typeface="Arial" charset="0"/>
        <a:ea typeface="ＭＳ Ｐゴシック" charset="0"/>
        <a:cs typeface="+mn-cs"/>
      </a:defRPr>
    </a:lvl3pPr>
    <a:lvl4pPr marL="1371600" algn="l" rtl="0" eaLnBrk="0" fontAlgn="base" hangingPunct="0">
      <a:spcBef>
        <a:spcPct val="30000"/>
      </a:spcBef>
      <a:spcAft>
        <a:spcPct val="0"/>
      </a:spcAft>
      <a:defRPr sz="1200" kern="1200">
        <a:solidFill>
          <a:schemeClr val="tx1"/>
        </a:solidFill>
        <a:latin typeface="Arial" charset="0"/>
        <a:ea typeface="ＭＳ Ｐゴシック" charset="0"/>
        <a:cs typeface="+mn-cs"/>
      </a:defRPr>
    </a:lvl4pPr>
    <a:lvl5pPr marL="1828800" algn="l" rtl="0" eaLnBrk="0" fontAlgn="base" hangingPunct="0">
      <a:spcBef>
        <a:spcPct val="30000"/>
      </a:spcBef>
      <a:spcAft>
        <a:spcPct val="0"/>
      </a:spcAft>
      <a:defRPr sz="1200" kern="1200">
        <a:solidFill>
          <a:schemeClr val="tx1"/>
        </a:solidFill>
        <a:latin typeface="Arial"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charset="0"/>
                <a:ea typeface="ＭＳ Ｐゴシック" charset="-128"/>
              </a:defRPr>
            </a:lvl1pPr>
            <a:lvl2pPr marL="37931725" indent="-37474525">
              <a:defRPr sz="2400">
                <a:solidFill>
                  <a:schemeClr val="tx1"/>
                </a:solidFill>
                <a:latin typeface="Tahoma" charset="0"/>
                <a:ea typeface="ＭＳ Ｐゴシック" charset="-128"/>
              </a:defRPr>
            </a:lvl2pPr>
            <a:lvl3pPr>
              <a:defRPr sz="2400">
                <a:solidFill>
                  <a:schemeClr val="tx1"/>
                </a:solidFill>
                <a:latin typeface="Tahoma" charset="0"/>
                <a:ea typeface="ＭＳ Ｐゴシック" charset="-128"/>
              </a:defRPr>
            </a:lvl3pPr>
            <a:lvl4pPr>
              <a:defRPr sz="2400">
                <a:solidFill>
                  <a:schemeClr val="tx1"/>
                </a:solidFill>
                <a:latin typeface="Tahoma" charset="0"/>
                <a:ea typeface="ＭＳ Ｐゴシック" charset="-128"/>
              </a:defRPr>
            </a:lvl4pPr>
            <a:lvl5pPr>
              <a:defRPr sz="2400">
                <a:solidFill>
                  <a:schemeClr val="tx1"/>
                </a:solidFill>
                <a:latin typeface="Tahoma" charset="0"/>
                <a:ea typeface="ＭＳ Ｐゴシック" charset="-128"/>
              </a:defRPr>
            </a:lvl5pPr>
            <a:lvl6pPr marL="457200" eaLnBrk="0" fontAlgn="base" hangingPunct="0">
              <a:spcBef>
                <a:spcPct val="0"/>
              </a:spcBef>
              <a:spcAft>
                <a:spcPct val="0"/>
              </a:spcAft>
              <a:defRPr sz="2400">
                <a:solidFill>
                  <a:schemeClr val="tx1"/>
                </a:solidFill>
                <a:latin typeface="Tahoma" charset="0"/>
                <a:ea typeface="ＭＳ Ｐゴシック" charset="-128"/>
              </a:defRPr>
            </a:lvl6pPr>
            <a:lvl7pPr marL="914400" eaLnBrk="0" fontAlgn="base" hangingPunct="0">
              <a:spcBef>
                <a:spcPct val="0"/>
              </a:spcBef>
              <a:spcAft>
                <a:spcPct val="0"/>
              </a:spcAft>
              <a:defRPr sz="2400">
                <a:solidFill>
                  <a:schemeClr val="tx1"/>
                </a:solidFill>
                <a:latin typeface="Tahoma" charset="0"/>
                <a:ea typeface="ＭＳ Ｐゴシック" charset="-128"/>
              </a:defRPr>
            </a:lvl7pPr>
            <a:lvl8pPr marL="1371600" eaLnBrk="0" fontAlgn="base" hangingPunct="0">
              <a:spcBef>
                <a:spcPct val="0"/>
              </a:spcBef>
              <a:spcAft>
                <a:spcPct val="0"/>
              </a:spcAft>
              <a:defRPr sz="2400">
                <a:solidFill>
                  <a:schemeClr val="tx1"/>
                </a:solidFill>
                <a:latin typeface="Tahoma" charset="0"/>
                <a:ea typeface="ＭＳ Ｐゴシック" charset="-128"/>
              </a:defRPr>
            </a:lvl8pPr>
            <a:lvl9pPr marL="1828800" eaLnBrk="0" fontAlgn="base" hangingPunct="0">
              <a:spcBef>
                <a:spcPct val="0"/>
              </a:spcBef>
              <a:spcAft>
                <a:spcPct val="0"/>
              </a:spcAft>
              <a:defRPr sz="2400">
                <a:solidFill>
                  <a:schemeClr val="tx1"/>
                </a:solidFill>
                <a:latin typeface="Tahoma" charset="0"/>
                <a:ea typeface="ＭＳ Ｐゴシック" charset="-128"/>
              </a:defRPr>
            </a:lvl9pPr>
          </a:lstStyle>
          <a:p>
            <a:fld id="{959E2A0B-D5CE-4C09-B4CE-B9F01152A60A}" type="slidenum">
              <a:rPr lang="en-US" sz="1200">
                <a:latin typeface="Arial" charset="0"/>
              </a:rPr>
              <a:pPr/>
              <a:t>1</a:t>
            </a:fld>
            <a:endParaRPr lang="en-US" sz="1200">
              <a:latin typeface="Arial" charset="0"/>
            </a:endParaRPr>
          </a:p>
        </p:txBody>
      </p:sp>
      <p:sp>
        <p:nvSpPr>
          <p:cNvPr id="17411" name="Rectangle 2"/>
          <p:cNvSpPr>
            <a:spLocks noGrp="1" noRot="1" noChangeAspect="1" noChangeArrowheads="1" noTextEdit="1"/>
          </p:cNvSpPr>
          <p:nvPr>
            <p:ph type="sldImg"/>
          </p:nvPr>
        </p:nvSpPr>
        <p:spPr>
          <a:ln/>
        </p:spPr>
      </p:sp>
      <p:sp>
        <p:nvSpPr>
          <p:cNvPr id="114691" name="Rectangle 3"/>
          <p:cNvSpPr>
            <a:spLocks noGrp="1" noChangeArrowheads="1"/>
          </p:cNvSpPr>
          <p:nvPr>
            <p:ph type="body" idx="1"/>
          </p:nvPr>
        </p:nvSpPr>
        <p:spPr/>
        <p:txBody>
          <a:bodyPr/>
          <a:lstStyle/>
          <a:p>
            <a:pPr eaLnBrk="1" hangingPunct="1">
              <a:defRPr/>
            </a:pPr>
            <a:endParaRPr lang="en-US" smtClean="0">
              <a:cs typeface="+mn-cs"/>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charset="0"/>
                <a:ea typeface="ＭＳ Ｐゴシック" charset="-128"/>
              </a:defRPr>
            </a:lvl1pPr>
            <a:lvl2pPr marL="37931725" indent="-37474525">
              <a:defRPr sz="2400">
                <a:solidFill>
                  <a:schemeClr val="tx1"/>
                </a:solidFill>
                <a:latin typeface="Tahoma" charset="0"/>
                <a:ea typeface="ＭＳ Ｐゴシック" charset="-128"/>
              </a:defRPr>
            </a:lvl2pPr>
            <a:lvl3pPr>
              <a:defRPr sz="2400">
                <a:solidFill>
                  <a:schemeClr val="tx1"/>
                </a:solidFill>
                <a:latin typeface="Tahoma" charset="0"/>
                <a:ea typeface="ＭＳ Ｐゴシック" charset="-128"/>
              </a:defRPr>
            </a:lvl3pPr>
            <a:lvl4pPr>
              <a:defRPr sz="2400">
                <a:solidFill>
                  <a:schemeClr val="tx1"/>
                </a:solidFill>
                <a:latin typeface="Tahoma" charset="0"/>
                <a:ea typeface="ＭＳ Ｐゴシック" charset="-128"/>
              </a:defRPr>
            </a:lvl4pPr>
            <a:lvl5pPr>
              <a:defRPr sz="2400">
                <a:solidFill>
                  <a:schemeClr val="tx1"/>
                </a:solidFill>
                <a:latin typeface="Tahoma" charset="0"/>
                <a:ea typeface="ＭＳ Ｐゴシック" charset="-128"/>
              </a:defRPr>
            </a:lvl5pPr>
            <a:lvl6pPr marL="457200" eaLnBrk="0" fontAlgn="base" hangingPunct="0">
              <a:spcBef>
                <a:spcPct val="0"/>
              </a:spcBef>
              <a:spcAft>
                <a:spcPct val="0"/>
              </a:spcAft>
              <a:defRPr sz="2400">
                <a:solidFill>
                  <a:schemeClr val="tx1"/>
                </a:solidFill>
                <a:latin typeface="Tahoma" charset="0"/>
                <a:ea typeface="ＭＳ Ｐゴシック" charset="-128"/>
              </a:defRPr>
            </a:lvl6pPr>
            <a:lvl7pPr marL="914400" eaLnBrk="0" fontAlgn="base" hangingPunct="0">
              <a:spcBef>
                <a:spcPct val="0"/>
              </a:spcBef>
              <a:spcAft>
                <a:spcPct val="0"/>
              </a:spcAft>
              <a:defRPr sz="2400">
                <a:solidFill>
                  <a:schemeClr val="tx1"/>
                </a:solidFill>
                <a:latin typeface="Tahoma" charset="0"/>
                <a:ea typeface="ＭＳ Ｐゴシック" charset="-128"/>
              </a:defRPr>
            </a:lvl7pPr>
            <a:lvl8pPr marL="1371600" eaLnBrk="0" fontAlgn="base" hangingPunct="0">
              <a:spcBef>
                <a:spcPct val="0"/>
              </a:spcBef>
              <a:spcAft>
                <a:spcPct val="0"/>
              </a:spcAft>
              <a:defRPr sz="2400">
                <a:solidFill>
                  <a:schemeClr val="tx1"/>
                </a:solidFill>
                <a:latin typeface="Tahoma" charset="0"/>
                <a:ea typeface="ＭＳ Ｐゴシック" charset="-128"/>
              </a:defRPr>
            </a:lvl8pPr>
            <a:lvl9pPr marL="1828800" eaLnBrk="0" fontAlgn="base" hangingPunct="0">
              <a:spcBef>
                <a:spcPct val="0"/>
              </a:spcBef>
              <a:spcAft>
                <a:spcPct val="0"/>
              </a:spcAft>
              <a:defRPr sz="2400">
                <a:solidFill>
                  <a:schemeClr val="tx1"/>
                </a:solidFill>
                <a:latin typeface="Tahoma" charset="0"/>
                <a:ea typeface="ＭＳ Ｐゴシック" charset="-128"/>
              </a:defRPr>
            </a:lvl9pPr>
          </a:lstStyle>
          <a:p>
            <a:fld id="{3C911E46-2337-49A9-99DB-3E8FA56599B7}" type="slidenum">
              <a:rPr lang="en-US" sz="1200">
                <a:latin typeface="Arial" charset="0"/>
              </a:rPr>
              <a:pPr/>
              <a:t>2</a:t>
            </a:fld>
            <a:endParaRPr lang="en-US" sz="1200">
              <a:latin typeface="Arial" charset="0"/>
            </a:endParaRPr>
          </a:p>
        </p:txBody>
      </p:sp>
      <p:sp>
        <p:nvSpPr>
          <p:cNvPr id="19459" name="Rectangle 2"/>
          <p:cNvSpPr>
            <a:spLocks noGrp="1" noRot="1" noChangeAspect="1" noChangeArrowheads="1" noTextEdit="1"/>
          </p:cNvSpPr>
          <p:nvPr>
            <p:ph type="sldImg"/>
          </p:nvPr>
        </p:nvSpPr>
        <p:spPr>
          <a:ln/>
        </p:spPr>
      </p:sp>
      <p:sp>
        <p:nvSpPr>
          <p:cNvPr id="114691" name="Rectangle 3"/>
          <p:cNvSpPr>
            <a:spLocks noGrp="1" noChangeArrowheads="1"/>
          </p:cNvSpPr>
          <p:nvPr>
            <p:ph type="body" idx="1"/>
          </p:nvPr>
        </p:nvSpPr>
        <p:spPr/>
        <p:txBody>
          <a:bodyPr/>
          <a:lstStyle/>
          <a:p>
            <a:pPr eaLnBrk="1" hangingPunct="1">
              <a:defRPr/>
            </a:pPr>
            <a:endParaRPr lang="en-US" smtClean="0">
              <a:cs typeface="+mn-cs"/>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ahoma" charset="0"/>
                <a:ea typeface="ＭＳ Ｐゴシック" charset="-128"/>
              </a:defRPr>
            </a:lvl1pPr>
            <a:lvl2pPr marL="37931725" indent="-37474525">
              <a:defRPr sz="2400">
                <a:solidFill>
                  <a:schemeClr val="tx1"/>
                </a:solidFill>
                <a:latin typeface="Tahoma" charset="0"/>
                <a:ea typeface="ＭＳ Ｐゴシック" charset="-128"/>
              </a:defRPr>
            </a:lvl2pPr>
            <a:lvl3pPr>
              <a:defRPr sz="2400">
                <a:solidFill>
                  <a:schemeClr val="tx1"/>
                </a:solidFill>
                <a:latin typeface="Tahoma" charset="0"/>
                <a:ea typeface="ＭＳ Ｐゴシック" charset="-128"/>
              </a:defRPr>
            </a:lvl3pPr>
            <a:lvl4pPr>
              <a:defRPr sz="2400">
                <a:solidFill>
                  <a:schemeClr val="tx1"/>
                </a:solidFill>
                <a:latin typeface="Tahoma" charset="0"/>
                <a:ea typeface="ＭＳ Ｐゴシック" charset="-128"/>
              </a:defRPr>
            </a:lvl4pPr>
            <a:lvl5pPr>
              <a:defRPr sz="2400">
                <a:solidFill>
                  <a:schemeClr val="tx1"/>
                </a:solidFill>
                <a:latin typeface="Tahoma" charset="0"/>
                <a:ea typeface="ＭＳ Ｐゴシック" charset="-128"/>
              </a:defRPr>
            </a:lvl5pPr>
            <a:lvl6pPr marL="457200" eaLnBrk="0" fontAlgn="base" hangingPunct="0">
              <a:spcBef>
                <a:spcPct val="0"/>
              </a:spcBef>
              <a:spcAft>
                <a:spcPct val="0"/>
              </a:spcAft>
              <a:defRPr sz="2400">
                <a:solidFill>
                  <a:schemeClr val="tx1"/>
                </a:solidFill>
                <a:latin typeface="Tahoma" charset="0"/>
                <a:ea typeface="ＭＳ Ｐゴシック" charset="-128"/>
              </a:defRPr>
            </a:lvl6pPr>
            <a:lvl7pPr marL="914400" eaLnBrk="0" fontAlgn="base" hangingPunct="0">
              <a:spcBef>
                <a:spcPct val="0"/>
              </a:spcBef>
              <a:spcAft>
                <a:spcPct val="0"/>
              </a:spcAft>
              <a:defRPr sz="2400">
                <a:solidFill>
                  <a:schemeClr val="tx1"/>
                </a:solidFill>
                <a:latin typeface="Tahoma" charset="0"/>
                <a:ea typeface="ＭＳ Ｐゴシック" charset="-128"/>
              </a:defRPr>
            </a:lvl7pPr>
            <a:lvl8pPr marL="1371600" eaLnBrk="0" fontAlgn="base" hangingPunct="0">
              <a:spcBef>
                <a:spcPct val="0"/>
              </a:spcBef>
              <a:spcAft>
                <a:spcPct val="0"/>
              </a:spcAft>
              <a:defRPr sz="2400">
                <a:solidFill>
                  <a:schemeClr val="tx1"/>
                </a:solidFill>
                <a:latin typeface="Tahoma" charset="0"/>
                <a:ea typeface="ＭＳ Ｐゴシック" charset="-128"/>
              </a:defRPr>
            </a:lvl8pPr>
            <a:lvl9pPr marL="1828800" eaLnBrk="0" fontAlgn="base" hangingPunct="0">
              <a:spcBef>
                <a:spcPct val="0"/>
              </a:spcBef>
              <a:spcAft>
                <a:spcPct val="0"/>
              </a:spcAft>
              <a:defRPr sz="2400">
                <a:solidFill>
                  <a:schemeClr val="tx1"/>
                </a:solidFill>
                <a:latin typeface="Tahoma" charset="0"/>
                <a:ea typeface="ＭＳ Ｐゴシック" charset="-128"/>
              </a:defRPr>
            </a:lvl9pPr>
          </a:lstStyle>
          <a:p>
            <a:fld id="{A6B29453-70B8-4FCB-B0B7-04C0B5B07891}" type="slidenum">
              <a:rPr lang="en-US" sz="1200">
                <a:latin typeface="Arial" charset="0"/>
              </a:rPr>
              <a:pPr/>
              <a:t>3</a:t>
            </a:fld>
            <a:endParaRPr lang="en-US" sz="1200">
              <a:latin typeface="Arial" charset="0"/>
            </a:endParaRPr>
          </a:p>
        </p:txBody>
      </p:sp>
      <p:sp>
        <p:nvSpPr>
          <p:cNvPr id="21507" name="Rectangle 2"/>
          <p:cNvSpPr>
            <a:spLocks noGrp="1" noRot="1" noChangeAspect="1" noChangeArrowheads="1" noTextEdit="1"/>
          </p:cNvSpPr>
          <p:nvPr>
            <p:ph type="sldImg"/>
          </p:nvPr>
        </p:nvSpPr>
        <p:spPr>
          <a:ln/>
        </p:spPr>
      </p:sp>
      <p:sp>
        <p:nvSpPr>
          <p:cNvPr id="114691" name="Rectangle 3"/>
          <p:cNvSpPr>
            <a:spLocks noGrp="1" noChangeArrowheads="1"/>
          </p:cNvSpPr>
          <p:nvPr>
            <p:ph type="body" idx="1"/>
          </p:nvPr>
        </p:nvSpPr>
        <p:spPr/>
        <p:txBody>
          <a:bodyPr/>
          <a:lstStyle/>
          <a:p>
            <a:pPr eaLnBrk="1" hangingPunct="1">
              <a:defRPr/>
            </a:pPr>
            <a:endParaRPr lang="en-US" smtClean="0">
              <a:cs typeface="+mn-cs"/>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5"/>
          <p:cNvSpPr>
            <a:spLocks/>
          </p:cNvSpPr>
          <p:nvPr/>
        </p:nvSpPr>
        <p:spPr bwMode="hidden">
          <a:xfrm>
            <a:off x="0" y="1843088"/>
            <a:ext cx="885825" cy="5014912"/>
          </a:xfrm>
          <a:custGeom>
            <a:avLst/>
            <a:gdLst>
              <a:gd name="T0" fmla="*/ 0 w 556"/>
              <a:gd name="T1" fmla="*/ 0 h 3159"/>
              <a:gd name="T2" fmla="*/ 0 w 556"/>
              <a:gd name="T3" fmla="*/ 3159 h 3159"/>
              <a:gd name="T4" fmla="*/ 618 w 556"/>
              <a:gd name="T5" fmla="*/ 3159 h 3159"/>
              <a:gd name="T6" fmla="*/ 618 w 556"/>
              <a:gd name="T7" fmla="*/ 0 h 3159"/>
              <a:gd name="T8" fmla="*/ 0 w 556"/>
              <a:gd name="T9" fmla="*/ 0 h 3159"/>
              <a:gd name="T10" fmla="*/ 0 w 556"/>
              <a:gd name="T11" fmla="*/ 0 h 3159"/>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556" h="3159">
                <a:moveTo>
                  <a:pt x="0" y="0"/>
                </a:moveTo>
                <a:lnTo>
                  <a:pt x="0" y="3159"/>
                </a:lnTo>
                <a:lnTo>
                  <a:pt x="556" y="3159"/>
                </a:lnTo>
                <a:lnTo>
                  <a:pt x="556" y="0"/>
                </a:lnTo>
                <a:lnTo>
                  <a:pt x="0" y="0"/>
                </a:lnTo>
                <a:close/>
              </a:path>
            </a:pathLst>
          </a:custGeom>
          <a:gradFill rotWithShape="0">
            <a:gsLst>
              <a:gs pos="0">
                <a:schemeClr val="bg1"/>
              </a:gs>
              <a:gs pos="100000">
                <a:schemeClr val="bg2"/>
              </a:gs>
            </a:gsLst>
            <a:lin ang="5400000" scaled="1"/>
          </a:gradFill>
          <a:ln w="9525">
            <a:noFill/>
            <a:round/>
            <a:headEnd/>
            <a:tailEnd/>
          </a:ln>
        </p:spPr>
        <p:txBody>
          <a:bodyPr/>
          <a:lstStyle/>
          <a:p>
            <a:pPr>
              <a:defRPr/>
            </a:pPr>
            <a:endParaRPr lang="en-US">
              <a:cs typeface="ＭＳ Ｐゴシック" charset="-128"/>
            </a:endParaRPr>
          </a:p>
        </p:txBody>
      </p:sp>
      <p:sp>
        <p:nvSpPr>
          <p:cNvPr id="60432" name="Rectangle 16"/>
          <p:cNvSpPr>
            <a:spLocks noGrp="1" noChangeArrowheads="1"/>
          </p:cNvSpPr>
          <p:nvPr>
            <p:ph type="ctrTitle" sz="quarter"/>
          </p:nvPr>
        </p:nvSpPr>
        <p:spPr>
          <a:xfrm>
            <a:off x="1295400" y="3733800"/>
            <a:ext cx="7086600" cy="1431925"/>
          </a:xfrm>
        </p:spPr>
        <p:txBody>
          <a:bodyPr anchor="b"/>
          <a:lstStyle>
            <a:lvl1pPr>
              <a:defRPr/>
            </a:lvl1pPr>
          </a:lstStyle>
          <a:p>
            <a:pPr lvl="0"/>
            <a:r>
              <a:rPr lang="en-US" noProof="0" smtClean="0"/>
              <a:t>Click to edit Master title style</a:t>
            </a:r>
          </a:p>
        </p:txBody>
      </p:sp>
      <p:sp>
        <p:nvSpPr>
          <p:cNvPr id="60433" name="Rectangle 17"/>
          <p:cNvSpPr>
            <a:spLocks noGrp="1" noChangeArrowheads="1"/>
          </p:cNvSpPr>
          <p:nvPr>
            <p:ph type="subTitle" sz="quarter" idx="1"/>
          </p:nvPr>
        </p:nvSpPr>
        <p:spPr>
          <a:xfrm>
            <a:off x="1066800" y="3886200"/>
            <a:ext cx="6400800" cy="1752600"/>
          </a:xfrm>
        </p:spPr>
        <p:txBody>
          <a:bodyPr/>
          <a:lstStyle>
            <a:lvl1pPr marL="0" indent="0">
              <a:buFont typeface="Wingdings" charset="0"/>
              <a:buNone/>
              <a:defRPr/>
            </a:lvl1pPr>
          </a:lstStyle>
          <a:p>
            <a:pPr lvl="0"/>
            <a:r>
              <a:rPr lang="en-US" noProof="0" smtClean="0"/>
              <a:t>Click to edit Master subtitle style</a:t>
            </a:r>
          </a:p>
        </p:txBody>
      </p:sp>
      <p:sp>
        <p:nvSpPr>
          <p:cNvPr id="5" name="Rectangle 18"/>
          <p:cNvSpPr>
            <a:spLocks noGrp="1" noChangeArrowheads="1"/>
          </p:cNvSpPr>
          <p:nvPr>
            <p:ph type="dt" sz="quarter" idx="10"/>
          </p:nvPr>
        </p:nvSpPr>
        <p:spPr/>
        <p:txBody>
          <a:bodyPr/>
          <a:lstStyle>
            <a:lvl1pPr>
              <a:defRPr/>
            </a:lvl1pPr>
          </a:lstStyle>
          <a:p>
            <a:pPr>
              <a:defRPr/>
            </a:pPr>
            <a:endParaRPr lang="en-US"/>
          </a:p>
        </p:txBody>
      </p:sp>
      <p:sp>
        <p:nvSpPr>
          <p:cNvPr id="6" name="Rectangle 19"/>
          <p:cNvSpPr>
            <a:spLocks noGrp="1" noChangeArrowheads="1"/>
          </p:cNvSpPr>
          <p:nvPr>
            <p:ph type="ftr" sz="quarter" idx="11"/>
          </p:nvPr>
        </p:nvSpPr>
        <p:spPr>
          <a:xfrm>
            <a:off x="3352800" y="6248400"/>
            <a:ext cx="2895600" cy="457200"/>
          </a:xfrm>
        </p:spPr>
        <p:txBody>
          <a:bodyPr/>
          <a:lstStyle>
            <a:lvl1pPr>
              <a:defRPr/>
            </a:lvl1pPr>
          </a:lstStyle>
          <a:p>
            <a:pPr>
              <a:defRPr/>
            </a:pPr>
            <a:endParaRPr lang="en-US"/>
          </a:p>
        </p:txBody>
      </p:sp>
      <p:sp>
        <p:nvSpPr>
          <p:cNvPr id="7" name="Rectangle 20"/>
          <p:cNvSpPr>
            <a:spLocks noGrp="1" noChangeArrowheads="1"/>
          </p:cNvSpPr>
          <p:nvPr>
            <p:ph type="sldNum" sz="quarter" idx="12"/>
          </p:nvPr>
        </p:nvSpPr>
        <p:spPr/>
        <p:txBody>
          <a:bodyPr/>
          <a:lstStyle>
            <a:lvl1pPr>
              <a:defRPr/>
            </a:lvl1pPr>
          </a:lstStyle>
          <a:p>
            <a:fld id="{CADD0A20-AE99-4EDF-B45D-FFFC05EFD97B}" type="slidenum">
              <a:rPr lang="en-US"/>
              <a:pPr/>
              <a:t>‹#›</a:t>
            </a:fld>
            <a:endParaRPr lang="en-US"/>
          </a:p>
        </p:txBody>
      </p:sp>
    </p:spTree>
    <p:extLst>
      <p:ext uri="{BB962C8B-B14F-4D97-AF65-F5344CB8AC3E}">
        <p14:creationId xmlns:p14="http://schemas.microsoft.com/office/powerpoint/2010/main" val="190056021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fld id="{091E4270-80DB-4DB3-BA57-412BE897A4B3}" type="slidenum">
              <a:rPr lang="en-US"/>
              <a:pPr/>
              <a:t>‹#›</a:t>
            </a:fld>
            <a:endParaRPr lang="en-US"/>
          </a:p>
        </p:txBody>
      </p:sp>
    </p:spTree>
    <p:extLst>
      <p:ext uri="{BB962C8B-B14F-4D97-AF65-F5344CB8AC3E}">
        <p14:creationId xmlns:p14="http://schemas.microsoft.com/office/powerpoint/2010/main" val="509264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724650" y="304800"/>
            <a:ext cx="1885950" cy="57912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1066800" y="304800"/>
            <a:ext cx="5505450" cy="5791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fld id="{72B52BC7-49A6-4B37-A1F0-A86ECF4BCB66}" type="slidenum">
              <a:rPr lang="en-US"/>
              <a:pPr/>
              <a:t>‹#›</a:t>
            </a:fld>
            <a:endParaRPr lang="en-US"/>
          </a:p>
        </p:txBody>
      </p:sp>
    </p:spTree>
    <p:extLst>
      <p:ext uri="{BB962C8B-B14F-4D97-AF65-F5344CB8AC3E}">
        <p14:creationId xmlns:p14="http://schemas.microsoft.com/office/powerpoint/2010/main" val="10828124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fld id="{D6C8991D-9F00-4559-9139-412379921B32}" type="slidenum">
              <a:rPr lang="en-US"/>
              <a:pPr/>
              <a:t>‹#›</a:t>
            </a:fld>
            <a:endParaRPr lang="en-US"/>
          </a:p>
        </p:txBody>
      </p:sp>
    </p:spTree>
    <p:extLst>
      <p:ext uri="{BB962C8B-B14F-4D97-AF65-F5344CB8AC3E}">
        <p14:creationId xmlns:p14="http://schemas.microsoft.com/office/powerpoint/2010/main" val="13190797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17"/>
          <p:cNvSpPr>
            <a:spLocks noGrp="1" noChangeArrowheads="1"/>
          </p:cNvSpPr>
          <p:nvPr>
            <p:ph type="dt" sz="half" idx="10"/>
          </p:nvPr>
        </p:nvSpPr>
        <p:spPr>
          <a:ln/>
        </p:spPr>
        <p:txBody>
          <a:bodyPr/>
          <a:lstStyle>
            <a:lvl1pPr>
              <a:defRPr/>
            </a:lvl1pPr>
          </a:lstStyle>
          <a:p>
            <a:pPr>
              <a:defRPr/>
            </a:pPr>
            <a:endParaRPr lang="en-US"/>
          </a:p>
        </p:txBody>
      </p:sp>
      <p:sp>
        <p:nvSpPr>
          <p:cNvPr id="5" name="Rectangle 18"/>
          <p:cNvSpPr>
            <a:spLocks noGrp="1" noChangeArrowheads="1"/>
          </p:cNvSpPr>
          <p:nvPr>
            <p:ph type="ftr" sz="quarter" idx="11"/>
          </p:nvPr>
        </p:nvSpPr>
        <p:spPr>
          <a:ln/>
        </p:spPr>
        <p:txBody>
          <a:bodyPr/>
          <a:lstStyle>
            <a:lvl1pPr>
              <a:defRPr/>
            </a:lvl1pPr>
          </a:lstStyle>
          <a:p>
            <a:pPr>
              <a:defRPr/>
            </a:pPr>
            <a:endParaRPr lang="en-US"/>
          </a:p>
        </p:txBody>
      </p:sp>
      <p:sp>
        <p:nvSpPr>
          <p:cNvPr id="6" name="Rectangle 19"/>
          <p:cNvSpPr>
            <a:spLocks noGrp="1" noChangeArrowheads="1"/>
          </p:cNvSpPr>
          <p:nvPr>
            <p:ph type="sldNum" sz="quarter" idx="12"/>
          </p:nvPr>
        </p:nvSpPr>
        <p:spPr>
          <a:ln/>
        </p:spPr>
        <p:txBody>
          <a:bodyPr/>
          <a:lstStyle>
            <a:lvl1pPr>
              <a:defRPr/>
            </a:lvl1pPr>
          </a:lstStyle>
          <a:p>
            <a:fld id="{EAC27E0A-CC4F-4BF8-BA68-4547C6F22830}" type="slidenum">
              <a:rPr lang="en-US"/>
              <a:pPr/>
              <a:t>‹#›</a:t>
            </a:fld>
            <a:endParaRPr lang="en-US"/>
          </a:p>
        </p:txBody>
      </p:sp>
    </p:spTree>
    <p:extLst>
      <p:ext uri="{BB962C8B-B14F-4D97-AF65-F5344CB8AC3E}">
        <p14:creationId xmlns:p14="http://schemas.microsoft.com/office/powerpoint/2010/main" val="32152746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10668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914900" y="1981200"/>
            <a:ext cx="36957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endParaRPr lang="en-US"/>
          </a:p>
        </p:txBody>
      </p:sp>
      <p:sp>
        <p:nvSpPr>
          <p:cNvPr id="7" name="Rectangle 19"/>
          <p:cNvSpPr>
            <a:spLocks noGrp="1" noChangeArrowheads="1"/>
          </p:cNvSpPr>
          <p:nvPr>
            <p:ph type="sldNum" sz="quarter" idx="12"/>
          </p:nvPr>
        </p:nvSpPr>
        <p:spPr>
          <a:ln/>
        </p:spPr>
        <p:txBody>
          <a:bodyPr/>
          <a:lstStyle>
            <a:lvl1pPr>
              <a:defRPr/>
            </a:lvl1pPr>
          </a:lstStyle>
          <a:p>
            <a:fld id="{F99F700F-0966-4279-AFD0-39C7700BEC10}" type="slidenum">
              <a:rPr lang="en-US"/>
              <a:pPr/>
              <a:t>‹#›</a:t>
            </a:fld>
            <a:endParaRPr lang="en-US"/>
          </a:p>
        </p:txBody>
      </p:sp>
    </p:spTree>
    <p:extLst>
      <p:ext uri="{BB962C8B-B14F-4D97-AF65-F5344CB8AC3E}">
        <p14:creationId xmlns:p14="http://schemas.microsoft.com/office/powerpoint/2010/main" val="11201043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17"/>
          <p:cNvSpPr>
            <a:spLocks noGrp="1" noChangeArrowheads="1"/>
          </p:cNvSpPr>
          <p:nvPr>
            <p:ph type="dt" sz="half" idx="10"/>
          </p:nvPr>
        </p:nvSpPr>
        <p:spPr>
          <a:ln/>
        </p:spPr>
        <p:txBody>
          <a:bodyPr/>
          <a:lstStyle>
            <a:lvl1pPr>
              <a:defRPr/>
            </a:lvl1pPr>
          </a:lstStyle>
          <a:p>
            <a:pPr>
              <a:defRPr/>
            </a:pPr>
            <a:endParaRPr lang="en-US"/>
          </a:p>
        </p:txBody>
      </p:sp>
      <p:sp>
        <p:nvSpPr>
          <p:cNvPr id="8" name="Rectangle 18"/>
          <p:cNvSpPr>
            <a:spLocks noGrp="1" noChangeArrowheads="1"/>
          </p:cNvSpPr>
          <p:nvPr>
            <p:ph type="ftr" sz="quarter" idx="11"/>
          </p:nvPr>
        </p:nvSpPr>
        <p:spPr>
          <a:ln/>
        </p:spPr>
        <p:txBody>
          <a:bodyPr/>
          <a:lstStyle>
            <a:lvl1pPr>
              <a:defRPr/>
            </a:lvl1pPr>
          </a:lstStyle>
          <a:p>
            <a:pPr>
              <a:defRPr/>
            </a:pPr>
            <a:endParaRPr lang="en-US"/>
          </a:p>
        </p:txBody>
      </p:sp>
      <p:sp>
        <p:nvSpPr>
          <p:cNvPr id="9" name="Rectangle 19"/>
          <p:cNvSpPr>
            <a:spLocks noGrp="1" noChangeArrowheads="1"/>
          </p:cNvSpPr>
          <p:nvPr>
            <p:ph type="sldNum" sz="quarter" idx="12"/>
          </p:nvPr>
        </p:nvSpPr>
        <p:spPr>
          <a:ln/>
        </p:spPr>
        <p:txBody>
          <a:bodyPr/>
          <a:lstStyle>
            <a:lvl1pPr>
              <a:defRPr/>
            </a:lvl1pPr>
          </a:lstStyle>
          <a:p>
            <a:fld id="{0D79DAD1-EEC2-4724-894E-E367AD512EBD}" type="slidenum">
              <a:rPr lang="en-US"/>
              <a:pPr/>
              <a:t>‹#›</a:t>
            </a:fld>
            <a:endParaRPr lang="en-US"/>
          </a:p>
        </p:txBody>
      </p:sp>
    </p:spTree>
    <p:extLst>
      <p:ext uri="{BB962C8B-B14F-4D97-AF65-F5344CB8AC3E}">
        <p14:creationId xmlns:p14="http://schemas.microsoft.com/office/powerpoint/2010/main" val="17830424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17"/>
          <p:cNvSpPr>
            <a:spLocks noGrp="1" noChangeArrowheads="1"/>
          </p:cNvSpPr>
          <p:nvPr>
            <p:ph type="dt" sz="half" idx="10"/>
          </p:nvPr>
        </p:nvSpPr>
        <p:spPr>
          <a:ln/>
        </p:spPr>
        <p:txBody>
          <a:bodyPr/>
          <a:lstStyle>
            <a:lvl1pPr>
              <a:defRPr/>
            </a:lvl1pPr>
          </a:lstStyle>
          <a:p>
            <a:pPr>
              <a:defRPr/>
            </a:pPr>
            <a:endParaRPr lang="en-US"/>
          </a:p>
        </p:txBody>
      </p:sp>
      <p:sp>
        <p:nvSpPr>
          <p:cNvPr id="4" name="Rectangle 18"/>
          <p:cNvSpPr>
            <a:spLocks noGrp="1" noChangeArrowheads="1"/>
          </p:cNvSpPr>
          <p:nvPr>
            <p:ph type="ftr" sz="quarter" idx="11"/>
          </p:nvPr>
        </p:nvSpPr>
        <p:spPr>
          <a:ln/>
        </p:spPr>
        <p:txBody>
          <a:bodyPr/>
          <a:lstStyle>
            <a:lvl1pPr>
              <a:defRPr/>
            </a:lvl1pPr>
          </a:lstStyle>
          <a:p>
            <a:pPr>
              <a:defRPr/>
            </a:pPr>
            <a:endParaRPr lang="en-US"/>
          </a:p>
        </p:txBody>
      </p:sp>
      <p:sp>
        <p:nvSpPr>
          <p:cNvPr id="5" name="Rectangle 19"/>
          <p:cNvSpPr>
            <a:spLocks noGrp="1" noChangeArrowheads="1"/>
          </p:cNvSpPr>
          <p:nvPr>
            <p:ph type="sldNum" sz="quarter" idx="12"/>
          </p:nvPr>
        </p:nvSpPr>
        <p:spPr>
          <a:ln/>
        </p:spPr>
        <p:txBody>
          <a:bodyPr/>
          <a:lstStyle>
            <a:lvl1pPr>
              <a:defRPr/>
            </a:lvl1pPr>
          </a:lstStyle>
          <a:p>
            <a:fld id="{69B978BA-B99A-418E-8385-AE9EF3D4A275}" type="slidenum">
              <a:rPr lang="en-US"/>
              <a:pPr/>
              <a:t>‹#›</a:t>
            </a:fld>
            <a:endParaRPr lang="en-US"/>
          </a:p>
        </p:txBody>
      </p:sp>
    </p:spTree>
    <p:extLst>
      <p:ext uri="{BB962C8B-B14F-4D97-AF65-F5344CB8AC3E}">
        <p14:creationId xmlns:p14="http://schemas.microsoft.com/office/powerpoint/2010/main" val="153246280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7"/>
          <p:cNvSpPr>
            <a:spLocks noGrp="1" noChangeArrowheads="1"/>
          </p:cNvSpPr>
          <p:nvPr>
            <p:ph type="dt" sz="half" idx="10"/>
          </p:nvPr>
        </p:nvSpPr>
        <p:spPr>
          <a:ln/>
        </p:spPr>
        <p:txBody>
          <a:bodyPr/>
          <a:lstStyle>
            <a:lvl1pPr>
              <a:defRPr/>
            </a:lvl1pPr>
          </a:lstStyle>
          <a:p>
            <a:pPr>
              <a:defRPr/>
            </a:pPr>
            <a:endParaRPr lang="en-US"/>
          </a:p>
        </p:txBody>
      </p:sp>
      <p:sp>
        <p:nvSpPr>
          <p:cNvPr id="3" name="Rectangle 18"/>
          <p:cNvSpPr>
            <a:spLocks noGrp="1" noChangeArrowheads="1"/>
          </p:cNvSpPr>
          <p:nvPr>
            <p:ph type="ftr" sz="quarter" idx="11"/>
          </p:nvPr>
        </p:nvSpPr>
        <p:spPr>
          <a:ln/>
        </p:spPr>
        <p:txBody>
          <a:bodyPr/>
          <a:lstStyle>
            <a:lvl1pPr>
              <a:defRPr/>
            </a:lvl1pPr>
          </a:lstStyle>
          <a:p>
            <a:pPr>
              <a:defRPr/>
            </a:pPr>
            <a:endParaRPr lang="en-US"/>
          </a:p>
        </p:txBody>
      </p:sp>
      <p:sp>
        <p:nvSpPr>
          <p:cNvPr id="4" name="Rectangle 19"/>
          <p:cNvSpPr>
            <a:spLocks noGrp="1" noChangeArrowheads="1"/>
          </p:cNvSpPr>
          <p:nvPr>
            <p:ph type="sldNum" sz="quarter" idx="12"/>
          </p:nvPr>
        </p:nvSpPr>
        <p:spPr>
          <a:ln/>
        </p:spPr>
        <p:txBody>
          <a:bodyPr/>
          <a:lstStyle>
            <a:lvl1pPr>
              <a:defRPr/>
            </a:lvl1pPr>
          </a:lstStyle>
          <a:p>
            <a:fld id="{812C24FA-D62C-4A21-825E-8EA050D97D7D}" type="slidenum">
              <a:rPr lang="en-US"/>
              <a:pPr/>
              <a:t>‹#›</a:t>
            </a:fld>
            <a:endParaRPr lang="en-US"/>
          </a:p>
        </p:txBody>
      </p:sp>
    </p:spTree>
    <p:extLst>
      <p:ext uri="{BB962C8B-B14F-4D97-AF65-F5344CB8AC3E}">
        <p14:creationId xmlns:p14="http://schemas.microsoft.com/office/powerpoint/2010/main" val="30932881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endParaRPr lang="en-US"/>
          </a:p>
        </p:txBody>
      </p:sp>
      <p:sp>
        <p:nvSpPr>
          <p:cNvPr id="7" name="Rectangle 19"/>
          <p:cNvSpPr>
            <a:spLocks noGrp="1" noChangeArrowheads="1"/>
          </p:cNvSpPr>
          <p:nvPr>
            <p:ph type="sldNum" sz="quarter" idx="12"/>
          </p:nvPr>
        </p:nvSpPr>
        <p:spPr>
          <a:ln/>
        </p:spPr>
        <p:txBody>
          <a:bodyPr/>
          <a:lstStyle>
            <a:lvl1pPr>
              <a:defRPr/>
            </a:lvl1pPr>
          </a:lstStyle>
          <a:p>
            <a:fld id="{9E36390D-B85D-40F1-90BC-EE09EF1FCF17}" type="slidenum">
              <a:rPr lang="en-US"/>
              <a:pPr/>
              <a:t>‹#›</a:t>
            </a:fld>
            <a:endParaRPr lang="en-US"/>
          </a:p>
        </p:txBody>
      </p:sp>
    </p:spTree>
    <p:extLst>
      <p:ext uri="{BB962C8B-B14F-4D97-AF65-F5344CB8AC3E}">
        <p14:creationId xmlns:p14="http://schemas.microsoft.com/office/powerpoint/2010/main" val="150120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17"/>
          <p:cNvSpPr>
            <a:spLocks noGrp="1" noChangeArrowheads="1"/>
          </p:cNvSpPr>
          <p:nvPr>
            <p:ph type="dt" sz="half" idx="10"/>
          </p:nvPr>
        </p:nvSpPr>
        <p:spPr>
          <a:ln/>
        </p:spPr>
        <p:txBody>
          <a:bodyPr/>
          <a:lstStyle>
            <a:lvl1pPr>
              <a:defRPr/>
            </a:lvl1pPr>
          </a:lstStyle>
          <a:p>
            <a:pPr>
              <a:defRPr/>
            </a:pPr>
            <a:endParaRPr lang="en-US"/>
          </a:p>
        </p:txBody>
      </p:sp>
      <p:sp>
        <p:nvSpPr>
          <p:cNvPr id="6" name="Rectangle 18"/>
          <p:cNvSpPr>
            <a:spLocks noGrp="1" noChangeArrowheads="1"/>
          </p:cNvSpPr>
          <p:nvPr>
            <p:ph type="ftr" sz="quarter" idx="11"/>
          </p:nvPr>
        </p:nvSpPr>
        <p:spPr>
          <a:ln/>
        </p:spPr>
        <p:txBody>
          <a:bodyPr/>
          <a:lstStyle>
            <a:lvl1pPr>
              <a:defRPr/>
            </a:lvl1pPr>
          </a:lstStyle>
          <a:p>
            <a:pPr>
              <a:defRPr/>
            </a:pPr>
            <a:endParaRPr lang="en-US"/>
          </a:p>
        </p:txBody>
      </p:sp>
      <p:sp>
        <p:nvSpPr>
          <p:cNvPr id="7" name="Rectangle 19"/>
          <p:cNvSpPr>
            <a:spLocks noGrp="1" noChangeArrowheads="1"/>
          </p:cNvSpPr>
          <p:nvPr>
            <p:ph type="sldNum" sz="quarter" idx="12"/>
          </p:nvPr>
        </p:nvSpPr>
        <p:spPr>
          <a:ln/>
        </p:spPr>
        <p:txBody>
          <a:bodyPr/>
          <a:lstStyle>
            <a:lvl1pPr>
              <a:defRPr/>
            </a:lvl1pPr>
          </a:lstStyle>
          <a:p>
            <a:fld id="{E26EEF22-6034-479B-8F34-68CC4E69A435}" type="slidenum">
              <a:rPr lang="en-US"/>
              <a:pPr/>
              <a:t>‹#›</a:t>
            </a:fld>
            <a:endParaRPr lang="en-US"/>
          </a:p>
        </p:txBody>
      </p:sp>
    </p:spTree>
    <p:extLst>
      <p:ext uri="{BB962C8B-B14F-4D97-AF65-F5344CB8AC3E}">
        <p14:creationId xmlns:p14="http://schemas.microsoft.com/office/powerpoint/2010/main" val="11377110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9407" name="Rectangle 15"/>
          <p:cNvSpPr>
            <a:spLocks noGrp="1" noChangeArrowheads="1"/>
          </p:cNvSpPr>
          <p:nvPr>
            <p:ph type="title"/>
          </p:nvPr>
        </p:nvSpPr>
        <p:spPr bwMode="auto">
          <a:xfrm>
            <a:off x="1066800" y="304800"/>
            <a:ext cx="7543800" cy="1431925"/>
          </a:xfrm>
          <a:prstGeom prst="rect">
            <a:avLst/>
          </a:prstGeom>
          <a:noFill/>
          <a:ln>
            <a:noFill/>
          </a:ln>
          <a:effectLst/>
          <a:extLst>
            <a:ext uri="{FAA26D3D-D897-4be2-8F04-BA451C77F1D7}"/>
          </a:extLst>
        </p:spPr>
        <p:txBody>
          <a:bodyPr vert="horz" wrap="square" lIns="91440" tIns="45720" rIns="91440" bIns="45720" numCol="1" anchor="ctr" anchorCtr="0" compatLnSpc="1">
            <a:prstTxWarp prst="textNoShape">
              <a:avLst/>
            </a:prstTxWarp>
          </a:bodyPr>
          <a:lstStyle/>
          <a:p>
            <a:pPr lvl="0"/>
            <a:r>
              <a:rPr lang="en-US" dirty="0"/>
              <a:t>Click to edit Master title style</a:t>
            </a:r>
          </a:p>
        </p:txBody>
      </p:sp>
      <p:sp>
        <p:nvSpPr>
          <p:cNvPr id="59408" name="Rectangle 16"/>
          <p:cNvSpPr>
            <a:spLocks noGrp="1" noChangeArrowheads="1"/>
          </p:cNvSpPr>
          <p:nvPr>
            <p:ph type="body" idx="1"/>
          </p:nvPr>
        </p:nvSpPr>
        <p:spPr bwMode="auto">
          <a:xfrm>
            <a:off x="1066800" y="2819400"/>
            <a:ext cx="7543800" cy="3276600"/>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9409" name="Rectangle 17"/>
          <p:cNvSpPr>
            <a:spLocks noGrp="1" noChangeArrowheads="1"/>
          </p:cNvSpPr>
          <p:nvPr>
            <p:ph type="dt" sz="half" idx="2"/>
          </p:nvPr>
        </p:nvSpPr>
        <p:spPr bwMode="auto">
          <a:xfrm>
            <a:off x="1066800" y="6248400"/>
            <a:ext cx="1905000" cy="457200"/>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lvl1pPr eaLnBrk="1" hangingPunct="1">
              <a:defRPr sz="1000">
                <a:effectLst>
                  <a:outerShdw blurRad="38100" dist="38100" dir="2700000" algn="tl">
                    <a:srgbClr val="000000"/>
                  </a:outerShdw>
                </a:effectLst>
                <a:ea typeface="ＭＳ Ｐゴシック" charset="0"/>
                <a:cs typeface="+mn-cs"/>
              </a:defRPr>
            </a:lvl1pPr>
          </a:lstStyle>
          <a:p>
            <a:pPr>
              <a:defRPr/>
            </a:pPr>
            <a:endParaRPr lang="en-US"/>
          </a:p>
        </p:txBody>
      </p:sp>
      <p:sp>
        <p:nvSpPr>
          <p:cNvPr id="59410" name="Rectangle 18"/>
          <p:cNvSpPr>
            <a:spLocks noGrp="1" noChangeArrowheads="1"/>
          </p:cNvSpPr>
          <p:nvPr>
            <p:ph type="ftr" sz="quarter" idx="3"/>
          </p:nvPr>
        </p:nvSpPr>
        <p:spPr bwMode="auto">
          <a:xfrm>
            <a:off x="3429000" y="6248400"/>
            <a:ext cx="2895600" cy="457200"/>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lvl1pPr algn="ctr" eaLnBrk="1" hangingPunct="1">
              <a:defRPr sz="1000">
                <a:effectLst>
                  <a:outerShdw blurRad="38100" dist="38100" dir="2700000" algn="tl">
                    <a:srgbClr val="000000"/>
                  </a:outerShdw>
                </a:effectLst>
                <a:ea typeface="ＭＳ Ｐゴシック" charset="0"/>
                <a:cs typeface="+mn-cs"/>
              </a:defRPr>
            </a:lvl1pPr>
          </a:lstStyle>
          <a:p>
            <a:pPr>
              <a:defRPr/>
            </a:pPr>
            <a:endParaRPr lang="en-US"/>
          </a:p>
        </p:txBody>
      </p:sp>
      <p:sp>
        <p:nvSpPr>
          <p:cNvPr id="59411" name="Rectangle 19"/>
          <p:cNvSpPr>
            <a:spLocks noGrp="1" noChangeArrowheads="1"/>
          </p:cNvSpPr>
          <p:nvPr>
            <p:ph type="sldNum" sz="quarter" idx="4"/>
          </p:nvPr>
        </p:nvSpPr>
        <p:spPr bwMode="auto">
          <a:xfrm>
            <a:off x="6705600" y="6248400"/>
            <a:ext cx="1905000" cy="457200"/>
          </a:xfrm>
          <a:prstGeom prst="rect">
            <a:avLst/>
          </a:prstGeom>
          <a:noFill/>
          <a:ln>
            <a:noFill/>
          </a:ln>
          <a:effectLst/>
          <a:extLst>
            <a:ext uri="{FAA26D3D-D897-4be2-8F04-BA451C77F1D7}"/>
          </a:extLst>
        </p:spPr>
        <p:txBody>
          <a:bodyPr vert="horz" wrap="square" lIns="91440" tIns="45720" rIns="91440" bIns="45720" numCol="1" anchor="t" anchorCtr="0" compatLnSpc="1">
            <a:prstTxWarp prst="textNoShape">
              <a:avLst/>
            </a:prstTxWarp>
          </a:bodyPr>
          <a:lstStyle>
            <a:lvl1pPr algn="r" eaLnBrk="1" hangingPunct="1">
              <a:defRPr sz="1000">
                <a:effectLst>
                  <a:outerShdw blurRad="38100" dist="38100" dir="2700000" algn="tl">
                    <a:srgbClr val="000000"/>
                  </a:outerShdw>
                </a:effectLst>
              </a:defRPr>
            </a:lvl1pPr>
          </a:lstStyle>
          <a:p>
            <a:fld id="{4AC56870-2AF2-46A2-9019-64F0AF829DE7}" type="slidenum">
              <a:rPr lang="en-US"/>
              <a:pPr/>
              <a:t>‹#›</a:t>
            </a:fld>
            <a:endParaRPr lang="en-US"/>
          </a:p>
        </p:txBody>
      </p:sp>
    </p:spTree>
  </p:cSld>
  <p:clrMap bg1="dk2" tx1="lt1" bg2="dk1" tx2="lt2" accent1="accent1" accent2="accent2" accent3="accent3" accent4="accent4" accent5="accent5" accent6="accent6" hlink="hlink" folHlink="folHlink"/>
  <p:sldLayoutIdLst>
    <p:sldLayoutId id="2147484095" r:id="rId1"/>
    <p:sldLayoutId id="2147484085" r:id="rId2"/>
    <p:sldLayoutId id="2147484086" r:id="rId3"/>
    <p:sldLayoutId id="2147484087" r:id="rId4"/>
    <p:sldLayoutId id="2147484088" r:id="rId5"/>
    <p:sldLayoutId id="2147484089" r:id="rId6"/>
    <p:sldLayoutId id="2147484090" r:id="rId7"/>
    <p:sldLayoutId id="2147484091" r:id="rId8"/>
    <p:sldLayoutId id="2147484092" r:id="rId9"/>
    <p:sldLayoutId id="2147484093" r:id="rId10"/>
    <p:sldLayoutId id="2147484094" r:id="rId11"/>
  </p:sldLayoutIdLst>
  <p:txStyles>
    <p:titleStyle>
      <a:lvl1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ＭＳ Ｐゴシック" charset="0"/>
        </a:defRPr>
      </a:lvl1pPr>
      <a:lvl2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charset="0"/>
          <a:ea typeface="ＭＳ Ｐゴシック" charset="0"/>
          <a:cs typeface="ＭＳ Ｐゴシック" charset="0"/>
        </a:defRPr>
      </a:lvl2pPr>
      <a:lvl3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charset="0"/>
          <a:ea typeface="ＭＳ Ｐゴシック" charset="0"/>
          <a:cs typeface="ＭＳ Ｐゴシック" charset="0"/>
        </a:defRPr>
      </a:lvl3pPr>
      <a:lvl4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charset="0"/>
          <a:ea typeface="ＭＳ Ｐゴシック" charset="0"/>
          <a:cs typeface="ＭＳ Ｐゴシック" charset="0"/>
        </a:defRPr>
      </a:lvl4pPr>
      <a:lvl5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charset="0"/>
          <a:ea typeface="ＭＳ Ｐゴシック" charset="0"/>
          <a:cs typeface="ＭＳ Ｐゴシック"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Tahoma" charset="0"/>
          <a:ea typeface="ＭＳ Ｐゴシック"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Tahoma" charset="0"/>
          <a:ea typeface="ＭＳ Ｐゴシック"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Tahoma" charset="0"/>
          <a:ea typeface="ＭＳ Ｐゴシック"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Tahoma" charset="0"/>
          <a:ea typeface="ＭＳ Ｐゴシック" charset="0"/>
        </a:defRPr>
      </a:lvl9pPr>
    </p:titleStyle>
    <p:bodyStyle>
      <a:lvl1pPr marL="342900" indent="-342900" algn="l" rtl="0" eaLnBrk="0" fontAlgn="base" hangingPunct="0">
        <a:spcBef>
          <a:spcPct val="20000"/>
        </a:spcBef>
        <a:spcAft>
          <a:spcPct val="0"/>
        </a:spcAft>
        <a:buClr>
          <a:schemeClr val="hlink"/>
        </a:buClr>
        <a:buSzPct val="70000"/>
        <a:buFont typeface="Wingdings" charset="2"/>
        <a:buChar char="n"/>
        <a:defRPr sz="3200">
          <a:solidFill>
            <a:schemeClr val="tx1"/>
          </a:solidFill>
          <a:effectLst>
            <a:outerShdw blurRad="38100" dist="38100" dir="2700000" algn="tl">
              <a:srgbClr val="000000"/>
            </a:outerShdw>
          </a:effectLst>
          <a:latin typeface="+mn-lt"/>
          <a:ea typeface="+mn-ea"/>
          <a:cs typeface="ＭＳ Ｐゴシック" charset="0"/>
        </a:defRPr>
      </a:lvl1pPr>
      <a:lvl2pPr marL="742950" indent="-285750" algn="l" rtl="0" eaLnBrk="0" fontAlgn="base" hangingPunct="0">
        <a:spcBef>
          <a:spcPct val="20000"/>
        </a:spcBef>
        <a:spcAft>
          <a:spcPct val="0"/>
        </a:spcAft>
        <a:buClr>
          <a:schemeClr val="tx1"/>
        </a:buClr>
        <a:buChar char="–"/>
        <a:defRPr sz="2800">
          <a:solidFill>
            <a:schemeClr val="tx1"/>
          </a:solidFill>
          <a:effectLst>
            <a:outerShdw blurRad="38100" dist="38100" dir="2700000" algn="tl">
              <a:srgbClr val="000000"/>
            </a:outerShdw>
          </a:effectLst>
          <a:latin typeface="+mn-lt"/>
          <a:ea typeface="+mn-ea"/>
        </a:defRPr>
      </a:lvl2pPr>
      <a:lvl3pPr marL="1143000" indent="-228600" algn="l" rtl="0" eaLnBrk="0" fontAlgn="base" hangingPunct="0">
        <a:spcBef>
          <a:spcPct val="20000"/>
        </a:spcBef>
        <a:spcAft>
          <a:spcPct val="0"/>
        </a:spcAft>
        <a:buClr>
          <a:schemeClr val="hlink"/>
        </a:buClr>
        <a:buSzPct val="70000"/>
        <a:buFont typeface="Wingdings" charset="2"/>
        <a:buChar char="n"/>
        <a:defRPr sz="2400">
          <a:solidFill>
            <a:schemeClr val="tx1"/>
          </a:solidFill>
          <a:effectLst>
            <a:outerShdw blurRad="38100" dist="38100" dir="2700000" algn="tl">
              <a:srgbClr val="000000"/>
            </a:outerShdw>
          </a:effectLst>
          <a:latin typeface="+mn-lt"/>
          <a:ea typeface="+mn-ea"/>
        </a:defRPr>
      </a:lvl3pPr>
      <a:lvl4pPr marL="1600200" indent="-228600" algn="l" rtl="0" eaLnBrk="0" fontAlgn="base" hangingPunct="0">
        <a:spcBef>
          <a:spcPct val="20000"/>
        </a:spcBef>
        <a:spcAft>
          <a:spcPct val="0"/>
        </a:spcAft>
        <a:buClr>
          <a:schemeClr val="tx1"/>
        </a:buClr>
        <a:buChar char="–"/>
        <a:defRPr sz="2000">
          <a:solidFill>
            <a:schemeClr val="tx1"/>
          </a:solidFill>
          <a:effectLst>
            <a:outerShdw blurRad="38100" dist="38100" dir="2700000" algn="tl">
              <a:srgbClr val="000000"/>
            </a:outerShdw>
          </a:effectLst>
          <a:latin typeface="+mn-lt"/>
          <a:ea typeface="+mn-ea"/>
        </a:defRPr>
      </a:lvl4pPr>
      <a:lvl5pPr marL="2057400" indent="-228600" algn="l" rtl="0" eaLnBrk="0" fontAlgn="base" hangingPunct="0">
        <a:spcBef>
          <a:spcPct val="20000"/>
        </a:spcBef>
        <a:spcAft>
          <a:spcPct val="0"/>
        </a:spcAft>
        <a:buClr>
          <a:schemeClr val="hlink"/>
        </a:buClr>
        <a:buSzPct val="70000"/>
        <a:buFont typeface="Wingdings" charset="2"/>
        <a:buChar char="n"/>
        <a:defRPr sz="2000">
          <a:solidFill>
            <a:schemeClr val="tx1"/>
          </a:solidFill>
          <a:effectLst>
            <a:outerShdw blurRad="38100" dist="38100" dir="2700000" algn="tl">
              <a:srgbClr val="000000"/>
            </a:outerShdw>
          </a:effectLst>
          <a:latin typeface="+mn-lt"/>
          <a:ea typeface="+mn-ea"/>
        </a:defRPr>
      </a:lvl5pPr>
      <a:lvl6pPr marL="2514600" indent="-228600" algn="l" rtl="0" fontAlgn="base">
        <a:spcBef>
          <a:spcPct val="20000"/>
        </a:spcBef>
        <a:spcAft>
          <a:spcPct val="0"/>
        </a:spcAft>
        <a:buClr>
          <a:schemeClr val="hlink"/>
        </a:buClr>
        <a:buSzPct val="70000"/>
        <a:buFont typeface="Wingdings" charset="0"/>
        <a:buChar char="n"/>
        <a:defRPr sz="2000">
          <a:solidFill>
            <a:schemeClr val="tx1"/>
          </a:solidFill>
          <a:effectLst>
            <a:outerShdw blurRad="38100" dist="38100" dir="2700000" algn="tl">
              <a:srgbClr val="000000"/>
            </a:outerShdw>
          </a:effectLst>
          <a:latin typeface="+mn-lt"/>
          <a:ea typeface="+mn-ea"/>
        </a:defRPr>
      </a:lvl6pPr>
      <a:lvl7pPr marL="2971800" indent="-228600" algn="l" rtl="0" fontAlgn="base">
        <a:spcBef>
          <a:spcPct val="20000"/>
        </a:spcBef>
        <a:spcAft>
          <a:spcPct val="0"/>
        </a:spcAft>
        <a:buClr>
          <a:schemeClr val="hlink"/>
        </a:buClr>
        <a:buSzPct val="70000"/>
        <a:buFont typeface="Wingdings" charset="0"/>
        <a:buChar char="n"/>
        <a:defRPr sz="2000">
          <a:solidFill>
            <a:schemeClr val="tx1"/>
          </a:solidFill>
          <a:effectLst>
            <a:outerShdw blurRad="38100" dist="38100" dir="2700000" algn="tl">
              <a:srgbClr val="000000"/>
            </a:outerShdw>
          </a:effectLst>
          <a:latin typeface="+mn-lt"/>
          <a:ea typeface="+mn-ea"/>
        </a:defRPr>
      </a:lvl7pPr>
      <a:lvl8pPr marL="3429000" indent="-228600" algn="l" rtl="0" fontAlgn="base">
        <a:spcBef>
          <a:spcPct val="20000"/>
        </a:spcBef>
        <a:spcAft>
          <a:spcPct val="0"/>
        </a:spcAft>
        <a:buClr>
          <a:schemeClr val="hlink"/>
        </a:buClr>
        <a:buSzPct val="70000"/>
        <a:buFont typeface="Wingdings" charset="0"/>
        <a:buChar char="n"/>
        <a:defRPr sz="2000">
          <a:solidFill>
            <a:schemeClr val="tx1"/>
          </a:solidFill>
          <a:effectLst>
            <a:outerShdw blurRad="38100" dist="38100" dir="2700000" algn="tl">
              <a:srgbClr val="000000"/>
            </a:outerShdw>
          </a:effectLst>
          <a:latin typeface="+mn-lt"/>
          <a:ea typeface="+mn-ea"/>
        </a:defRPr>
      </a:lvl8pPr>
      <a:lvl9pPr marL="3886200" indent="-228600" algn="l" rtl="0" fontAlgn="base">
        <a:spcBef>
          <a:spcPct val="20000"/>
        </a:spcBef>
        <a:spcAft>
          <a:spcPct val="0"/>
        </a:spcAft>
        <a:buClr>
          <a:schemeClr val="hlink"/>
        </a:buClr>
        <a:buSzPct val="70000"/>
        <a:buFont typeface="Wingdings" charset="0"/>
        <a:buChar char="n"/>
        <a:defRPr sz="2000">
          <a:solidFill>
            <a:schemeClr val="tx1"/>
          </a:solidFill>
          <a:effectLst>
            <a:outerShdw blurRad="38100" dist="38100" dir="2700000" algn="tl">
              <a:srgbClr val="000000"/>
            </a:outerShdw>
          </a:effectLst>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8" name="Rectangle 4"/>
          <p:cNvSpPr>
            <a:spLocks noGrp="1" noChangeArrowheads="1"/>
          </p:cNvSpPr>
          <p:nvPr>
            <p:ph type="subTitle" idx="1"/>
          </p:nvPr>
        </p:nvSpPr>
        <p:spPr>
          <a:xfrm>
            <a:off x="1066800" y="2286000"/>
            <a:ext cx="7620000" cy="4114800"/>
          </a:xfrm>
        </p:spPr>
        <p:txBody>
          <a:bodyPr/>
          <a:lstStyle/>
          <a:p>
            <a:pPr eaLnBrk="1" hangingPunct="1">
              <a:spcBef>
                <a:spcPts val="1363"/>
              </a:spcBef>
              <a:buFont typeface="Wingdings" charset="2"/>
              <a:buNone/>
              <a:tabLst>
                <a:tab pos="225425" algn="l"/>
              </a:tabLst>
            </a:pPr>
            <a:r>
              <a:rPr lang="en-US" smtClean="0">
                <a:solidFill>
                  <a:srgbClr val="FFFF00"/>
                </a:solidFill>
                <a:effectLst/>
              </a:rPr>
              <a:t>What is motivation?</a:t>
            </a:r>
          </a:p>
          <a:p>
            <a:pPr marL="0" lvl="1" indent="0" eaLnBrk="1" hangingPunct="1">
              <a:spcBef>
                <a:spcPts val="1363"/>
              </a:spcBef>
              <a:buFontTx/>
              <a:buNone/>
              <a:tabLst>
                <a:tab pos="225425" algn="l"/>
              </a:tabLst>
            </a:pPr>
            <a:r>
              <a:rPr lang="en-US" sz="2400" smtClean="0">
                <a:solidFill>
                  <a:srgbClr val="F2F2F2"/>
                </a:solidFill>
                <a:effectLst/>
              </a:rPr>
              <a:t>An inner drive, an idea captured in the imagination which can be harnessed to an intense drive toward a goal (like steam is harnessed to drive a train).</a:t>
            </a:r>
          </a:p>
          <a:p>
            <a:pPr marL="0" lvl="1" indent="0" eaLnBrk="1" hangingPunct="1">
              <a:spcBef>
                <a:spcPts val="1363"/>
              </a:spcBef>
              <a:buFontTx/>
              <a:buNone/>
              <a:tabLst>
                <a:tab pos="225425" algn="l"/>
              </a:tabLst>
            </a:pPr>
            <a:r>
              <a:rPr lang="en-US" sz="2400" smtClean="0">
                <a:solidFill>
                  <a:srgbClr val="F2F2F2"/>
                </a:solidFill>
                <a:effectLst/>
              </a:rPr>
              <a:t>Men and women who are motivated push themselves forward, plow through the inevitable setbacks, heading ever onward to their dreams.</a:t>
            </a:r>
          </a:p>
          <a:p>
            <a:pPr marL="0" lvl="1" indent="0" eaLnBrk="1" hangingPunct="1">
              <a:spcBef>
                <a:spcPct val="0"/>
              </a:spcBef>
              <a:buFontTx/>
              <a:buNone/>
              <a:tabLst>
                <a:tab pos="225425" algn="l"/>
              </a:tabLst>
            </a:pPr>
            <a:r>
              <a:rPr lang="en-US" sz="2400" smtClean="0">
                <a:solidFill>
                  <a:srgbClr val="FFFF00"/>
                </a:solidFill>
                <a:effectLst/>
              </a:rPr>
              <a:t>   			 </a:t>
            </a:r>
            <a:r>
              <a:rPr lang="en-US" sz="2000" smtClean="0">
                <a:solidFill>
                  <a:srgbClr val="FFFF00"/>
                </a:solidFill>
                <a:effectLst/>
              </a:rPr>
              <a:t>~ Denis Waitley, </a:t>
            </a:r>
            <a:r>
              <a:rPr lang="en-US" sz="2000" i="1" smtClean="0">
                <a:solidFill>
                  <a:srgbClr val="FFFF00"/>
                </a:solidFill>
                <a:effectLst/>
              </a:rPr>
              <a:t>The Joy Of Working</a:t>
            </a:r>
            <a:endParaRPr lang="en-US" sz="2400" i="1" smtClean="0">
              <a:solidFill>
                <a:srgbClr val="FFFF00"/>
              </a:solidFill>
              <a:effectLst/>
            </a:endParaRPr>
          </a:p>
        </p:txBody>
      </p:sp>
      <p:sp>
        <p:nvSpPr>
          <p:cNvPr id="7" name="Title 1"/>
          <p:cNvSpPr txBox="1">
            <a:spLocks/>
          </p:cNvSpPr>
          <p:nvPr/>
        </p:nvSpPr>
        <p:spPr bwMode="auto">
          <a:xfrm>
            <a:off x="533400" y="228601"/>
            <a:ext cx="8153400" cy="1905000"/>
          </a:xfrm>
          <a:prstGeom prst="rect">
            <a:avLst/>
          </a:prstGeom>
          <a:noFill/>
          <a:ln>
            <a:noFill/>
          </a:ln>
          <a:effectLst/>
          <a:extLst>
            <a:ext uri="{FAA26D3D-D897-4be2-8F04-BA451C77F1D7}"/>
          </a:extLst>
        </p:spPr>
        <p:txBody>
          <a:bodyPr anchor="b">
            <a:scene3d>
              <a:camera prst="orthographicFront"/>
              <a:lightRig rig="threePt" dir="t"/>
            </a:scene3d>
            <a:sp3d extrusionH="57150">
              <a:bevelT w="57150" h="38100" prst="artDeco"/>
              <a:bevelB w="57150" h="38100" prst="artDeco"/>
            </a:sp3d>
          </a:bodyPr>
          <a:lstStyle>
            <a:lvl1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ＭＳ Ｐゴシック" charset="0"/>
              </a:defRPr>
            </a:lvl1pPr>
            <a:lvl2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charset="0"/>
                <a:ea typeface="ＭＳ Ｐゴシック" charset="0"/>
                <a:cs typeface="ＭＳ Ｐゴシック" charset="0"/>
              </a:defRPr>
            </a:lvl2pPr>
            <a:lvl3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charset="0"/>
                <a:ea typeface="ＭＳ Ｐゴシック" charset="0"/>
                <a:cs typeface="ＭＳ Ｐゴシック" charset="0"/>
              </a:defRPr>
            </a:lvl3pPr>
            <a:lvl4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charset="0"/>
                <a:ea typeface="ＭＳ Ｐゴシック" charset="0"/>
                <a:cs typeface="ＭＳ Ｐゴシック" charset="0"/>
              </a:defRPr>
            </a:lvl4pPr>
            <a:lvl5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charset="0"/>
                <a:ea typeface="ＭＳ Ｐゴシック" charset="0"/>
                <a:cs typeface="ＭＳ Ｐゴシック"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Tahoma" charset="0"/>
                <a:ea typeface="ＭＳ Ｐゴシック"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Tahoma" charset="0"/>
                <a:ea typeface="ＭＳ Ｐゴシック"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Tahoma" charset="0"/>
                <a:ea typeface="ＭＳ Ｐゴシック"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Tahoma" charset="0"/>
                <a:ea typeface="ＭＳ Ｐゴシック" charset="0"/>
              </a:defRPr>
            </a:lvl9pPr>
          </a:lstStyle>
          <a:p>
            <a:pPr algn="ctr">
              <a:lnSpc>
                <a:spcPct val="60000"/>
              </a:lnSpc>
              <a:defRPr/>
            </a:pPr>
            <a:r>
              <a:rPr lang="en-US" sz="9600" dirty="0" smtClean="0">
                <a:solidFill>
                  <a:srgbClr val="CC9900"/>
                </a:solidFill>
                <a:effectLst/>
                <a:latin typeface="Copperplate"/>
                <a:cs typeface="Copperplate"/>
              </a:rPr>
              <a:t>Motivation</a:t>
            </a:r>
          </a:p>
          <a:p>
            <a:pPr algn="ctr">
              <a:lnSpc>
                <a:spcPct val="60000"/>
              </a:lnSpc>
              <a:defRPr/>
            </a:pPr>
            <a:r>
              <a:rPr lang="en-US" sz="8000" i="1" dirty="0" smtClean="0">
                <a:solidFill>
                  <a:schemeClr val="tx1"/>
                </a:solidFill>
                <a:effectLst/>
                <a:latin typeface="Brush Script MT Italic"/>
                <a:cs typeface="Brush Script MT Italic"/>
              </a:rPr>
              <a:t>To </a:t>
            </a:r>
            <a:r>
              <a:rPr lang="en-US" sz="8000" i="1" dirty="0" smtClean="0">
                <a:solidFill>
                  <a:schemeClr val="tx1"/>
                </a:solidFill>
                <a:effectLst>
                  <a:outerShdw blurRad="50800" dist="38100" dir="2700000">
                    <a:srgbClr val="000000">
                      <a:alpha val="43000"/>
                    </a:srgbClr>
                  </a:outerShdw>
                </a:effectLst>
                <a:latin typeface="Brush Script MT Italic"/>
                <a:cs typeface="Brush Script MT Italic"/>
              </a:rPr>
              <a:t>Evangelism</a:t>
            </a:r>
            <a:endParaRPr lang="en-US" sz="8000" i="1" dirty="0">
              <a:solidFill>
                <a:schemeClr val="tx1"/>
              </a:solidFill>
              <a:effectLst>
                <a:outerShdw blurRad="50800" dist="38100" dir="2700000">
                  <a:srgbClr val="000000">
                    <a:alpha val="43000"/>
                  </a:srgbClr>
                </a:outerShdw>
              </a:effectLst>
              <a:latin typeface="Brush Script MT Italic"/>
              <a:cs typeface="Brush Script MT Italic"/>
            </a:endParaRPr>
          </a:p>
        </p:txBody>
      </p:sp>
      <p:sp useBgFill="1">
        <p:nvSpPr>
          <p:cNvPr id="2" name="TextBox 1"/>
          <p:cNvSpPr txBox="1">
            <a:spLocks noChangeArrowheads="1"/>
          </p:cNvSpPr>
          <p:nvPr/>
        </p:nvSpPr>
        <p:spPr bwMode="auto">
          <a:xfrm>
            <a:off x="1905000" y="6019800"/>
            <a:ext cx="5286375" cy="538163"/>
          </a:xfrm>
          <a:prstGeom prst="rect">
            <a:avLst/>
          </a:prstGeom>
          <a:ln w="9525">
            <a:solidFill>
              <a:srgbClr val="60C9FD"/>
            </a:solidFill>
            <a:miter lim="800000"/>
            <a:headEnd/>
            <a:tailEnd/>
          </a:ln>
          <a:effectLst>
            <a:outerShdw blurRad="40000" dist="20000" dir="5400000" rotWithShape="0">
              <a:srgbClr val="808080">
                <a:alpha val="37999"/>
              </a:srgbClr>
            </a:outerShdw>
          </a:effectLst>
        </p:spPr>
        <p:txBody>
          <a:bodyPr wrap="none" tIns="91440" bIns="137160">
            <a:spAutoFit/>
          </a:bodyPr>
          <a:lstStyle/>
          <a:p>
            <a:pPr algn="ctr">
              <a:defRPr/>
            </a:pPr>
            <a:r>
              <a:rPr lang="en-US" sz="2000" i="1" dirty="0">
                <a:latin typeface="+mn-lt"/>
                <a:ea typeface="+mn-ea"/>
              </a:rPr>
              <a:t>Motivation is the steam that drives the train!</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nodeType="with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fade">
                                      <p:cBhvr>
                                        <p:cTn id="7" dur="1000"/>
                                        <p:tgtEl>
                                          <p:spTgt spid="7"/>
                                        </p:tgtEl>
                                      </p:cBhvr>
                                    </p:animEffect>
                                    <p:anim calcmode="lin" valueType="num">
                                      <p:cBhvr>
                                        <p:cTn id="8" dur="1000" fill="hold"/>
                                        <p:tgtEl>
                                          <p:spTgt spid="7"/>
                                        </p:tgtEl>
                                        <p:attrNameLst>
                                          <p:attrName>ppt_x</p:attrName>
                                        </p:attrNameLst>
                                      </p:cBhvr>
                                      <p:tavLst>
                                        <p:tav tm="0">
                                          <p:val>
                                            <p:strVal val="#ppt_x"/>
                                          </p:val>
                                        </p:tav>
                                        <p:tav tm="100000">
                                          <p:val>
                                            <p:strVal val="#ppt_x"/>
                                          </p:val>
                                        </p:tav>
                                      </p:tavLst>
                                    </p:anim>
                                    <p:anim calcmode="lin" valueType="num">
                                      <p:cBhvr>
                                        <p:cTn id="9" dur="900" decel="100000" fill="hold"/>
                                        <p:tgtEl>
                                          <p:spTgt spid="7"/>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7"/>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42" presetClass="entr" presetSubtype="0" fill="hold" grpId="0" nodeType="clickEffect">
                                  <p:stCondLst>
                                    <p:cond delay="0"/>
                                  </p:stCondLst>
                                  <p:childTnLst>
                                    <p:set>
                                      <p:cBhvr>
                                        <p:cTn id="14" dur="1" fill="hold">
                                          <p:stCondLst>
                                            <p:cond delay="0"/>
                                          </p:stCondLst>
                                        </p:cTn>
                                        <p:tgtEl>
                                          <p:spTgt spid="113668">
                                            <p:txEl>
                                              <p:pRg st="0" end="0"/>
                                            </p:txEl>
                                          </p:spTgt>
                                        </p:tgtEl>
                                        <p:attrNameLst>
                                          <p:attrName>style.visibility</p:attrName>
                                        </p:attrNameLst>
                                      </p:cBhvr>
                                      <p:to>
                                        <p:strVal val="visible"/>
                                      </p:to>
                                    </p:set>
                                    <p:animEffect transition="in" filter="fade">
                                      <p:cBhvr>
                                        <p:cTn id="15" dur="1000"/>
                                        <p:tgtEl>
                                          <p:spTgt spid="113668">
                                            <p:txEl>
                                              <p:pRg st="0" end="0"/>
                                            </p:txEl>
                                          </p:spTgt>
                                        </p:tgtEl>
                                      </p:cBhvr>
                                    </p:animEffect>
                                    <p:anim calcmode="lin" valueType="num">
                                      <p:cBhvr>
                                        <p:cTn id="16" dur="1000" fill="hold"/>
                                        <p:tgtEl>
                                          <p:spTgt spid="113668">
                                            <p:txEl>
                                              <p:pRg st="0" end="0"/>
                                            </p:txEl>
                                          </p:spTgt>
                                        </p:tgtEl>
                                        <p:attrNameLst>
                                          <p:attrName>ppt_x</p:attrName>
                                        </p:attrNameLst>
                                      </p:cBhvr>
                                      <p:tavLst>
                                        <p:tav tm="0">
                                          <p:val>
                                            <p:strVal val="#ppt_x"/>
                                          </p:val>
                                        </p:tav>
                                        <p:tav tm="100000">
                                          <p:val>
                                            <p:strVal val="#ppt_x"/>
                                          </p:val>
                                        </p:tav>
                                      </p:tavLst>
                                    </p:anim>
                                    <p:anim calcmode="lin" valueType="num">
                                      <p:cBhvr>
                                        <p:cTn id="17" dur="1000" fill="hold"/>
                                        <p:tgtEl>
                                          <p:spTgt spid="11366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8" fill="hold" nodeType="clickPar">
                      <p:stCondLst>
                        <p:cond delay="indefinite"/>
                      </p:stCondLst>
                      <p:childTnLst>
                        <p:par>
                          <p:cTn id="19" fill="hold" nodeType="withGroup">
                            <p:stCondLst>
                              <p:cond delay="0"/>
                            </p:stCondLst>
                            <p:childTnLst>
                              <p:par>
                                <p:cTn id="20" presetID="42" presetClass="entr" presetSubtype="0" fill="hold" grpId="0" nodeType="clickEffect">
                                  <p:stCondLst>
                                    <p:cond delay="0"/>
                                  </p:stCondLst>
                                  <p:childTnLst>
                                    <p:set>
                                      <p:cBhvr>
                                        <p:cTn id="21" dur="1" fill="hold">
                                          <p:stCondLst>
                                            <p:cond delay="0"/>
                                          </p:stCondLst>
                                        </p:cTn>
                                        <p:tgtEl>
                                          <p:spTgt spid="113668">
                                            <p:txEl>
                                              <p:pRg st="1" end="1"/>
                                            </p:txEl>
                                          </p:spTgt>
                                        </p:tgtEl>
                                        <p:attrNameLst>
                                          <p:attrName>style.visibility</p:attrName>
                                        </p:attrNameLst>
                                      </p:cBhvr>
                                      <p:to>
                                        <p:strVal val="visible"/>
                                      </p:to>
                                    </p:set>
                                    <p:animEffect transition="in" filter="fade">
                                      <p:cBhvr>
                                        <p:cTn id="22" dur="1000"/>
                                        <p:tgtEl>
                                          <p:spTgt spid="113668">
                                            <p:txEl>
                                              <p:pRg st="1" end="1"/>
                                            </p:txEl>
                                          </p:spTgt>
                                        </p:tgtEl>
                                      </p:cBhvr>
                                    </p:animEffect>
                                    <p:anim calcmode="lin" valueType="num">
                                      <p:cBhvr>
                                        <p:cTn id="23" dur="1000" fill="hold"/>
                                        <p:tgtEl>
                                          <p:spTgt spid="113668">
                                            <p:txEl>
                                              <p:pRg st="1" end="1"/>
                                            </p:txEl>
                                          </p:spTgt>
                                        </p:tgtEl>
                                        <p:attrNameLst>
                                          <p:attrName>ppt_x</p:attrName>
                                        </p:attrNameLst>
                                      </p:cBhvr>
                                      <p:tavLst>
                                        <p:tav tm="0">
                                          <p:val>
                                            <p:strVal val="#ppt_x"/>
                                          </p:val>
                                        </p:tav>
                                        <p:tav tm="100000">
                                          <p:val>
                                            <p:strVal val="#ppt_x"/>
                                          </p:val>
                                        </p:tav>
                                      </p:tavLst>
                                    </p:anim>
                                    <p:anim calcmode="lin" valueType="num">
                                      <p:cBhvr>
                                        <p:cTn id="24" dur="1000" fill="hold"/>
                                        <p:tgtEl>
                                          <p:spTgt spid="11366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42" presetClass="entr" presetSubtype="0" fill="hold" grpId="0" nodeType="clickEffect">
                                  <p:stCondLst>
                                    <p:cond delay="0"/>
                                  </p:stCondLst>
                                  <p:childTnLst>
                                    <p:set>
                                      <p:cBhvr>
                                        <p:cTn id="28" dur="1" fill="hold">
                                          <p:stCondLst>
                                            <p:cond delay="0"/>
                                          </p:stCondLst>
                                        </p:cTn>
                                        <p:tgtEl>
                                          <p:spTgt spid="113668">
                                            <p:txEl>
                                              <p:pRg st="2" end="2"/>
                                            </p:txEl>
                                          </p:spTgt>
                                        </p:tgtEl>
                                        <p:attrNameLst>
                                          <p:attrName>style.visibility</p:attrName>
                                        </p:attrNameLst>
                                      </p:cBhvr>
                                      <p:to>
                                        <p:strVal val="visible"/>
                                      </p:to>
                                    </p:set>
                                    <p:animEffect transition="in" filter="fade">
                                      <p:cBhvr>
                                        <p:cTn id="29" dur="1000"/>
                                        <p:tgtEl>
                                          <p:spTgt spid="113668">
                                            <p:txEl>
                                              <p:pRg st="2" end="2"/>
                                            </p:txEl>
                                          </p:spTgt>
                                        </p:tgtEl>
                                      </p:cBhvr>
                                    </p:animEffect>
                                    <p:anim calcmode="lin" valueType="num">
                                      <p:cBhvr>
                                        <p:cTn id="30" dur="1000" fill="hold"/>
                                        <p:tgtEl>
                                          <p:spTgt spid="113668">
                                            <p:txEl>
                                              <p:pRg st="2" end="2"/>
                                            </p:txEl>
                                          </p:spTgt>
                                        </p:tgtEl>
                                        <p:attrNameLst>
                                          <p:attrName>ppt_x</p:attrName>
                                        </p:attrNameLst>
                                      </p:cBhvr>
                                      <p:tavLst>
                                        <p:tav tm="0">
                                          <p:val>
                                            <p:strVal val="#ppt_x"/>
                                          </p:val>
                                        </p:tav>
                                        <p:tav tm="100000">
                                          <p:val>
                                            <p:strVal val="#ppt_x"/>
                                          </p:val>
                                        </p:tav>
                                      </p:tavLst>
                                    </p:anim>
                                    <p:anim calcmode="lin" valueType="num">
                                      <p:cBhvr>
                                        <p:cTn id="31" dur="1000" fill="hold"/>
                                        <p:tgtEl>
                                          <p:spTgt spid="11366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32" fill="hold" nodeType="clickPar">
                      <p:stCondLst>
                        <p:cond delay="indefinite"/>
                      </p:stCondLst>
                      <p:childTnLst>
                        <p:par>
                          <p:cTn id="33" fill="hold" nodeType="withGroup">
                            <p:stCondLst>
                              <p:cond delay="0"/>
                            </p:stCondLst>
                            <p:childTnLst>
                              <p:par>
                                <p:cTn id="34" presetID="42" presetClass="entr" presetSubtype="0" fill="hold" grpId="0" nodeType="clickEffect">
                                  <p:stCondLst>
                                    <p:cond delay="0"/>
                                  </p:stCondLst>
                                  <p:childTnLst>
                                    <p:set>
                                      <p:cBhvr>
                                        <p:cTn id="35" dur="1" fill="hold">
                                          <p:stCondLst>
                                            <p:cond delay="0"/>
                                          </p:stCondLst>
                                        </p:cTn>
                                        <p:tgtEl>
                                          <p:spTgt spid="113668">
                                            <p:txEl>
                                              <p:pRg st="3" end="3"/>
                                            </p:txEl>
                                          </p:spTgt>
                                        </p:tgtEl>
                                        <p:attrNameLst>
                                          <p:attrName>style.visibility</p:attrName>
                                        </p:attrNameLst>
                                      </p:cBhvr>
                                      <p:to>
                                        <p:strVal val="visible"/>
                                      </p:to>
                                    </p:set>
                                    <p:animEffect transition="in" filter="fade">
                                      <p:cBhvr>
                                        <p:cTn id="36" dur="1000"/>
                                        <p:tgtEl>
                                          <p:spTgt spid="113668">
                                            <p:txEl>
                                              <p:pRg st="3" end="3"/>
                                            </p:txEl>
                                          </p:spTgt>
                                        </p:tgtEl>
                                      </p:cBhvr>
                                    </p:animEffect>
                                    <p:anim calcmode="lin" valueType="num">
                                      <p:cBhvr>
                                        <p:cTn id="37" dur="1000" fill="hold"/>
                                        <p:tgtEl>
                                          <p:spTgt spid="113668">
                                            <p:txEl>
                                              <p:pRg st="3" end="3"/>
                                            </p:txEl>
                                          </p:spTgt>
                                        </p:tgtEl>
                                        <p:attrNameLst>
                                          <p:attrName>ppt_x</p:attrName>
                                        </p:attrNameLst>
                                      </p:cBhvr>
                                      <p:tavLst>
                                        <p:tav tm="0">
                                          <p:val>
                                            <p:strVal val="#ppt_x"/>
                                          </p:val>
                                        </p:tav>
                                        <p:tav tm="100000">
                                          <p:val>
                                            <p:strVal val="#ppt_x"/>
                                          </p:val>
                                        </p:tav>
                                      </p:tavLst>
                                    </p:anim>
                                    <p:anim calcmode="lin" valueType="num">
                                      <p:cBhvr>
                                        <p:cTn id="38" dur="1000" fill="hold"/>
                                        <p:tgtEl>
                                          <p:spTgt spid="113668">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29" presetClass="entr" presetSubtype="0" fill="hold" grpId="0" nodeType="clickEffect">
                                  <p:stCondLst>
                                    <p:cond delay="0"/>
                                  </p:stCondLst>
                                  <p:childTnLst>
                                    <p:set>
                                      <p:cBhvr>
                                        <p:cTn id="42" dur="1" fill="hold">
                                          <p:stCondLst>
                                            <p:cond delay="0"/>
                                          </p:stCondLst>
                                        </p:cTn>
                                        <p:tgtEl>
                                          <p:spTgt spid="2"/>
                                        </p:tgtEl>
                                        <p:attrNameLst>
                                          <p:attrName>style.visibility</p:attrName>
                                        </p:attrNameLst>
                                      </p:cBhvr>
                                      <p:to>
                                        <p:strVal val="visible"/>
                                      </p:to>
                                    </p:set>
                                    <p:anim calcmode="lin" valueType="num">
                                      <p:cBhvr>
                                        <p:cTn id="43" dur="1000" fill="hold"/>
                                        <p:tgtEl>
                                          <p:spTgt spid="2"/>
                                        </p:tgtEl>
                                        <p:attrNameLst>
                                          <p:attrName>ppt_x</p:attrName>
                                        </p:attrNameLst>
                                      </p:cBhvr>
                                      <p:tavLst>
                                        <p:tav tm="0">
                                          <p:val>
                                            <p:strVal val="#ppt_x-.2"/>
                                          </p:val>
                                        </p:tav>
                                        <p:tav tm="100000">
                                          <p:val>
                                            <p:strVal val="#ppt_x"/>
                                          </p:val>
                                        </p:tav>
                                      </p:tavLst>
                                    </p:anim>
                                    <p:anim calcmode="lin" valueType="num">
                                      <p:cBhvr>
                                        <p:cTn id="44"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45"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68" grpId="0" build="p" bldLvl="3"/>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8" name="Rectangle 4"/>
          <p:cNvSpPr>
            <a:spLocks noGrp="1" noChangeArrowheads="1"/>
          </p:cNvSpPr>
          <p:nvPr>
            <p:ph type="subTitle" idx="1"/>
          </p:nvPr>
        </p:nvSpPr>
        <p:spPr>
          <a:xfrm>
            <a:off x="1066800" y="2209800"/>
            <a:ext cx="7620000" cy="3733800"/>
          </a:xfrm>
        </p:spPr>
        <p:txBody>
          <a:bodyPr/>
          <a:lstStyle/>
          <a:p>
            <a:pPr eaLnBrk="1" hangingPunct="1">
              <a:spcBef>
                <a:spcPts val="1363"/>
              </a:spcBef>
              <a:buFont typeface="Wingdings" charset="2"/>
              <a:buNone/>
              <a:tabLst>
                <a:tab pos="225425" algn="l"/>
              </a:tabLst>
            </a:pPr>
            <a:r>
              <a:rPr lang="en-US" i="1" smtClean="0">
                <a:solidFill>
                  <a:srgbClr val="FFFF00"/>
                </a:solidFill>
                <a:effectLst/>
              </a:rPr>
              <a:t>What should motivate us?</a:t>
            </a:r>
          </a:p>
          <a:p>
            <a:pPr marL="0" lvl="1" indent="0" eaLnBrk="1" hangingPunct="1">
              <a:spcBef>
                <a:spcPts val="1363"/>
              </a:spcBef>
              <a:buFontTx/>
              <a:buNone/>
              <a:tabLst>
                <a:tab pos="225425" algn="l"/>
              </a:tabLst>
            </a:pPr>
            <a:r>
              <a:rPr lang="en-US" sz="2400" smtClean="0">
                <a:solidFill>
                  <a:srgbClr val="F2F2F2"/>
                </a:solidFill>
                <a:effectLst/>
              </a:rPr>
              <a:t>That which moved Jesus should move us.</a:t>
            </a:r>
          </a:p>
          <a:p>
            <a:pPr marL="0" lvl="1" indent="0" eaLnBrk="1" hangingPunct="1">
              <a:spcBef>
                <a:spcPts val="1363"/>
              </a:spcBef>
              <a:buFontTx/>
              <a:buNone/>
              <a:tabLst>
                <a:tab pos="225425" algn="l"/>
              </a:tabLst>
            </a:pPr>
            <a:r>
              <a:rPr lang="en-US" sz="2000" smtClean="0">
                <a:solidFill>
                  <a:srgbClr val="F2F2F2"/>
                </a:solidFill>
                <a:effectLst/>
              </a:rPr>
              <a:t>“For to this you were called, because Christ also suffered for us, leaving us an example, that you should follow His steps.” </a:t>
            </a:r>
            <a:r>
              <a:rPr lang="en-US" sz="2000" smtClean="0">
                <a:solidFill>
                  <a:srgbClr val="FFFF00"/>
                </a:solidFill>
                <a:effectLst/>
              </a:rPr>
              <a:t>(1 Peter 2:21).</a:t>
            </a:r>
          </a:p>
          <a:p>
            <a:pPr marL="0" lvl="1" indent="0" eaLnBrk="1" hangingPunct="1">
              <a:spcBef>
                <a:spcPts val="1363"/>
              </a:spcBef>
              <a:buFontTx/>
              <a:buNone/>
              <a:tabLst>
                <a:tab pos="225425" algn="l"/>
              </a:tabLst>
            </a:pPr>
            <a:r>
              <a:rPr lang="en-US" sz="2000" smtClean="0">
                <a:solidFill>
                  <a:srgbClr val="F2F2F2"/>
                </a:solidFill>
                <a:effectLst/>
              </a:rPr>
              <a:t>“...looking unto Jesus, the author and finisher of our faith, who for the joy that was set before Him endured the cross, despising the shame, and has sat down at the right hand of the throne of God.” </a:t>
            </a:r>
            <a:r>
              <a:rPr lang="en-US" sz="2000" smtClean="0">
                <a:solidFill>
                  <a:srgbClr val="FFFF00"/>
                </a:solidFill>
                <a:effectLst/>
              </a:rPr>
              <a:t>(Hebrews 12:2).</a:t>
            </a:r>
          </a:p>
        </p:txBody>
      </p:sp>
      <p:sp>
        <p:nvSpPr>
          <p:cNvPr id="6" name="Title 1"/>
          <p:cNvSpPr txBox="1">
            <a:spLocks/>
          </p:cNvSpPr>
          <p:nvPr/>
        </p:nvSpPr>
        <p:spPr bwMode="auto">
          <a:xfrm>
            <a:off x="533400" y="228601"/>
            <a:ext cx="8153400" cy="1905000"/>
          </a:xfrm>
          <a:prstGeom prst="rect">
            <a:avLst/>
          </a:prstGeom>
          <a:noFill/>
          <a:ln>
            <a:noFill/>
          </a:ln>
          <a:effectLst/>
          <a:extLst>
            <a:ext uri="{FAA26D3D-D897-4be2-8F04-BA451C77F1D7}"/>
          </a:extLst>
        </p:spPr>
        <p:txBody>
          <a:bodyPr anchor="b">
            <a:scene3d>
              <a:camera prst="orthographicFront"/>
              <a:lightRig rig="threePt" dir="t"/>
            </a:scene3d>
            <a:sp3d extrusionH="57150">
              <a:bevelT w="57150" h="38100" prst="artDeco"/>
              <a:bevelB w="57150" h="38100" prst="artDeco"/>
            </a:sp3d>
          </a:bodyPr>
          <a:lstStyle>
            <a:lvl1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ＭＳ Ｐゴシック" charset="0"/>
              </a:defRPr>
            </a:lvl1pPr>
            <a:lvl2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charset="0"/>
                <a:ea typeface="ＭＳ Ｐゴシック" charset="0"/>
                <a:cs typeface="ＭＳ Ｐゴシック" charset="0"/>
              </a:defRPr>
            </a:lvl2pPr>
            <a:lvl3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charset="0"/>
                <a:ea typeface="ＭＳ Ｐゴシック" charset="0"/>
                <a:cs typeface="ＭＳ Ｐゴシック" charset="0"/>
              </a:defRPr>
            </a:lvl3pPr>
            <a:lvl4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charset="0"/>
                <a:ea typeface="ＭＳ Ｐゴシック" charset="0"/>
                <a:cs typeface="ＭＳ Ｐゴシック" charset="0"/>
              </a:defRPr>
            </a:lvl4pPr>
            <a:lvl5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charset="0"/>
                <a:ea typeface="ＭＳ Ｐゴシック" charset="0"/>
                <a:cs typeface="ＭＳ Ｐゴシック"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Tahoma" charset="0"/>
                <a:ea typeface="ＭＳ Ｐゴシック"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Tahoma" charset="0"/>
                <a:ea typeface="ＭＳ Ｐゴシック"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Tahoma" charset="0"/>
                <a:ea typeface="ＭＳ Ｐゴシック"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Tahoma" charset="0"/>
                <a:ea typeface="ＭＳ Ｐゴシック" charset="0"/>
              </a:defRPr>
            </a:lvl9pPr>
          </a:lstStyle>
          <a:p>
            <a:pPr algn="ctr">
              <a:lnSpc>
                <a:spcPct val="60000"/>
              </a:lnSpc>
              <a:defRPr/>
            </a:pPr>
            <a:r>
              <a:rPr lang="en-US" sz="9600" dirty="0" smtClean="0">
                <a:solidFill>
                  <a:srgbClr val="CC9900"/>
                </a:solidFill>
                <a:effectLst/>
                <a:latin typeface="Copperplate"/>
                <a:cs typeface="Copperplate"/>
              </a:rPr>
              <a:t>Motivation</a:t>
            </a:r>
          </a:p>
          <a:p>
            <a:pPr algn="ctr">
              <a:lnSpc>
                <a:spcPct val="60000"/>
              </a:lnSpc>
              <a:defRPr/>
            </a:pPr>
            <a:r>
              <a:rPr lang="en-US" sz="8000" i="1" dirty="0" smtClean="0">
                <a:solidFill>
                  <a:schemeClr val="tx1"/>
                </a:solidFill>
                <a:effectLst/>
                <a:latin typeface="Brush Script MT Italic"/>
                <a:cs typeface="Brush Script MT Italic"/>
              </a:rPr>
              <a:t>To </a:t>
            </a:r>
            <a:r>
              <a:rPr lang="en-US" sz="8000" i="1" dirty="0" smtClean="0">
                <a:solidFill>
                  <a:schemeClr val="tx1"/>
                </a:solidFill>
                <a:effectLst>
                  <a:outerShdw blurRad="50800" dist="38100" dir="2700000">
                    <a:srgbClr val="000000">
                      <a:alpha val="43000"/>
                    </a:srgbClr>
                  </a:outerShdw>
                </a:effectLst>
                <a:latin typeface="Brush Script MT Italic"/>
                <a:cs typeface="Brush Script MT Italic"/>
              </a:rPr>
              <a:t>Evangelism</a:t>
            </a:r>
            <a:endParaRPr lang="en-US" sz="8000" i="1" dirty="0">
              <a:solidFill>
                <a:schemeClr val="tx1"/>
              </a:solidFill>
              <a:effectLst>
                <a:outerShdw blurRad="50800" dist="38100" dir="2700000">
                  <a:srgbClr val="000000">
                    <a:alpha val="43000"/>
                  </a:srgbClr>
                </a:outerShdw>
              </a:effectLst>
              <a:latin typeface="Brush Script MT Italic"/>
              <a:cs typeface="Brush Script MT Italic"/>
            </a:endParaRPr>
          </a:p>
        </p:txBody>
      </p:sp>
      <p:sp useBgFill="1">
        <p:nvSpPr>
          <p:cNvPr id="8" name="TextBox 7"/>
          <p:cNvSpPr txBox="1">
            <a:spLocks noChangeArrowheads="1"/>
          </p:cNvSpPr>
          <p:nvPr/>
        </p:nvSpPr>
        <p:spPr bwMode="auto">
          <a:xfrm>
            <a:off x="2286000" y="6096000"/>
            <a:ext cx="4414838" cy="538163"/>
          </a:xfrm>
          <a:prstGeom prst="rect">
            <a:avLst/>
          </a:prstGeom>
          <a:ln w="9525">
            <a:solidFill>
              <a:srgbClr val="60C9FD"/>
            </a:solidFill>
            <a:miter lim="800000"/>
            <a:headEnd/>
            <a:tailEnd/>
          </a:ln>
          <a:effectLst>
            <a:outerShdw blurRad="40000" dist="20000" dir="5400000" rotWithShape="0">
              <a:srgbClr val="808080">
                <a:alpha val="37999"/>
              </a:srgbClr>
            </a:outerShdw>
          </a:effectLst>
        </p:spPr>
        <p:txBody>
          <a:bodyPr wrap="none" tIns="91440" bIns="137160">
            <a:spAutoFit/>
          </a:bodyPr>
          <a:lstStyle>
            <a:lvl1pPr>
              <a:defRPr sz="2400">
                <a:solidFill>
                  <a:schemeClr val="tx1"/>
                </a:solidFill>
                <a:latin typeface="Tahoma" charset="0"/>
                <a:ea typeface="ＭＳ Ｐゴシック" charset="-128"/>
              </a:defRPr>
            </a:lvl1pPr>
            <a:lvl2pPr marL="37931725" indent="-37474525">
              <a:defRPr sz="2400">
                <a:solidFill>
                  <a:schemeClr val="tx1"/>
                </a:solidFill>
                <a:latin typeface="Tahoma" charset="0"/>
                <a:ea typeface="ＭＳ Ｐゴシック" charset="-128"/>
              </a:defRPr>
            </a:lvl2pPr>
            <a:lvl3pPr>
              <a:defRPr sz="2400">
                <a:solidFill>
                  <a:schemeClr val="tx1"/>
                </a:solidFill>
                <a:latin typeface="Tahoma" charset="0"/>
                <a:ea typeface="ＭＳ Ｐゴシック" charset="-128"/>
              </a:defRPr>
            </a:lvl3pPr>
            <a:lvl4pPr>
              <a:defRPr sz="2400">
                <a:solidFill>
                  <a:schemeClr val="tx1"/>
                </a:solidFill>
                <a:latin typeface="Tahoma" charset="0"/>
                <a:ea typeface="ＭＳ Ｐゴシック" charset="-128"/>
              </a:defRPr>
            </a:lvl4pPr>
            <a:lvl5pPr>
              <a:defRPr sz="2400">
                <a:solidFill>
                  <a:schemeClr val="tx1"/>
                </a:solidFill>
                <a:latin typeface="Tahoma" charset="0"/>
                <a:ea typeface="ＭＳ Ｐゴシック" charset="-128"/>
              </a:defRPr>
            </a:lvl5pPr>
            <a:lvl6pPr marL="457200" eaLnBrk="0" fontAlgn="base" hangingPunct="0">
              <a:spcBef>
                <a:spcPct val="0"/>
              </a:spcBef>
              <a:spcAft>
                <a:spcPct val="0"/>
              </a:spcAft>
              <a:defRPr sz="2400">
                <a:solidFill>
                  <a:schemeClr val="tx1"/>
                </a:solidFill>
                <a:latin typeface="Tahoma" charset="0"/>
                <a:ea typeface="ＭＳ Ｐゴシック" charset="-128"/>
              </a:defRPr>
            </a:lvl6pPr>
            <a:lvl7pPr marL="914400" eaLnBrk="0" fontAlgn="base" hangingPunct="0">
              <a:spcBef>
                <a:spcPct val="0"/>
              </a:spcBef>
              <a:spcAft>
                <a:spcPct val="0"/>
              </a:spcAft>
              <a:defRPr sz="2400">
                <a:solidFill>
                  <a:schemeClr val="tx1"/>
                </a:solidFill>
                <a:latin typeface="Tahoma" charset="0"/>
                <a:ea typeface="ＭＳ Ｐゴシック" charset="-128"/>
              </a:defRPr>
            </a:lvl7pPr>
            <a:lvl8pPr marL="1371600" eaLnBrk="0" fontAlgn="base" hangingPunct="0">
              <a:spcBef>
                <a:spcPct val="0"/>
              </a:spcBef>
              <a:spcAft>
                <a:spcPct val="0"/>
              </a:spcAft>
              <a:defRPr sz="2400">
                <a:solidFill>
                  <a:schemeClr val="tx1"/>
                </a:solidFill>
                <a:latin typeface="Tahoma" charset="0"/>
                <a:ea typeface="ＭＳ Ｐゴシック" charset="-128"/>
              </a:defRPr>
            </a:lvl8pPr>
            <a:lvl9pPr marL="1828800" eaLnBrk="0" fontAlgn="base" hangingPunct="0">
              <a:spcBef>
                <a:spcPct val="0"/>
              </a:spcBef>
              <a:spcAft>
                <a:spcPct val="0"/>
              </a:spcAft>
              <a:defRPr sz="2400">
                <a:solidFill>
                  <a:schemeClr val="tx1"/>
                </a:solidFill>
                <a:latin typeface="Tahoma" charset="0"/>
                <a:ea typeface="ＭＳ Ｐゴシック" charset="-128"/>
              </a:defRPr>
            </a:lvl9pPr>
          </a:lstStyle>
          <a:p>
            <a:pPr algn="ctr"/>
            <a:r>
              <a:rPr lang="en-US" sz="2000" i="1"/>
              <a:t>What motivated Jesus to save souls?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13668">
                                            <p:txEl>
                                              <p:pRg st="0" end="0"/>
                                            </p:txEl>
                                          </p:spTgt>
                                        </p:tgtEl>
                                        <p:attrNameLst>
                                          <p:attrName>style.visibility</p:attrName>
                                        </p:attrNameLst>
                                      </p:cBhvr>
                                      <p:to>
                                        <p:strVal val="visible"/>
                                      </p:to>
                                    </p:set>
                                    <p:animEffect transition="in" filter="fade">
                                      <p:cBhvr>
                                        <p:cTn id="7" dur="1000"/>
                                        <p:tgtEl>
                                          <p:spTgt spid="113668">
                                            <p:txEl>
                                              <p:pRg st="0" end="0"/>
                                            </p:txEl>
                                          </p:spTgt>
                                        </p:tgtEl>
                                      </p:cBhvr>
                                    </p:animEffect>
                                    <p:anim calcmode="lin" valueType="num">
                                      <p:cBhvr>
                                        <p:cTn id="8" dur="1000" fill="hold"/>
                                        <p:tgtEl>
                                          <p:spTgt spid="11366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366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3668">
                                            <p:txEl>
                                              <p:pRg st="1" end="1"/>
                                            </p:txEl>
                                          </p:spTgt>
                                        </p:tgtEl>
                                        <p:attrNameLst>
                                          <p:attrName>style.visibility</p:attrName>
                                        </p:attrNameLst>
                                      </p:cBhvr>
                                      <p:to>
                                        <p:strVal val="visible"/>
                                      </p:to>
                                    </p:set>
                                    <p:animEffect transition="in" filter="fade">
                                      <p:cBhvr>
                                        <p:cTn id="14" dur="1000"/>
                                        <p:tgtEl>
                                          <p:spTgt spid="113668">
                                            <p:txEl>
                                              <p:pRg st="1" end="1"/>
                                            </p:txEl>
                                          </p:spTgt>
                                        </p:tgtEl>
                                      </p:cBhvr>
                                    </p:animEffect>
                                    <p:anim calcmode="lin" valueType="num">
                                      <p:cBhvr>
                                        <p:cTn id="15" dur="1000" fill="hold"/>
                                        <p:tgtEl>
                                          <p:spTgt spid="113668">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366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3668">
                                            <p:txEl>
                                              <p:pRg st="2" end="2"/>
                                            </p:txEl>
                                          </p:spTgt>
                                        </p:tgtEl>
                                        <p:attrNameLst>
                                          <p:attrName>style.visibility</p:attrName>
                                        </p:attrNameLst>
                                      </p:cBhvr>
                                      <p:to>
                                        <p:strVal val="visible"/>
                                      </p:to>
                                    </p:set>
                                    <p:animEffect transition="in" filter="fade">
                                      <p:cBhvr>
                                        <p:cTn id="21" dur="1000"/>
                                        <p:tgtEl>
                                          <p:spTgt spid="113668">
                                            <p:txEl>
                                              <p:pRg st="2" end="2"/>
                                            </p:txEl>
                                          </p:spTgt>
                                        </p:tgtEl>
                                      </p:cBhvr>
                                    </p:animEffect>
                                    <p:anim calcmode="lin" valueType="num">
                                      <p:cBhvr>
                                        <p:cTn id="22" dur="1000" fill="hold"/>
                                        <p:tgtEl>
                                          <p:spTgt spid="113668">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1366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3668">
                                            <p:txEl>
                                              <p:pRg st="3" end="3"/>
                                            </p:txEl>
                                          </p:spTgt>
                                        </p:tgtEl>
                                        <p:attrNameLst>
                                          <p:attrName>style.visibility</p:attrName>
                                        </p:attrNameLst>
                                      </p:cBhvr>
                                      <p:to>
                                        <p:strVal val="visible"/>
                                      </p:to>
                                    </p:set>
                                    <p:animEffect transition="in" filter="fade">
                                      <p:cBhvr>
                                        <p:cTn id="28" dur="1000"/>
                                        <p:tgtEl>
                                          <p:spTgt spid="113668">
                                            <p:txEl>
                                              <p:pRg st="3" end="3"/>
                                            </p:txEl>
                                          </p:spTgt>
                                        </p:tgtEl>
                                      </p:cBhvr>
                                    </p:animEffect>
                                    <p:anim calcmode="lin" valueType="num">
                                      <p:cBhvr>
                                        <p:cTn id="29" dur="1000" fill="hold"/>
                                        <p:tgtEl>
                                          <p:spTgt spid="113668">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13668">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29"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anim calcmode="lin" valueType="num">
                                      <p:cBhvr>
                                        <p:cTn id="35" dur="1000" fill="hold"/>
                                        <p:tgtEl>
                                          <p:spTgt spid="8"/>
                                        </p:tgtEl>
                                        <p:attrNameLst>
                                          <p:attrName>ppt_x</p:attrName>
                                        </p:attrNameLst>
                                      </p:cBhvr>
                                      <p:tavLst>
                                        <p:tav tm="0">
                                          <p:val>
                                            <p:strVal val="#ppt_x-.2"/>
                                          </p:val>
                                        </p:tav>
                                        <p:tav tm="100000">
                                          <p:val>
                                            <p:strVal val="#ppt_x"/>
                                          </p:val>
                                        </p:tav>
                                      </p:tavLst>
                                    </p:anim>
                                    <p:anim calcmode="lin" valueType="num">
                                      <p:cBhvr>
                                        <p:cTn id="36" dur="1000" fill="hold"/>
                                        <p:tgtEl>
                                          <p:spTgt spid="8"/>
                                        </p:tgtEl>
                                        <p:attrNameLst>
                                          <p:attrName>ppt_y</p:attrName>
                                        </p:attrNameLst>
                                      </p:cBhvr>
                                      <p:tavLst>
                                        <p:tav tm="0">
                                          <p:val>
                                            <p:strVal val="#ppt_y"/>
                                          </p:val>
                                        </p:tav>
                                        <p:tav tm="100000">
                                          <p:val>
                                            <p:strVal val="#ppt_y"/>
                                          </p:val>
                                        </p:tav>
                                      </p:tavLst>
                                    </p:anim>
                                    <p:animEffect transition="in" filter="wipe(right)" prLst="gradientSize: 0.1">
                                      <p:cBhvr>
                                        <p:cTn id="37" dur="10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68" grpId="0" build="p" bldLvl="3"/>
      <p:bldP spid="8"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3668" name="Rectangle 4"/>
          <p:cNvSpPr>
            <a:spLocks noGrp="1" noChangeArrowheads="1"/>
          </p:cNvSpPr>
          <p:nvPr>
            <p:ph type="subTitle" idx="1"/>
          </p:nvPr>
        </p:nvSpPr>
        <p:spPr>
          <a:xfrm>
            <a:off x="1066800" y="2133600"/>
            <a:ext cx="6934200" cy="4724400"/>
          </a:xfrm>
        </p:spPr>
        <p:txBody>
          <a:bodyPr/>
          <a:lstStyle/>
          <a:p>
            <a:pPr eaLnBrk="1" hangingPunct="1">
              <a:spcBef>
                <a:spcPts val="763"/>
              </a:spcBef>
              <a:buFont typeface="Wingdings" charset="2"/>
              <a:buNone/>
              <a:tabLst>
                <a:tab pos="225425" algn="l"/>
              </a:tabLst>
            </a:pPr>
            <a:r>
              <a:rPr lang="en-US" smtClean="0">
                <a:solidFill>
                  <a:srgbClr val="FFFF00"/>
                </a:solidFill>
                <a:effectLst/>
              </a:rPr>
              <a:t>Jesus was motivated by...</a:t>
            </a:r>
          </a:p>
          <a:p>
            <a:pPr marL="455613" lvl="1" indent="-455613" eaLnBrk="1" hangingPunct="1">
              <a:spcBef>
                <a:spcPts val="763"/>
              </a:spcBef>
              <a:buFont typeface="Wingdings" charset="2"/>
              <a:buChar char="Ø"/>
              <a:tabLst>
                <a:tab pos="225425" algn="l"/>
              </a:tabLst>
            </a:pPr>
            <a:r>
              <a:rPr lang="en-US" sz="2400" smtClean="0">
                <a:solidFill>
                  <a:srgbClr val="F2F2F2"/>
                </a:solidFill>
                <a:effectLst/>
              </a:rPr>
              <a:t>The joy set before Him </a:t>
            </a:r>
            <a:r>
              <a:rPr lang="en-US" sz="2000" smtClean="0">
                <a:solidFill>
                  <a:srgbClr val="FFFF00"/>
                </a:solidFill>
                <a:effectLst/>
              </a:rPr>
              <a:t>(Heb. 12:2-3; John 17:24;                 1 Thess. 2:19-20).</a:t>
            </a:r>
            <a:endParaRPr lang="en-US" sz="2400" smtClean="0">
              <a:solidFill>
                <a:srgbClr val="F2F2F2"/>
              </a:solidFill>
              <a:effectLst/>
            </a:endParaRPr>
          </a:p>
          <a:p>
            <a:pPr marL="455613" lvl="1" indent="-455613" eaLnBrk="1" hangingPunct="1">
              <a:spcBef>
                <a:spcPts val="763"/>
              </a:spcBef>
              <a:buFont typeface="Wingdings" charset="2"/>
              <a:buChar char="Ø"/>
              <a:tabLst>
                <a:tab pos="225425" algn="l"/>
              </a:tabLst>
            </a:pPr>
            <a:r>
              <a:rPr lang="en-US" sz="2400" smtClean="0">
                <a:solidFill>
                  <a:srgbClr val="F2F2F2"/>
                </a:solidFill>
                <a:effectLst/>
              </a:rPr>
              <a:t>Compassion for lost souls  </a:t>
            </a:r>
            <a:r>
              <a:rPr lang="en-US" sz="2000" smtClean="0">
                <a:solidFill>
                  <a:srgbClr val="FFFF00"/>
                </a:solidFill>
                <a:effectLst/>
              </a:rPr>
              <a:t>(Matt. 9:35-38;                   Rom. 9:1-3; 10:1)</a:t>
            </a:r>
          </a:p>
          <a:p>
            <a:pPr marL="455613" lvl="1" indent="-455613" eaLnBrk="1" hangingPunct="1">
              <a:spcBef>
                <a:spcPts val="763"/>
              </a:spcBef>
              <a:buFont typeface="Wingdings" charset="2"/>
              <a:buChar char="Ø"/>
              <a:tabLst>
                <a:tab pos="225425" algn="l"/>
              </a:tabLst>
            </a:pPr>
            <a:r>
              <a:rPr lang="en-US" sz="2400" smtClean="0">
                <a:solidFill>
                  <a:srgbClr val="F2F2F2"/>
                </a:solidFill>
                <a:effectLst/>
              </a:rPr>
              <a:t>A sense of purpose  </a:t>
            </a:r>
            <a:r>
              <a:rPr lang="en-US" sz="2000" smtClean="0">
                <a:solidFill>
                  <a:srgbClr val="FFFF00"/>
                </a:solidFill>
                <a:effectLst/>
              </a:rPr>
              <a:t>(John 4:34-38; Luke 19:10; Acts 20:24).</a:t>
            </a:r>
            <a:endParaRPr lang="en-US" sz="2400" smtClean="0">
              <a:solidFill>
                <a:srgbClr val="FFFF00"/>
              </a:solidFill>
              <a:effectLst/>
            </a:endParaRPr>
          </a:p>
          <a:p>
            <a:pPr marL="455613" lvl="1" indent="-455613" eaLnBrk="1" hangingPunct="1">
              <a:spcBef>
                <a:spcPts val="763"/>
              </a:spcBef>
              <a:buFont typeface="Wingdings" charset="2"/>
              <a:buChar char="Ø"/>
              <a:tabLst>
                <a:tab pos="225425" algn="l"/>
              </a:tabLst>
            </a:pPr>
            <a:r>
              <a:rPr lang="en-US" sz="2400" smtClean="0">
                <a:solidFill>
                  <a:srgbClr val="F2F2F2"/>
                </a:solidFill>
                <a:effectLst/>
              </a:rPr>
              <a:t>The love of His Father  </a:t>
            </a:r>
            <a:r>
              <a:rPr lang="en-US" sz="2000" smtClean="0">
                <a:solidFill>
                  <a:srgbClr val="FFFF00"/>
                </a:solidFill>
                <a:effectLst/>
              </a:rPr>
              <a:t>(John 15:9; 17:24-26;       2 Cor. 5:14-15).</a:t>
            </a:r>
            <a:endParaRPr lang="en-US" sz="2400" smtClean="0">
              <a:solidFill>
                <a:srgbClr val="FFFF00"/>
              </a:solidFill>
              <a:effectLst/>
            </a:endParaRPr>
          </a:p>
        </p:txBody>
      </p:sp>
      <p:sp useBgFill="1">
        <p:nvSpPr>
          <p:cNvPr id="6" name="TextBox 5"/>
          <p:cNvSpPr txBox="1">
            <a:spLocks noChangeArrowheads="1"/>
          </p:cNvSpPr>
          <p:nvPr/>
        </p:nvSpPr>
        <p:spPr bwMode="auto">
          <a:xfrm>
            <a:off x="1447800" y="6019800"/>
            <a:ext cx="6251575" cy="538163"/>
          </a:xfrm>
          <a:prstGeom prst="rect">
            <a:avLst/>
          </a:prstGeom>
          <a:ln w="9525">
            <a:solidFill>
              <a:srgbClr val="60C9FD"/>
            </a:solidFill>
            <a:miter lim="800000"/>
            <a:headEnd/>
            <a:tailEnd/>
          </a:ln>
          <a:effectLst>
            <a:outerShdw blurRad="40000" dist="20000" dir="5400000" rotWithShape="0">
              <a:srgbClr val="808080">
                <a:alpha val="37999"/>
              </a:srgbClr>
            </a:outerShdw>
          </a:effectLst>
        </p:spPr>
        <p:txBody>
          <a:bodyPr wrap="none" tIns="91440" bIns="137160">
            <a:spAutoFit/>
          </a:bodyPr>
          <a:lstStyle>
            <a:lvl1pPr>
              <a:defRPr sz="2400">
                <a:solidFill>
                  <a:schemeClr val="tx1"/>
                </a:solidFill>
                <a:latin typeface="Tahoma" charset="0"/>
                <a:ea typeface="ＭＳ Ｐゴシック" charset="-128"/>
              </a:defRPr>
            </a:lvl1pPr>
            <a:lvl2pPr marL="37931725" indent="-37474525">
              <a:defRPr sz="2400">
                <a:solidFill>
                  <a:schemeClr val="tx1"/>
                </a:solidFill>
                <a:latin typeface="Tahoma" charset="0"/>
                <a:ea typeface="ＭＳ Ｐゴシック" charset="-128"/>
              </a:defRPr>
            </a:lvl2pPr>
            <a:lvl3pPr>
              <a:defRPr sz="2400">
                <a:solidFill>
                  <a:schemeClr val="tx1"/>
                </a:solidFill>
                <a:latin typeface="Tahoma" charset="0"/>
                <a:ea typeface="ＭＳ Ｐゴシック" charset="-128"/>
              </a:defRPr>
            </a:lvl3pPr>
            <a:lvl4pPr>
              <a:defRPr sz="2400">
                <a:solidFill>
                  <a:schemeClr val="tx1"/>
                </a:solidFill>
                <a:latin typeface="Tahoma" charset="0"/>
                <a:ea typeface="ＭＳ Ｐゴシック" charset="-128"/>
              </a:defRPr>
            </a:lvl4pPr>
            <a:lvl5pPr>
              <a:defRPr sz="2400">
                <a:solidFill>
                  <a:schemeClr val="tx1"/>
                </a:solidFill>
                <a:latin typeface="Tahoma" charset="0"/>
                <a:ea typeface="ＭＳ Ｐゴシック" charset="-128"/>
              </a:defRPr>
            </a:lvl5pPr>
            <a:lvl6pPr marL="457200" eaLnBrk="0" fontAlgn="base" hangingPunct="0">
              <a:spcBef>
                <a:spcPct val="0"/>
              </a:spcBef>
              <a:spcAft>
                <a:spcPct val="0"/>
              </a:spcAft>
              <a:defRPr sz="2400">
                <a:solidFill>
                  <a:schemeClr val="tx1"/>
                </a:solidFill>
                <a:latin typeface="Tahoma" charset="0"/>
                <a:ea typeface="ＭＳ Ｐゴシック" charset="-128"/>
              </a:defRPr>
            </a:lvl6pPr>
            <a:lvl7pPr marL="914400" eaLnBrk="0" fontAlgn="base" hangingPunct="0">
              <a:spcBef>
                <a:spcPct val="0"/>
              </a:spcBef>
              <a:spcAft>
                <a:spcPct val="0"/>
              </a:spcAft>
              <a:defRPr sz="2400">
                <a:solidFill>
                  <a:schemeClr val="tx1"/>
                </a:solidFill>
                <a:latin typeface="Tahoma" charset="0"/>
                <a:ea typeface="ＭＳ Ｐゴシック" charset="-128"/>
              </a:defRPr>
            </a:lvl7pPr>
            <a:lvl8pPr marL="1371600" eaLnBrk="0" fontAlgn="base" hangingPunct="0">
              <a:spcBef>
                <a:spcPct val="0"/>
              </a:spcBef>
              <a:spcAft>
                <a:spcPct val="0"/>
              </a:spcAft>
              <a:defRPr sz="2400">
                <a:solidFill>
                  <a:schemeClr val="tx1"/>
                </a:solidFill>
                <a:latin typeface="Tahoma" charset="0"/>
                <a:ea typeface="ＭＳ Ｐゴシック" charset="-128"/>
              </a:defRPr>
            </a:lvl8pPr>
            <a:lvl9pPr marL="1828800" eaLnBrk="0" fontAlgn="base" hangingPunct="0">
              <a:spcBef>
                <a:spcPct val="0"/>
              </a:spcBef>
              <a:spcAft>
                <a:spcPct val="0"/>
              </a:spcAft>
              <a:defRPr sz="2400">
                <a:solidFill>
                  <a:schemeClr val="tx1"/>
                </a:solidFill>
                <a:latin typeface="Tahoma" charset="0"/>
                <a:ea typeface="ＭＳ Ｐゴシック" charset="-128"/>
              </a:defRPr>
            </a:lvl9pPr>
          </a:lstStyle>
          <a:p>
            <a:pPr algn="ctr"/>
            <a:r>
              <a:rPr lang="en-US" sz="2000" i="1"/>
              <a:t>The same things should motivate us to save the lost!</a:t>
            </a:r>
          </a:p>
        </p:txBody>
      </p:sp>
      <p:sp>
        <p:nvSpPr>
          <p:cNvPr id="7" name="Title 1"/>
          <p:cNvSpPr txBox="1">
            <a:spLocks/>
          </p:cNvSpPr>
          <p:nvPr/>
        </p:nvSpPr>
        <p:spPr bwMode="auto">
          <a:xfrm>
            <a:off x="533400" y="228601"/>
            <a:ext cx="8153400" cy="1905000"/>
          </a:xfrm>
          <a:prstGeom prst="rect">
            <a:avLst/>
          </a:prstGeom>
          <a:noFill/>
          <a:ln>
            <a:noFill/>
          </a:ln>
          <a:effectLst/>
          <a:extLst>
            <a:ext uri="{FAA26D3D-D897-4be2-8F04-BA451C77F1D7}"/>
          </a:extLst>
        </p:spPr>
        <p:txBody>
          <a:bodyPr anchor="b">
            <a:scene3d>
              <a:camera prst="orthographicFront"/>
              <a:lightRig rig="threePt" dir="t"/>
            </a:scene3d>
            <a:sp3d extrusionH="57150">
              <a:bevelT w="57150" h="38100" prst="artDeco"/>
              <a:bevelB w="57150" h="38100" prst="artDeco"/>
            </a:sp3d>
          </a:bodyPr>
          <a:lstStyle>
            <a:lvl1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mj-lt"/>
                <a:ea typeface="+mj-ea"/>
                <a:cs typeface="ＭＳ Ｐゴシック" charset="0"/>
              </a:defRPr>
            </a:lvl1pPr>
            <a:lvl2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charset="0"/>
                <a:ea typeface="ＭＳ Ｐゴシック" charset="0"/>
                <a:cs typeface="ＭＳ Ｐゴシック" charset="0"/>
              </a:defRPr>
            </a:lvl2pPr>
            <a:lvl3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charset="0"/>
                <a:ea typeface="ＭＳ Ｐゴシック" charset="0"/>
                <a:cs typeface="ＭＳ Ｐゴシック" charset="0"/>
              </a:defRPr>
            </a:lvl3pPr>
            <a:lvl4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charset="0"/>
                <a:ea typeface="ＭＳ Ｐゴシック" charset="0"/>
                <a:cs typeface="ＭＳ Ｐゴシック" charset="0"/>
              </a:defRPr>
            </a:lvl4pPr>
            <a:lvl5pPr algn="l" rtl="0" eaLnBrk="0" fontAlgn="base" hangingPunct="0">
              <a:spcBef>
                <a:spcPct val="0"/>
              </a:spcBef>
              <a:spcAft>
                <a:spcPct val="0"/>
              </a:spcAft>
              <a:defRPr sz="4400" b="1">
                <a:solidFill>
                  <a:schemeClr val="tx2"/>
                </a:solidFill>
                <a:effectLst>
                  <a:outerShdw blurRad="38100" dist="38100" dir="2700000" algn="tl">
                    <a:srgbClr val="000000"/>
                  </a:outerShdw>
                </a:effectLst>
                <a:latin typeface="Tahoma" charset="0"/>
                <a:ea typeface="ＭＳ Ｐゴシック" charset="0"/>
                <a:cs typeface="ＭＳ Ｐゴシック" charset="0"/>
              </a:defRPr>
            </a:lvl5pPr>
            <a:lvl6pPr marL="457200" algn="l" rtl="0" fontAlgn="base">
              <a:spcBef>
                <a:spcPct val="0"/>
              </a:spcBef>
              <a:spcAft>
                <a:spcPct val="0"/>
              </a:spcAft>
              <a:defRPr sz="4400" b="1">
                <a:solidFill>
                  <a:schemeClr val="tx2"/>
                </a:solidFill>
                <a:effectLst>
                  <a:outerShdw blurRad="38100" dist="38100" dir="2700000" algn="tl">
                    <a:srgbClr val="000000"/>
                  </a:outerShdw>
                </a:effectLst>
                <a:latin typeface="Tahoma" charset="0"/>
                <a:ea typeface="ＭＳ Ｐゴシック" charset="0"/>
              </a:defRPr>
            </a:lvl6pPr>
            <a:lvl7pPr marL="914400" algn="l" rtl="0" fontAlgn="base">
              <a:spcBef>
                <a:spcPct val="0"/>
              </a:spcBef>
              <a:spcAft>
                <a:spcPct val="0"/>
              </a:spcAft>
              <a:defRPr sz="4400" b="1">
                <a:solidFill>
                  <a:schemeClr val="tx2"/>
                </a:solidFill>
                <a:effectLst>
                  <a:outerShdw blurRad="38100" dist="38100" dir="2700000" algn="tl">
                    <a:srgbClr val="000000"/>
                  </a:outerShdw>
                </a:effectLst>
                <a:latin typeface="Tahoma" charset="0"/>
                <a:ea typeface="ＭＳ Ｐゴシック" charset="0"/>
              </a:defRPr>
            </a:lvl7pPr>
            <a:lvl8pPr marL="1371600" algn="l" rtl="0" fontAlgn="base">
              <a:spcBef>
                <a:spcPct val="0"/>
              </a:spcBef>
              <a:spcAft>
                <a:spcPct val="0"/>
              </a:spcAft>
              <a:defRPr sz="4400" b="1">
                <a:solidFill>
                  <a:schemeClr val="tx2"/>
                </a:solidFill>
                <a:effectLst>
                  <a:outerShdw blurRad="38100" dist="38100" dir="2700000" algn="tl">
                    <a:srgbClr val="000000"/>
                  </a:outerShdw>
                </a:effectLst>
                <a:latin typeface="Tahoma" charset="0"/>
                <a:ea typeface="ＭＳ Ｐゴシック" charset="0"/>
              </a:defRPr>
            </a:lvl8pPr>
            <a:lvl9pPr marL="1828800" algn="l" rtl="0" fontAlgn="base">
              <a:spcBef>
                <a:spcPct val="0"/>
              </a:spcBef>
              <a:spcAft>
                <a:spcPct val="0"/>
              </a:spcAft>
              <a:defRPr sz="4400" b="1">
                <a:solidFill>
                  <a:schemeClr val="tx2"/>
                </a:solidFill>
                <a:effectLst>
                  <a:outerShdw blurRad="38100" dist="38100" dir="2700000" algn="tl">
                    <a:srgbClr val="000000"/>
                  </a:outerShdw>
                </a:effectLst>
                <a:latin typeface="Tahoma" charset="0"/>
                <a:ea typeface="ＭＳ Ｐゴシック" charset="0"/>
              </a:defRPr>
            </a:lvl9pPr>
          </a:lstStyle>
          <a:p>
            <a:pPr algn="ctr">
              <a:lnSpc>
                <a:spcPct val="60000"/>
              </a:lnSpc>
              <a:defRPr/>
            </a:pPr>
            <a:r>
              <a:rPr lang="en-US" sz="9600" dirty="0" smtClean="0">
                <a:solidFill>
                  <a:srgbClr val="CC9900"/>
                </a:solidFill>
                <a:effectLst/>
                <a:latin typeface="Copperplate"/>
                <a:cs typeface="Copperplate"/>
              </a:rPr>
              <a:t>Motivation</a:t>
            </a:r>
          </a:p>
          <a:p>
            <a:pPr algn="ctr">
              <a:lnSpc>
                <a:spcPct val="60000"/>
              </a:lnSpc>
              <a:defRPr/>
            </a:pPr>
            <a:r>
              <a:rPr lang="en-US" sz="8000" i="1" dirty="0" smtClean="0">
                <a:solidFill>
                  <a:schemeClr val="tx1"/>
                </a:solidFill>
                <a:effectLst/>
                <a:latin typeface="Brush Script MT Italic"/>
                <a:cs typeface="Brush Script MT Italic"/>
              </a:rPr>
              <a:t>To </a:t>
            </a:r>
            <a:r>
              <a:rPr lang="en-US" sz="8000" i="1" dirty="0" smtClean="0">
                <a:solidFill>
                  <a:schemeClr val="tx1"/>
                </a:solidFill>
                <a:effectLst>
                  <a:outerShdw blurRad="50800" dist="38100" dir="2700000">
                    <a:srgbClr val="000000">
                      <a:alpha val="43000"/>
                    </a:srgbClr>
                  </a:outerShdw>
                </a:effectLst>
                <a:latin typeface="Brush Script MT Italic"/>
                <a:cs typeface="Brush Script MT Italic"/>
              </a:rPr>
              <a:t>Evangelism</a:t>
            </a:r>
            <a:endParaRPr lang="en-US" sz="8000" i="1" dirty="0">
              <a:solidFill>
                <a:schemeClr val="tx1"/>
              </a:solidFill>
              <a:effectLst>
                <a:outerShdw blurRad="50800" dist="38100" dir="2700000">
                  <a:srgbClr val="000000">
                    <a:alpha val="43000"/>
                  </a:srgbClr>
                </a:outerShdw>
              </a:effectLst>
              <a:latin typeface="Brush Script MT Italic"/>
              <a:cs typeface="Brush Script MT Italic"/>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2" presetClass="entr" presetSubtype="0" fill="hold" grpId="0" nodeType="withEffect">
                                  <p:stCondLst>
                                    <p:cond delay="0"/>
                                  </p:stCondLst>
                                  <p:childTnLst>
                                    <p:set>
                                      <p:cBhvr>
                                        <p:cTn id="6" dur="1" fill="hold">
                                          <p:stCondLst>
                                            <p:cond delay="0"/>
                                          </p:stCondLst>
                                        </p:cTn>
                                        <p:tgtEl>
                                          <p:spTgt spid="113668">
                                            <p:txEl>
                                              <p:pRg st="0" end="0"/>
                                            </p:txEl>
                                          </p:spTgt>
                                        </p:tgtEl>
                                        <p:attrNameLst>
                                          <p:attrName>style.visibility</p:attrName>
                                        </p:attrNameLst>
                                      </p:cBhvr>
                                      <p:to>
                                        <p:strVal val="visible"/>
                                      </p:to>
                                    </p:set>
                                    <p:animEffect transition="in" filter="fade">
                                      <p:cBhvr>
                                        <p:cTn id="7" dur="1000"/>
                                        <p:tgtEl>
                                          <p:spTgt spid="113668">
                                            <p:txEl>
                                              <p:pRg st="0" end="0"/>
                                            </p:txEl>
                                          </p:spTgt>
                                        </p:tgtEl>
                                      </p:cBhvr>
                                    </p:animEffect>
                                    <p:anim calcmode="lin" valueType="num">
                                      <p:cBhvr>
                                        <p:cTn id="8" dur="1000" fill="hold"/>
                                        <p:tgtEl>
                                          <p:spTgt spid="113668">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113668">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13668">
                                            <p:txEl>
                                              <p:pRg st="1" end="1"/>
                                            </p:txEl>
                                          </p:spTgt>
                                        </p:tgtEl>
                                        <p:attrNameLst>
                                          <p:attrName>style.visibility</p:attrName>
                                        </p:attrNameLst>
                                      </p:cBhvr>
                                      <p:to>
                                        <p:strVal val="visible"/>
                                      </p:to>
                                    </p:set>
                                    <p:animEffect transition="in" filter="fade">
                                      <p:cBhvr>
                                        <p:cTn id="14" dur="1000"/>
                                        <p:tgtEl>
                                          <p:spTgt spid="113668">
                                            <p:txEl>
                                              <p:pRg st="1" end="1"/>
                                            </p:txEl>
                                          </p:spTgt>
                                        </p:tgtEl>
                                      </p:cBhvr>
                                    </p:animEffect>
                                    <p:anim calcmode="lin" valueType="num">
                                      <p:cBhvr>
                                        <p:cTn id="15" dur="1000" fill="hold"/>
                                        <p:tgtEl>
                                          <p:spTgt spid="113668">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113668">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113668">
                                            <p:txEl>
                                              <p:pRg st="2" end="2"/>
                                            </p:txEl>
                                          </p:spTgt>
                                        </p:tgtEl>
                                        <p:attrNameLst>
                                          <p:attrName>style.visibility</p:attrName>
                                        </p:attrNameLst>
                                      </p:cBhvr>
                                      <p:to>
                                        <p:strVal val="visible"/>
                                      </p:to>
                                    </p:set>
                                    <p:animEffect transition="in" filter="fade">
                                      <p:cBhvr>
                                        <p:cTn id="21" dur="1000"/>
                                        <p:tgtEl>
                                          <p:spTgt spid="113668">
                                            <p:txEl>
                                              <p:pRg st="2" end="2"/>
                                            </p:txEl>
                                          </p:spTgt>
                                        </p:tgtEl>
                                      </p:cBhvr>
                                    </p:animEffect>
                                    <p:anim calcmode="lin" valueType="num">
                                      <p:cBhvr>
                                        <p:cTn id="22" dur="1000" fill="hold"/>
                                        <p:tgtEl>
                                          <p:spTgt spid="113668">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113668">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nodeType="clickPar">
                      <p:stCondLst>
                        <p:cond delay="indefinite"/>
                      </p:stCondLst>
                      <p:childTnLst>
                        <p:par>
                          <p:cTn id="25" fill="hold" nodeType="withGroup">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113668">
                                            <p:txEl>
                                              <p:pRg st="3" end="3"/>
                                            </p:txEl>
                                          </p:spTgt>
                                        </p:tgtEl>
                                        <p:attrNameLst>
                                          <p:attrName>style.visibility</p:attrName>
                                        </p:attrNameLst>
                                      </p:cBhvr>
                                      <p:to>
                                        <p:strVal val="visible"/>
                                      </p:to>
                                    </p:set>
                                    <p:animEffect transition="in" filter="fade">
                                      <p:cBhvr>
                                        <p:cTn id="28" dur="1000"/>
                                        <p:tgtEl>
                                          <p:spTgt spid="113668">
                                            <p:txEl>
                                              <p:pRg st="3" end="3"/>
                                            </p:txEl>
                                          </p:spTgt>
                                        </p:tgtEl>
                                      </p:cBhvr>
                                    </p:animEffect>
                                    <p:anim calcmode="lin" valueType="num">
                                      <p:cBhvr>
                                        <p:cTn id="29" dur="1000" fill="hold"/>
                                        <p:tgtEl>
                                          <p:spTgt spid="113668">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113668">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42" presetClass="entr" presetSubtype="0" fill="hold" grpId="0" nodeType="clickEffect">
                                  <p:stCondLst>
                                    <p:cond delay="0"/>
                                  </p:stCondLst>
                                  <p:childTnLst>
                                    <p:set>
                                      <p:cBhvr>
                                        <p:cTn id="34" dur="1" fill="hold">
                                          <p:stCondLst>
                                            <p:cond delay="0"/>
                                          </p:stCondLst>
                                        </p:cTn>
                                        <p:tgtEl>
                                          <p:spTgt spid="113668">
                                            <p:txEl>
                                              <p:pRg st="4" end="4"/>
                                            </p:txEl>
                                          </p:spTgt>
                                        </p:tgtEl>
                                        <p:attrNameLst>
                                          <p:attrName>style.visibility</p:attrName>
                                        </p:attrNameLst>
                                      </p:cBhvr>
                                      <p:to>
                                        <p:strVal val="visible"/>
                                      </p:to>
                                    </p:set>
                                    <p:animEffect transition="in" filter="fade">
                                      <p:cBhvr>
                                        <p:cTn id="35" dur="1000"/>
                                        <p:tgtEl>
                                          <p:spTgt spid="113668">
                                            <p:txEl>
                                              <p:pRg st="4" end="4"/>
                                            </p:txEl>
                                          </p:spTgt>
                                        </p:tgtEl>
                                      </p:cBhvr>
                                    </p:animEffect>
                                    <p:anim calcmode="lin" valueType="num">
                                      <p:cBhvr>
                                        <p:cTn id="36" dur="1000" fill="hold"/>
                                        <p:tgtEl>
                                          <p:spTgt spid="113668">
                                            <p:txEl>
                                              <p:pRg st="4" end="4"/>
                                            </p:txEl>
                                          </p:spTgt>
                                        </p:tgtEl>
                                        <p:attrNameLst>
                                          <p:attrName>ppt_x</p:attrName>
                                        </p:attrNameLst>
                                      </p:cBhvr>
                                      <p:tavLst>
                                        <p:tav tm="0">
                                          <p:val>
                                            <p:strVal val="#ppt_x"/>
                                          </p:val>
                                        </p:tav>
                                        <p:tav tm="100000">
                                          <p:val>
                                            <p:strVal val="#ppt_x"/>
                                          </p:val>
                                        </p:tav>
                                      </p:tavLst>
                                    </p:anim>
                                    <p:anim calcmode="lin" valueType="num">
                                      <p:cBhvr>
                                        <p:cTn id="37" dur="1000" fill="hold"/>
                                        <p:tgtEl>
                                          <p:spTgt spid="113668">
                                            <p:txEl>
                                              <p:pRg st="4" end="4"/>
                                            </p:txEl>
                                          </p:spTgt>
                                        </p:tgtEl>
                                        <p:attrNameLst>
                                          <p:attrName>ppt_y</p:attrName>
                                        </p:attrNameLst>
                                      </p:cBhvr>
                                      <p:tavLst>
                                        <p:tav tm="0">
                                          <p:val>
                                            <p:strVal val="#ppt_y+.1"/>
                                          </p:val>
                                        </p:tav>
                                        <p:tav tm="100000">
                                          <p:val>
                                            <p:strVal val="#ppt_y"/>
                                          </p:val>
                                        </p:tav>
                                      </p:tavLst>
                                    </p:anim>
                                  </p:childTnLst>
                                </p:cTn>
                              </p:par>
                            </p:childTnLst>
                          </p:cTn>
                        </p:par>
                      </p:childTnLst>
                    </p:cTn>
                  </p:par>
                  <p:par>
                    <p:cTn id="38" fill="hold" nodeType="clickPar">
                      <p:stCondLst>
                        <p:cond delay="indefinite"/>
                      </p:stCondLst>
                      <p:childTnLst>
                        <p:par>
                          <p:cTn id="39" fill="hold" nodeType="withGroup">
                            <p:stCondLst>
                              <p:cond delay="0"/>
                            </p:stCondLst>
                            <p:childTnLst>
                              <p:par>
                                <p:cTn id="40" presetID="29" presetClass="entr" presetSubtype="0" fill="hold" grpId="0" nodeType="clickEffect">
                                  <p:stCondLst>
                                    <p:cond delay="0"/>
                                  </p:stCondLst>
                                  <p:childTnLst>
                                    <p:set>
                                      <p:cBhvr>
                                        <p:cTn id="41" dur="1" fill="hold">
                                          <p:stCondLst>
                                            <p:cond delay="0"/>
                                          </p:stCondLst>
                                        </p:cTn>
                                        <p:tgtEl>
                                          <p:spTgt spid="6"/>
                                        </p:tgtEl>
                                        <p:attrNameLst>
                                          <p:attrName>style.visibility</p:attrName>
                                        </p:attrNameLst>
                                      </p:cBhvr>
                                      <p:to>
                                        <p:strVal val="visible"/>
                                      </p:to>
                                    </p:set>
                                    <p:anim calcmode="lin" valueType="num">
                                      <p:cBhvr>
                                        <p:cTn id="42" dur="1000" fill="hold"/>
                                        <p:tgtEl>
                                          <p:spTgt spid="6"/>
                                        </p:tgtEl>
                                        <p:attrNameLst>
                                          <p:attrName>ppt_x</p:attrName>
                                        </p:attrNameLst>
                                      </p:cBhvr>
                                      <p:tavLst>
                                        <p:tav tm="0">
                                          <p:val>
                                            <p:strVal val="#ppt_x-.2"/>
                                          </p:val>
                                        </p:tav>
                                        <p:tav tm="100000">
                                          <p:val>
                                            <p:strVal val="#ppt_x"/>
                                          </p:val>
                                        </p:tav>
                                      </p:tavLst>
                                    </p:anim>
                                    <p:anim calcmode="lin" valueType="num">
                                      <p:cBhvr>
                                        <p:cTn id="43" dur="1000" fill="hold"/>
                                        <p:tgtEl>
                                          <p:spTgt spid="6"/>
                                        </p:tgtEl>
                                        <p:attrNameLst>
                                          <p:attrName>ppt_y</p:attrName>
                                        </p:attrNameLst>
                                      </p:cBhvr>
                                      <p:tavLst>
                                        <p:tav tm="0">
                                          <p:val>
                                            <p:strVal val="#ppt_y"/>
                                          </p:val>
                                        </p:tav>
                                        <p:tav tm="100000">
                                          <p:val>
                                            <p:strVal val="#ppt_y"/>
                                          </p:val>
                                        </p:tav>
                                      </p:tavLst>
                                    </p:anim>
                                    <p:animEffect transition="in" filter="wipe(right)" prLst="gradientSize: 0.1">
                                      <p:cBhvr>
                                        <p:cTn id="44" dur="1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3668" grpId="0" build="p" bldLvl="3"/>
      <p:bldP spid="6" grpId="0" animBg="1"/>
    </p:bldLst>
  </p:timing>
</p:sld>
</file>

<file path=ppt/theme/theme1.xml><?xml version="1.0" encoding="utf-8"?>
<a:theme xmlns:a="http://schemas.openxmlformats.org/drawingml/2006/main" name="Shimmer">
  <a:themeElements>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fontScheme name="Shimmer">
      <a:majorFont>
        <a:latin typeface="Tahoma"/>
        <a:ea typeface="ＭＳ Ｐゴシック"/>
        <a:cs typeface=""/>
      </a:majorFont>
      <a:minorFont>
        <a:latin typeface="Tahoma"/>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Tahoma" charset="0"/>
            <a:ea typeface="ＭＳ Ｐゴシック"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a:ln>
              <a:noFill/>
            </a:ln>
            <a:solidFill>
              <a:schemeClr val="tx1"/>
            </a:solidFill>
            <a:effectLst/>
            <a:latin typeface="Tahoma" charset="0"/>
            <a:ea typeface="ＭＳ Ｐゴシック" charset="0"/>
          </a:defRPr>
        </a:defPPr>
      </a:lstStyle>
    </a:lnDef>
  </a:objectDefaults>
  <a:extraClrSchemeLst>
    <a:extraClrScheme>
      <a:clrScheme name="Shimmer 1">
        <a:dk1>
          <a:srgbClr val="BD3737"/>
        </a:dk1>
        <a:lt1>
          <a:srgbClr val="FFFFFF"/>
        </a:lt1>
        <a:dk2>
          <a:srgbClr val="721E1E"/>
        </a:dk2>
        <a:lt2>
          <a:srgbClr val="FFCC00"/>
        </a:lt2>
        <a:accent1>
          <a:srgbClr val="FF6600"/>
        </a:accent1>
        <a:accent2>
          <a:srgbClr val="CC3300"/>
        </a:accent2>
        <a:accent3>
          <a:srgbClr val="BCABAB"/>
        </a:accent3>
        <a:accent4>
          <a:srgbClr val="DADADA"/>
        </a:accent4>
        <a:accent5>
          <a:srgbClr val="FFB8AA"/>
        </a:accent5>
        <a:accent6>
          <a:srgbClr val="B92D00"/>
        </a:accent6>
        <a:hlink>
          <a:srgbClr val="F7CC2F"/>
        </a:hlink>
        <a:folHlink>
          <a:srgbClr val="C7C6B1"/>
        </a:folHlink>
      </a:clrScheme>
      <a:clrMap bg1="dk2" tx1="lt1" bg2="dk1" tx2="lt2" accent1="accent1" accent2="accent2" accent3="accent3" accent4="accent4" accent5="accent5" accent6="accent6" hlink="hlink" folHlink="folHlink"/>
    </a:extraClrScheme>
    <a:extraClrScheme>
      <a:clrScheme name="Shimmer 2">
        <a:dk1>
          <a:srgbClr val="000099"/>
        </a:dk1>
        <a:lt1>
          <a:srgbClr val="FFFFFF"/>
        </a:lt1>
        <a:dk2>
          <a:srgbClr val="000066"/>
        </a:dk2>
        <a:lt2>
          <a:srgbClr val="EAEAEA"/>
        </a:lt2>
        <a:accent1>
          <a:srgbClr val="66CCFF"/>
        </a:accent1>
        <a:accent2>
          <a:srgbClr val="0066FF"/>
        </a:accent2>
        <a:accent3>
          <a:srgbClr val="AAAAB8"/>
        </a:accent3>
        <a:accent4>
          <a:srgbClr val="DADADA"/>
        </a:accent4>
        <a:accent5>
          <a:srgbClr val="B8E2FF"/>
        </a:accent5>
        <a:accent6>
          <a:srgbClr val="005CE7"/>
        </a:accent6>
        <a:hlink>
          <a:srgbClr val="FFFFCC"/>
        </a:hlink>
        <a:folHlink>
          <a:srgbClr val="99CC00"/>
        </a:folHlink>
      </a:clrScheme>
      <a:clrMap bg1="dk2" tx1="lt1" bg2="dk1" tx2="lt2" accent1="accent1" accent2="accent2" accent3="accent3" accent4="accent4" accent5="accent5" accent6="accent6" hlink="hlink" folHlink="folHlink"/>
    </a:extraClrScheme>
    <a:extraClrScheme>
      <a:clrScheme name="Shimmer 3">
        <a:dk1>
          <a:srgbClr val="6600CC"/>
        </a:dk1>
        <a:lt1>
          <a:srgbClr val="FFFFFF"/>
        </a:lt1>
        <a:dk2>
          <a:srgbClr val="4B0096"/>
        </a:dk2>
        <a:lt2>
          <a:srgbClr val="CDD7DF"/>
        </a:lt2>
        <a:accent1>
          <a:srgbClr val="9999FF"/>
        </a:accent1>
        <a:accent2>
          <a:srgbClr val="7850BA"/>
        </a:accent2>
        <a:accent3>
          <a:srgbClr val="B1AAC9"/>
        </a:accent3>
        <a:accent4>
          <a:srgbClr val="DADADA"/>
        </a:accent4>
        <a:accent5>
          <a:srgbClr val="CACAFF"/>
        </a:accent5>
        <a:accent6>
          <a:srgbClr val="6C48A8"/>
        </a:accent6>
        <a:hlink>
          <a:srgbClr val="00CCFF"/>
        </a:hlink>
        <a:folHlink>
          <a:srgbClr val="0796B3"/>
        </a:folHlink>
      </a:clrScheme>
      <a:clrMap bg1="dk2" tx1="lt1" bg2="dk1" tx2="lt2" accent1="accent1" accent2="accent2" accent3="accent3" accent4="accent4" accent5="accent5" accent6="accent6" hlink="hlink" folHlink="folHlink"/>
    </a:extraClrScheme>
    <a:extraClrScheme>
      <a:clrScheme name="Shimmer 4">
        <a:dk1>
          <a:srgbClr val="55863C"/>
        </a:dk1>
        <a:lt1>
          <a:srgbClr val="FFFFFF"/>
        </a:lt1>
        <a:dk2>
          <a:srgbClr val="375F2F"/>
        </a:dk2>
        <a:lt2>
          <a:srgbClr val="D1EFB3"/>
        </a:lt2>
        <a:accent1>
          <a:srgbClr val="00CC66"/>
        </a:accent1>
        <a:accent2>
          <a:srgbClr val="8EAC66"/>
        </a:accent2>
        <a:accent3>
          <a:srgbClr val="AEB6AD"/>
        </a:accent3>
        <a:accent4>
          <a:srgbClr val="DADADA"/>
        </a:accent4>
        <a:accent5>
          <a:srgbClr val="AAE2B8"/>
        </a:accent5>
        <a:accent6>
          <a:srgbClr val="809B5C"/>
        </a:accent6>
        <a:hlink>
          <a:srgbClr val="B4EF7F"/>
        </a:hlink>
        <a:folHlink>
          <a:srgbClr val="F8F6AC"/>
        </a:folHlink>
      </a:clrScheme>
      <a:clrMap bg1="dk2" tx1="lt1" bg2="dk1" tx2="lt2" accent1="accent1" accent2="accent2" accent3="accent3" accent4="accent4" accent5="accent5" accent6="accent6" hlink="hlink" folHlink="folHlink"/>
    </a:extraClrScheme>
    <a:extraClrScheme>
      <a:clrScheme name="Shimmer 5">
        <a:dk1>
          <a:srgbClr val="588073"/>
        </a:dk1>
        <a:lt1>
          <a:srgbClr val="FFFFFF"/>
        </a:lt1>
        <a:dk2>
          <a:srgbClr val="486768"/>
        </a:dk2>
        <a:lt2>
          <a:srgbClr val="DDDDDD"/>
        </a:lt2>
        <a:accent1>
          <a:srgbClr val="33CCCC"/>
        </a:accent1>
        <a:accent2>
          <a:srgbClr val="008871"/>
        </a:accent2>
        <a:accent3>
          <a:srgbClr val="B1B8B9"/>
        </a:accent3>
        <a:accent4>
          <a:srgbClr val="DADADA"/>
        </a:accent4>
        <a:accent5>
          <a:srgbClr val="ADE2E2"/>
        </a:accent5>
        <a:accent6>
          <a:srgbClr val="007B66"/>
        </a:accent6>
        <a:hlink>
          <a:srgbClr val="00CC99"/>
        </a:hlink>
        <a:folHlink>
          <a:srgbClr val="A8A8A8"/>
        </a:folHlink>
      </a:clrScheme>
      <a:clrMap bg1="dk2" tx1="lt1" bg2="dk1" tx2="lt2" accent1="accent1" accent2="accent2" accent3="accent3" accent4="accent4" accent5="accent5" accent6="accent6" hlink="hlink" folHlink="folHlink"/>
    </a:extraClrScheme>
    <a:extraClrScheme>
      <a:clrScheme name="Shimmer 6">
        <a:dk1>
          <a:srgbClr val="6B6C75"/>
        </a:dk1>
        <a:lt1>
          <a:srgbClr val="FFFFFF"/>
        </a:lt1>
        <a:dk2>
          <a:srgbClr val="575863"/>
        </a:dk2>
        <a:lt2>
          <a:srgbClr val="FFFFCC"/>
        </a:lt2>
        <a:accent1>
          <a:srgbClr val="677481"/>
        </a:accent1>
        <a:accent2>
          <a:srgbClr val="697E5E"/>
        </a:accent2>
        <a:accent3>
          <a:srgbClr val="B4B4B7"/>
        </a:accent3>
        <a:accent4>
          <a:srgbClr val="DADADA"/>
        </a:accent4>
        <a:accent5>
          <a:srgbClr val="B8BCC1"/>
        </a:accent5>
        <a:accent6>
          <a:srgbClr val="5E7254"/>
        </a:accent6>
        <a:hlink>
          <a:srgbClr val="E9E77F"/>
        </a:hlink>
        <a:folHlink>
          <a:srgbClr val="D3A44F"/>
        </a:folHlink>
      </a:clrScheme>
      <a:clrMap bg1="dk2" tx1="lt1" bg2="dk1" tx2="lt2" accent1="accent1" accent2="accent2" accent3="accent3" accent4="accent4" accent5="accent5" accent6="accent6" hlink="hlink" folHlink="folHlink"/>
    </a:extraClrScheme>
    <a:extraClrScheme>
      <a:clrScheme name="Shimmer 7">
        <a:dk1>
          <a:srgbClr val="000000"/>
        </a:dk1>
        <a:lt1>
          <a:srgbClr val="C4D6BE"/>
        </a:lt1>
        <a:dk2>
          <a:srgbClr val="339966"/>
        </a:dk2>
        <a:lt2>
          <a:srgbClr val="EFFBF0"/>
        </a:lt2>
        <a:accent1>
          <a:srgbClr val="DDDDDD"/>
        </a:accent1>
        <a:accent2>
          <a:srgbClr val="CCFF99"/>
        </a:accent2>
        <a:accent3>
          <a:srgbClr val="DEE8DB"/>
        </a:accent3>
        <a:accent4>
          <a:srgbClr val="000000"/>
        </a:accent4>
        <a:accent5>
          <a:srgbClr val="EBEBEB"/>
        </a:accent5>
        <a:accent6>
          <a:srgbClr val="B9E78A"/>
        </a:accent6>
        <a:hlink>
          <a:srgbClr val="009900"/>
        </a:hlink>
        <a:folHlink>
          <a:srgbClr val="336600"/>
        </a:folHlink>
      </a:clrScheme>
      <a:clrMap bg1="lt1" tx1="dk1" bg2="lt2" tx2="dk2" accent1="accent1" accent2="accent2" accent3="accent3" accent4="accent4" accent5="accent5" accent6="accent6" hlink="hlink" folHlink="folHlink"/>
    </a:extraClrScheme>
    <a:extraClrScheme>
      <a:clrScheme name="Shimmer 8">
        <a:dk1>
          <a:srgbClr val="000000"/>
        </a:dk1>
        <a:lt1>
          <a:srgbClr val="D6DAE4"/>
        </a:lt1>
        <a:dk2>
          <a:srgbClr val="000099"/>
        </a:dk2>
        <a:lt2>
          <a:srgbClr val="FFFFFF"/>
        </a:lt2>
        <a:accent1>
          <a:srgbClr val="BFDEE3"/>
        </a:accent1>
        <a:accent2>
          <a:srgbClr val="C0C0C0"/>
        </a:accent2>
        <a:accent3>
          <a:srgbClr val="E8EAEF"/>
        </a:accent3>
        <a:accent4>
          <a:srgbClr val="000000"/>
        </a:accent4>
        <a:accent5>
          <a:srgbClr val="DCECEF"/>
        </a:accent5>
        <a:accent6>
          <a:srgbClr val="AEAEAE"/>
        </a:accent6>
        <a:hlink>
          <a:srgbClr val="3333CC"/>
        </a:hlink>
        <a:folHlink>
          <a:srgbClr val="5E93C9"/>
        </a:folHlink>
      </a:clrScheme>
      <a:clrMap bg1="lt1" tx1="dk1" bg2="lt2" tx2="dk2" accent1="accent1" accent2="accent2" accent3="accent3" accent4="accent4" accent5="accent5" accent6="accent6" hlink="hlink" folHlink="folHlink"/>
    </a:extraClrScheme>
    <a:extraClrScheme>
      <a:clrScheme name="Shimmer 9">
        <a:dk1>
          <a:srgbClr val="4A2500"/>
        </a:dk1>
        <a:lt1>
          <a:srgbClr val="C2C0BA"/>
        </a:lt1>
        <a:dk2>
          <a:srgbClr val="788569"/>
        </a:dk2>
        <a:lt2>
          <a:srgbClr val="F4F4EC"/>
        </a:lt2>
        <a:accent1>
          <a:srgbClr val="E1DFC1"/>
        </a:accent1>
        <a:accent2>
          <a:srgbClr val="A5A7AF"/>
        </a:accent2>
        <a:accent3>
          <a:srgbClr val="DDDCD9"/>
        </a:accent3>
        <a:accent4>
          <a:srgbClr val="3E1E00"/>
        </a:accent4>
        <a:accent5>
          <a:srgbClr val="EEECDD"/>
        </a:accent5>
        <a:accent6>
          <a:srgbClr val="95979E"/>
        </a:accent6>
        <a:hlink>
          <a:srgbClr val="9C9800"/>
        </a:hlink>
        <a:folHlink>
          <a:srgbClr val="666633"/>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Shimmer</Template>
  <TotalTime>3555</TotalTime>
  <Words>259</Words>
  <Application>Microsoft Office PowerPoint</Application>
  <PresentationFormat>On-screen Show (4:3)</PresentationFormat>
  <Paragraphs>25</Paragraphs>
  <Slides>3</Slides>
  <Notes>3</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3</vt:i4>
      </vt:variant>
    </vt:vector>
  </HeadingPairs>
  <TitlesOfParts>
    <vt:vector size="10" baseType="lpstr">
      <vt:lpstr>Arial</vt:lpstr>
      <vt:lpstr>Copperplate</vt:lpstr>
      <vt:lpstr>Tahoma</vt:lpstr>
      <vt:lpstr>Brush Script MT Italic</vt:lpstr>
      <vt:lpstr>Wingdings</vt:lpstr>
      <vt:lpstr>ＭＳ Ｐゴシック</vt:lpstr>
      <vt:lpstr>Shimmer</vt:lpstr>
      <vt:lpstr>PowerPoint Presentation</vt:lpstr>
      <vt:lpstr>PowerPoint Presentation</vt:lpstr>
      <vt:lpstr>PowerPoint Presentation</vt:lpstr>
    </vt:vector>
  </TitlesOfParts>
  <Company>ExecutableOutlines.com</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Parables Of Jesus</dc:title>
  <dc:creator>Mark A. Copeland</dc:creator>
  <cp:lastModifiedBy>Kyle Pope</cp:lastModifiedBy>
  <cp:revision>142</cp:revision>
  <cp:lastPrinted>2013-01-27T13:12:48Z</cp:lastPrinted>
  <dcterms:created xsi:type="dcterms:W3CDTF">2014-01-12T20:41:58Z</dcterms:created>
  <dcterms:modified xsi:type="dcterms:W3CDTF">2014-01-13T21:54:48Z</dcterms:modified>
</cp:coreProperties>
</file>