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s/slide5.xml" ContentType="application/vnd.openxmlformats-officedocument.presentationml.slide+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4.xml" ContentType="application/vnd.openxmlformats-officedocument.presentationml.slideLayout+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7" r:id="rId2"/>
    <p:sldId id="263" r:id="rId3"/>
    <p:sldId id="262" r:id="rId4"/>
    <p:sldId id="258" r:id="rId5"/>
    <p:sldId id="259" r:id="rId6"/>
    <p:sldId id="260" r:id="rId7"/>
    <p:sldId id="261"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F8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9486" autoAdjust="0"/>
  </p:normalViewPr>
  <p:slideViewPr>
    <p:cSldViewPr snapToGrid="0" snapToObjects="1">
      <p:cViewPr varScale="1">
        <p:scale>
          <a:sx n="104" d="100"/>
          <a:sy n="104" d="100"/>
        </p:scale>
        <p:origin x="-368"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B8E2440-6925-E447-A0EB-F27B879AC3CF}" type="datetimeFigureOut">
              <a:rPr lang="en-US" smtClean="0"/>
              <a:pPr/>
              <a:t>9/8/14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6868B46-3E2E-1847-BE20-C83CB067637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B8E2440-6925-E447-A0EB-F27B879AC3CF}" type="datetimeFigureOut">
              <a:rPr lang="en-US" smtClean="0"/>
              <a:pPr/>
              <a:t>9/8/14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6868B46-3E2E-1847-BE20-C83CB06763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B8E2440-6925-E447-A0EB-F27B879AC3CF}" type="datetimeFigureOut">
              <a:rPr lang="en-US" smtClean="0"/>
              <a:pPr/>
              <a:t>9/8/14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6868B46-3E2E-1847-BE20-C83CB067637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B8E2440-6925-E447-A0EB-F27B879AC3CF}" type="datetimeFigureOut">
              <a:rPr lang="en-US" smtClean="0"/>
              <a:pPr/>
              <a:t>9/8/14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6868B46-3E2E-1847-BE20-C83CB067637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B8E2440-6925-E447-A0EB-F27B879AC3CF}" type="datetimeFigureOut">
              <a:rPr lang="en-US" smtClean="0"/>
              <a:pPr/>
              <a:t>9/8/14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6868B46-3E2E-1847-BE20-C83CB067637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B8E2440-6925-E447-A0EB-F27B879AC3CF}" type="datetimeFigureOut">
              <a:rPr lang="en-US" smtClean="0"/>
              <a:pPr/>
              <a:t>9/8/14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6868B46-3E2E-1847-BE20-C83CB067637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0B8E2440-6925-E447-A0EB-F27B879AC3CF}" type="datetimeFigureOut">
              <a:rPr lang="en-US" smtClean="0"/>
              <a:pPr/>
              <a:t>9/8/14</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C6868B46-3E2E-1847-BE20-C83CB067637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0B8E2440-6925-E447-A0EB-F27B879AC3CF}" type="datetimeFigureOut">
              <a:rPr lang="en-US" smtClean="0"/>
              <a:pPr/>
              <a:t>9/8/14</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C6868B46-3E2E-1847-BE20-C83CB06763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0B8E2440-6925-E447-A0EB-F27B879AC3CF}" type="datetimeFigureOut">
              <a:rPr lang="en-US" smtClean="0"/>
              <a:pPr/>
              <a:t>9/8/14</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C6868B46-3E2E-1847-BE20-C83CB06763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B8E2440-6925-E447-A0EB-F27B879AC3CF}" type="datetimeFigureOut">
              <a:rPr lang="en-US" smtClean="0"/>
              <a:pPr/>
              <a:t>9/8/14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6868B46-3E2E-1847-BE20-C83CB067637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B8E2440-6925-E447-A0EB-F27B879AC3CF}" type="datetimeFigureOut">
              <a:rPr lang="en-US" smtClean="0"/>
              <a:pPr/>
              <a:t>9/8/14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6868B46-3E2E-1847-BE20-C83CB067637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3"/>
          <a:srcRect l="1667" b="10671"/>
          <a:stretch>
            <a:fillRect/>
          </a:stretch>
        </p:blipFill>
        <p:spPr>
          <a:xfrm>
            <a:off x="0" y="0"/>
            <a:ext cx="9144000" cy="6858000"/>
          </a:xfrm>
          <a:prstGeom prst="rect">
            <a:avLst/>
          </a:prstGeom>
        </p:spPr>
      </p:pic>
      <p:sp>
        <p:nvSpPr>
          <p:cNvPr id="2" name="Title Placeholder 1"/>
          <p:cNvSpPr>
            <a:spLocks noGrp="1"/>
          </p:cNvSpPr>
          <p:nvPr>
            <p:ph type="title"/>
          </p:nvPr>
        </p:nvSpPr>
        <p:spPr>
          <a:xfrm>
            <a:off x="1257300" y="274638"/>
            <a:ext cx="7429500" cy="1143000"/>
          </a:xfrm>
          <a:prstGeom prst="rect">
            <a:avLst/>
          </a:prstGeom>
          <a:effectLst>
            <a:outerShdw blurRad="50800" dist="38100" dir="2700000">
              <a:srgbClr val="000000">
                <a:alpha val="43000"/>
              </a:srgbClr>
            </a:outerShdw>
          </a:effectLst>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600200" y="1600201"/>
            <a:ext cx="7086600" cy="40259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b="1" kern="1200">
          <a:solidFill>
            <a:schemeClr val="bg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b="1" kern="1200">
          <a:solidFill>
            <a:srgbClr val="FF8000"/>
          </a:solidFill>
          <a:effectLst>
            <a:outerShdw blurRad="50800" dist="38100" dir="2700000">
              <a:srgbClr val="000000">
                <a:alpha val="43000"/>
              </a:srgbClr>
            </a:outerShdw>
          </a:effectLst>
          <a:latin typeface="+mn-lt"/>
          <a:ea typeface="+mn-ea"/>
          <a:cs typeface="+mn-cs"/>
        </a:defRPr>
      </a:lvl1pPr>
      <a:lvl2pPr marL="742950" indent="-285750" algn="l" defTabSz="457200" rtl="0" eaLnBrk="1" latinLnBrk="0" hangingPunct="1">
        <a:spcBef>
          <a:spcPct val="20000"/>
        </a:spcBef>
        <a:buFont typeface="Arial"/>
        <a:buChar char="–"/>
        <a:defRPr sz="2800" b="1" kern="1200">
          <a:solidFill>
            <a:srgbClr val="FF8000"/>
          </a:solidFill>
          <a:effectLst>
            <a:outerShdw blurRad="50800" dist="38100" dir="2700000">
              <a:srgbClr val="000000">
                <a:alpha val="43000"/>
              </a:srgbClr>
            </a:outerShdw>
          </a:effectLst>
          <a:latin typeface="+mn-lt"/>
          <a:ea typeface="+mn-ea"/>
          <a:cs typeface="+mn-cs"/>
        </a:defRPr>
      </a:lvl2pPr>
      <a:lvl3pPr marL="1143000" indent="-228600" algn="l" defTabSz="457200" rtl="0" eaLnBrk="1" latinLnBrk="0" hangingPunct="1">
        <a:spcBef>
          <a:spcPct val="20000"/>
        </a:spcBef>
        <a:buFont typeface="Arial"/>
        <a:buChar char="•"/>
        <a:defRPr sz="2400" b="1" kern="1200">
          <a:solidFill>
            <a:srgbClr val="FF8000"/>
          </a:solidFill>
          <a:effectLst>
            <a:outerShdw blurRad="50800" dist="38100" dir="2700000">
              <a:srgbClr val="000000">
                <a:alpha val="43000"/>
              </a:srgbClr>
            </a:outerShdw>
          </a:effectLst>
          <a:latin typeface="+mn-lt"/>
          <a:ea typeface="+mn-ea"/>
          <a:cs typeface="+mn-cs"/>
        </a:defRPr>
      </a:lvl3pPr>
      <a:lvl4pPr marL="1600200" indent="-228600" algn="l" defTabSz="457200" rtl="0" eaLnBrk="1" latinLnBrk="0" hangingPunct="1">
        <a:spcBef>
          <a:spcPct val="20000"/>
        </a:spcBef>
        <a:buFont typeface="Arial"/>
        <a:buChar char="–"/>
        <a:defRPr sz="2000" b="1" kern="1200">
          <a:solidFill>
            <a:srgbClr val="FF8000"/>
          </a:solidFill>
          <a:effectLst>
            <a:outerShdw blurRad="50800" dist="38100" dir="2700000">
              <a:srgbClr val="000000">
                <a:alpha val="43000"/>
              </a:srgbClr>
            </a:outerShdw>
          </a:effectLst>
          <a:latin typeface="+mn-lt"/>
          <a:ea typeface="+mn-ea"/>
          <a:cs typeface="+mn-cs"/>
        </a:defRPr>
      </a:lvl4pPr>
      <a:lvl5pPr marL="2057400" indent="-228600" algn="l" defTabSz="457200" rtl="0" eaLnBrk="1" latinLnBrk="0" hangingPunct="1">
        <a:spcBef>
          <a:spcPct val="20000"/>
        </a:spcBef>
        <a:buFont typeface="Arial"/>
        <a:buChar char="»"/>
        <a:defRPr sz="2000" b="1" kern="1200">
          <a:solidFill>
            <a:srgbClr val="FF8000"/>
          </a:solidFill>
          <a:effectLst>
            <a:outerShdw blurRad="50800" dist="38100" dir="2700000">
              <a:srgbClr val="000000">
                <a:alpha val="43000"/>
              </a:srgbClr>
            </a:outerShdw>
          </a:effectLst>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Philippians 2:1-8</a:t>
            </a:r>
            <a:endParaRPr lang="en-US" dirty="0"/>
          </a:p>
        </p:txBody>
      </p:sp>
      <p:sp>
        <p:nvSpPr>
          <p:cNvPr id="3" name="Content Placeholder 2"/>
          <p:cNvSpPr>
            <a:spLocks noGrp="1"/>
          </p:cNvSpPr>
          <p:nvPr>
            <p:ph idx="1"/>
          </p:nvPr>
        </p:nvSpPr>
        <p:spPr>
          <a:xfrm>
            <a:off x="1425460" y="1580871"/>
            <a:ext cx="7438308" cy="4045229"/>
          </a:xfrm>
        </p:spPr>
        <p:txBody>
          <a:bodyPr>
            <a:normAutofit fontScale="77500" lnSpcReduction="20000"/>
          </a:bodyPr>
          <a:lstStyle/>
          <a:p>
            <a:pPr marL="0" indent="0">
              <a:spcBef>
                <a:spcPts val="0"/>
              </a:spcBef>
              <a:buNone/>
            </a:pPr>
            <a:r>
              <a:rPr lang="en-US" sz="3900" dirty="0" smtClean="0">
                <a:solidFill>
                  <a:srgbClr val="BFBFBF"/>
                </a:solidFill>
              </a:rPr>
              <a:t>“Therefore if there is any consolation in Christ, if any comfort of love, if any fellowship of the Spirit, if any affection and mercy,  fulfill my joy by being like-minded, having the same love, being of one accord, of one mind. Let nothing be done through selfish ambition or conceit, but in lowliness of mind let each esteem others better than himself.</a:t>
            </a:r>
            <a:r>
              <a:rPr lang="en-US" sz="3900" dirty="0">
                <a:solidFill>
                  <a:srgbClr val="BFBFBF"/>
                </a:solidFill>
              </a:rPr>
              <a:t> </a:t>
            </a:r>
            <a:r>
              <a:rPr lang="en-US" sz="3900" dirty="0" smtClean="0">
                <a:solidFill>
                  <a:srgbClr val="BFBFBF"/>
                </a:solidFill>
              </a:rPr>
              <a:t>Let each of you look out not only for his own interests, but also for the interests of others…”</a:t>
            </a:r>
            <a:endParaRPr lang="en-US" dirty="0">
              <a:solidFill>
                <a:srgbClr val="BFBFBF"/>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Philippians 2:1-8</a:t>
            </a:r>
            <a:endParaRPr lang="en-US" dirty="0"/>
          </a:p>
        </p:txBody>
      </p:sp>
      <p:sp>
        <p:nvSpPr>
          <p:cNvPr id="3" name="Content Placeholder 2"/>
          <p:cNvSpPr>
            <a:spLocks noGrp="1"/>
          </p:cNvSpPr>
          <p:nvPr>
            <p:ph idx="1"/>
          </p:nvPr>
        </p:nvSpPr>
        <p:spPr>
          <a:xfrm>
            <a:off x="1425460" y="1580871"/>
            <a:ext cx="7438308" cy="4045229"/>
          </a:xfrm>
        </p:spPr>
        <p:txBody>
          <a:bodyPr>
            <a:normAutofit fontScale="77500" lnSpcReduction="20000"/>
          </a:bodyPr>
          <a:lstStyle/>
          <a:p>
            <a:pPr marL="0" indent="0">
              <a:spcBef>
                <a:spcPts val="0"/>
              </a:spcBef>
              <a:buNone/>
            </a:pPr>
            <a:r>
              <a:rPr lang="en-US" sz="3900" dirty="0" smtClean="0">
                <a:solidFill>
                  <a:srgbClr val="BFBFBF"/>
                </a:solidFill>
              </a:rPr>
              <a:t>“… Let this mind be in you which was also in Christ Jesus, who, being in the form of God, did not consider it robbery to be equal with God, but made Himself of no reputation, taking the form of a bondservant, and coming in the likeness of men. And being found in appearance as a man, He humbled Himself and became obedient to the point of death, even the death of the cross” (NKJV).</a:t>
            </a:r>
            <a:endParaRPr lang="en-US" dirty="0">
              <a:solidFill>
                <a:srgbClr val="BFBFBF"/>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Putting on the Mind of Christ</a:t>
            </a:r>
            <a:endParaRPr lang="en-US" dirty="0"/>
          </a:p>
        </p:txBody>
      </p:sp>
      <p:sp>
        <p:nvSpPr>
          <p:cNvPr id="3" name="Content Placeholder 2"/>
          <p:cNvSpPr>
            <a:spLocks noGrp="1"/>
          </p:cNvSpPr>
          <p:nvPr>
            <p:ph idx="1"/>
          </p:nvPr>
        </p:nvSpPr>
        <p:spPr>
          <a:xfrm>
            <a:off x="1425460" y="1995525"/>
            <a:ext cx="7438308" cy="3630575"/>
          </a:xfrm>
        </p:spPr>
        <p:txBody>
          <a:bodyPr/>
          <a:lstStyle/>
          <a:p>
            <a:pPr>
              <a:spcAft>
                <a:spcPts val="1800"/>
              </a:spcAft>
              <a:buNone/>
            </a:pPr>
            <a:r>
              <a:rPr lang="en-US" sz="3900" dirty="0" smtClean="0">
                <a:solidFill>
                  <a:srgbClr val="BFBFBF"/>
                </a:solidFill>
              </a:rPr>
              <a:t>I. It Was Not “Carnal” (Rom. 8:5-9).</a:t>
            </a:r>
          </a:p>
          <a:p>
            <a:pPr marL="795338" indent="-449263">
              <a:buNone/>
            </a:pPr>
            <a:r>
              <a:rPr lang="en-US" sz="3600" dirty="0" smtClean="0">
                <a:solidFill>
                  <a:srgbClr val="BFBFBF"/>
                </a:solidFill>
              </a:rPr>
              <a:t>A. Interested in spiritual matters (Luke 2:49; 4:16).</a:t>
            </a:r>
          </a:p>
          <a:p>
            <a:pPr>
              <a:buNone/>
            </a:pPr>
            <a:endParaRPr lang="en-US" dirty="0">
              <a:solidFill>
                <a:srgbClr val="BFBFBF"/>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Putting on the Mind of Christ</a:t>
            </a:r>
            <a:endParaRPr lang="en-US" dirty="0"/>
          </a:p>
        </p:txBody>
      </p:sp>
      <p:sp>
        <p:nvSpPr>
          <p:cNvPr id="3" name="Content Placeholder 2"/>
          <p:cNvSpPr>
            <a:spLocks noGrp="1"/>
          </p:cNvSpPr>
          <p:nvPr>
            <p:ph idx="1"/>
          </p:nvPr>
        </p:nvSpPr>
        <p:spPr>
          <a:xfrm>
            <a:off x="1425460" y="1995525"/>
            <a:ext cx="7438308" cy="3630575"/>
          </a:xfrm>
        </p:spPr>
        <p:txBody>
          <a:bodyPr/>
          <a:lstStyle/>
          <a:p>
            <a:pPr marL="519113" indent="-519113">
              <a:spcAft>
                <a:spcPts val="1800"/>
              </a:spcAft>
              <a:buNone/>
            </a:pPr>
            <a:r>
              <a:rPr lang="en-US" sz="3900" dirty="0" smtClean="0">
                <a:solidFill>
                  <a:srgbClr val="BFBFBF"/>
                </a:solidFill>
              </a:rPr>
              <a:t>II. It Was Not Interested In Retribution (1 Peter 2:21-24).</a:t>
            </a:r>
          </a:p>
          <a:p>
            <a:pPr marL="795338" indent="-449263">
              <a:buNone/>
            </a:pPr>
            <a:r>
              <a:rPr lang="en-US" sz="3600" dirty="0" smtClean="0">
                <a:solidFill>
                  <a:srgbClr val="BFBFBF"/>
                </a:solidFill>
              </a:rPr>
              <a:t>A. Nor Self defense (Matthew 27:11-14).</a:t>
            </a:r>
          </a:p>
          <a:p>
            <a:pPr>
              <a:buNone/>
            </a:pPr>
            <a:endParaRPr lang="en-US" dirty="0">
              <a:solidFill>
                <a:srgbClr val="BFBFBF"/>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Putting on the Mind of Christ</a:t>
            </a:r>
            <a:endParaRPr lang="en-US" dirty="0"/>
          </a:p>
        </p:txBody>
      </p:sp>
      <p:sp>
        <p:nvSpPr>
          <p:cNvPr id="3" name="Content Placeholder 2"/>
          <p:cNvSpPr>
            <a:spLocks noGrp="1"/>
          </p:cNvSpPr>
          <p:nvPr>
            <p:ph idx="1"/>
          </p:nvPr>
        </p:nvSpPr>
        <p:spPr>
          <a:xfrm>
            <a:off x="1425460" y="1736367"/>
            <a:ext cx="7438308" cy="3889733"/>
          </a:xfrm>
        </p:spPr>
        <p:txBody>
          <a:bodyPr>
            <a:normAutofit fontScale="92500"/>
          </a:bodyPr>
          <a:lstStyle/>
          <a:p>
            <a:pPr marL="519113" indent="-519113">
              <a:spcAft>
                <a:spcPts val="1800"/>
              </a:spcAft>
              <a:buNone/>
            </a:pPr>
            <a:r>
              <a:rPr lang="en-US" sz="4108" dirty="0" smtClean="0">
                <a:solidFill>
                  <a:srgbClr val="BFBFBF"/>
                </a:solidFill>
              </a:rPr>
              <a:t>III. It Was Patient.</a:t>
            </a:r>
          </a:p>
          <a:p>
            <a:pPr marL="1089025" indent="-742950">
              <a:buAutoNum type="alphaUcPeriod"/>
            </a:pPr>
            <a:r>
              <a:rPr lang="en-US" sz="3600" dirty="0" smtClean="0">
                <a:solidFill>
                  <a:srgbClr val="BFBFBF"/>
                </a:solidFill>
              </a:rPr>
              <a:t>Towards bad attitudes among the disciples (Luke 9:46-48; 22:24-30).</a:t>
            </a:r>
          </a:p>
          <a:p>
            <a:pPr marL="1089025" indent="-742950">
              <a:buAutoNum type="alphaUcPeriod"/>
            </a:pPr>
            <a:r>
              <a:rPr lang="en-US" sz="3600" dirty="0" smtClean="0">
                <a:solidFill>
                  <a:srgbClr val="BFBFBF"/>
                </a:solidFill>
              </a:rPr>
              <a:t>Towards misunderstood teaching (Luke 17:20,21; Acts 1:6-8).</a:t>
            </a:r>
          </a:p>
          <a:p>
            <a:pPr>
              <a:buNone/>
            </a:pPr>
            <a:endParaRPr lang="en-US" dirty="0">
              <a:solidFill>
                <a:srgbClr val="BFBFBF"/>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Putting on the Mind of Christ</a:t>
            </a:r>
            <a:endParaRPr lang="en-US" dirty="0"/>
          </a:p>
        </p:txBody>
      </p:sp>
      <p:sp>
        <p:nvSpPr>
          <p:cNvPr id="3" name="Content Placeholder 2"/>
          <p:cNvSpPr>
            <a:spLocks noGrp="1"/>
          </p:cNvSpPr>
          <p:nvPr>
            <p:ph idx="1"/>
          </p:nvPr>
        </p:nvSpPr>
        <p:spPr>
          <a:xfrm>
            <a:off x="1425460" y="2034400"/>
            <a:ext cx="7438308" cy="3591700"/>
          </a:xfrm>
        </p:spPr>
        <p:txBody>
          <a:bodyPr>
            <a:normAutofit/>
          </a:bodyPr>
          <a:lstStyle/>
          <a:p>
            <a:pPr marL="519113" indent="-519113">
              <a:spcAft>
                <a:spcPts val="1800"/>
              </a:spcAft>
              <a:buNone/>
            </a:pPr>
            <a:r>
              <a:rPr lang="en-US" sz="3600" dirty="0" smtClean="0">
                <a:solidFill>
                  <a:srgbClr val="BFBFBF"/>
                </a:solidFill>
              </a:rPr>
              <a:t>IV. It Is Considerate (Matt. 19:13-15).</a:t>
            </a:r>
          </a:p>
          <a:p>
            <a:pPr marL="1089025" indent="-742950">
              <a:buAutoNum type="alphaUcPeriod"/>
            </a:pPr>
            <a:r>
              <a:rPr lang="en-US" sz="3600" dirty="0" smtClean="0">
                <a:solidFill>
                  <a:srgbClr val="BFBFBF"/>
                </a:solidFill>
              </a:rPr>
              <a:t>“The kindness of God...through Jesus Christ” (Titus 3:3-7).</a:t>
            </a:r>
          </a:p>
          <a:p>
            <a:pPr>
              <a:buNone/>
            </a:pPr>
            <a:endParaRPr lang="en-US" dirty="0">
              <a:solidFill>
                <a:srgbClr val="BFBFBF"/>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Putting on the Mind of Christ</a:t>
            </a:r>
            <a:endParaRPr lang="en-US" dirty="0"/>
          </a:p>
        </p:txBody>
      </p:sp>
      <p:sp>
        <p:nvSpPr>
          <p:cNvPr id="3" name="Content Placeholder 2"/>
          <p:cNvSpPr>
            <a:spLocks noGrp="1"/>
          </p:cNvSpPr>
          <p:nvPr>
            <p:ph idx="1"/>
          </p:nvPr>
        </p:nvSpPr>
        <p:spPr>
          <a:xfrm>
            <a:off x="1425460" y="1580871"/>
            <a:ext cx="7438308" cy="4045230"/>
          </a:xfrm>
        </p:spPr>
        <p:txBody>
          <a:bodyPr>
            <a:normAutofit fontScale="92500"/>
          </a:bodyPr>
          <a:lstStyle/>
          <a:p>
            <a:pPr marL="519113" indent="-519113">
              <a:spcAft>
                <a:spcPts val="1800"/>
              </a:spcAft>
              <a:buNone/>
            </a:pPr>
            <a:r>
              <a:rPr lang="en-US" sz="4108" dirty="0" smtClean="0">
                <a:solidFill>
                  <a:srgbClr val="BFBFBF"/>
                </a:solidFill>
              </a:rPr>
              <a:t>V. It Is Compassionate (Matt. 9:36; 14:14; 15:32).</a:t>
            </a:r>
          </a:p>
          <a:p>
            <a:pPr marL="1089025" indent="-742950">
              <a:buAutoNum type="alphaUcPeriod"/>
            </a:pPr>
            <a:r>
              <a:rPr lang="en-US" sz="3600" dirty="0" smtClean="0">
                <a:solidFill>
                  <a:srgbClr val="BFBFBF"/>
                </a:solidFill>
              </a:rPr>
              <a:t>“Jesus wept” (John 11:32-36).</a:t>
            </a:r>
          </a:p>
          <a:p>
            <a:pPr marL="1089025" indent="-742950">
              <a:buAutoNum type="alphaUcPeriod"/>
            </a:pPr>
            <a:r>
              <a:rPr lang="en-US" sz="3600" dirty="0" smtClean="0">
                <a:solidFill>
                  <a:srgbClr val="BFBFBF"/>
                </a:solidFill>
              </a:rPr>
              <a:t>One who can sympathize (Heb. 4:14-16).</a:t>
            </a:r>
          </a:p>
          <a:p>
            <a:pPr marL="1089025" indent="-742950">
              <a:buAutoNum type="alphaUcPeriod"/>
            </a:pPr>
            <a:r>
              <a:rPr lang="en-US" sz="3600" dirty="0" smtClean="0">
                <a:solidFill>
                  <a:srgbClr val="BFBFBF"/>
                </a:solidFill>
              </a:rPr>
              <a:t>“Father forgive them” (Luke 23:34)</a:t>
            </a:r>
          </a:p>
          <a:p>
            <a:pPr>
              <a:buNone/>
            </a:pPr>
            <a:endParaRPr lang="en-US" dirty="0">
              <a:solidFill>
                <a:srgbClr val="BFBFBF"/>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30</TotalTime>
  <Words>434</Words>
  <Application>Microsoft Macintosh PowerPoint</Application>
  <PresentationFormat>On-screen Show (4:3)</PresentationFormat>
  <Paragraphs>22</Paragraphs>
  <Slides>7</Slides>
  <Notes>0</Notes>
  <HiddenSlides>0</HiddenSlides>
  <MMClips>0</MMClips>
  <ScaleCrop>false</ScaleCrop>
  <HeadingPairs>
    <vt:vector size="4" baseType="variant">
      <vt:variant>
        <vt:lpstr>Design Template</vt:lpstr>
      </vt:variant>
      <vt:variant>
        <vt:i4>1</vt:i4>
      </vt:variant>
      <vt:variant>
        <vt:lpstr>Slide Titles</vt:lpstr>
      </vt:variant>
      <vt:variant>
        <vt:i4>7</vt:i4>
      </vt:variant>
    </vt:vector>
  </HeadingPairs>
  <TitlesOfParts>
    <vt:vector size="8" baseType="lpstr">
      <vt:lpstr>Office Theme</vt:lpstr>
      <vt:lpstr>Philippians 2:1-8</vt:lpstr>
      <vt:lpstr>Philippians 2:1-8</vt:lpstr>
      <vt:lpstr>Putting on the Mind of Christ</vt:lpstr>
      <vt:lpstr>Putting on the Mind of Christ</vt:lpstr>
      <vt:lpstr>Putting on the Mind of Christ</vt:lpstr>
      <vt:lpstr>Putting on the Mind of Christ</vt:lpstr>
      <vt:lpstr>Putting on the Mind of Christ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Putting on the Mind of Christ</dc:title>
  <dc:creator>Kyle Pope</dc:creator>
  <cp:lastModifiedBy>Kyle Pope</cp:lastModifiedBy>
  <cp:revision>4</cp:revision>
  <dcterms:created xsi:type="dcterms:W3CDTF">2014-09-08T17:42:30Z</dcterms:created>
  <dcterms:modified xsi:type="dcterms:W3CDTF">2014-09-08T17:44:50Z</dcterms:modified>
</cp:coreProperties>
</file>