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Default Extension="jpeg" ContentType="image/jpeg"/>
  <Override PartName="/ppt/slides/slide5.xml" ContentType="application/vnd.openxmlformats-officedocument.presentationml.slide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623B63EC-F6CF-9C4D-B50A-D78E314CB231}" type="datetimeFigureOut">
              <a:rPr lang="en-US" smtClean="0"/>
              <a:pPr/>
              <a:t>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4EBFC865-034E-574F-94B2-49353259A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906573"/>
          </a:xfrm>
        </p:spPr>
        <p:txBody>
          <a:bodyPr/>
          <a:lstStyle/>
          <a:p>
            <a:r>
              <a:rPr lang="en-US" sz="5000" b="1" spc="-100" dirty="0" smtClean="0"/>
              <a:t>Starting a New Year</a:t>
            </a:r>
            <a:endParaRPr lang="en-US" sz="5000" b="1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1874763"/>
            <a:ext cx="7799387" cy="801202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Meditations for Our Life in Christ</a:t>
            </a:r>
            <a:endParaRPr lang="en-US" sz="2600" b="1" dirty="0"/>
          </a:p>
        </p:txBody>
      </p:sp>
      <p:pic>
        <p:nvPicPr>
          <p:cNvPr id="4" name="Picture 3" descr="jan-calenda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762000"/>
            <a:ext cx="2955561" cy="2216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707" y="2830287"/>
            <a:ext cx="7635817" cy="3647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1. New Experiences Await Us (Josh. 3:1-4).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We have not “passed this way before.”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We must be open to new experiences.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We must be hopeful, yet ever watchful.</a:t>
            </a:r>
          </a:p>
          <a:p>
            <a:r>
              <a:rPr lang="en-US" sz="2800" b="1" dirty="0" smtClean="0"/>
              <a:t>2. The Future is Uncertain (James 4:13-16).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We have no time to waste.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We can’t presume to have time.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We must give the Lord our all. </a:t>
            </a:r>
          </a:p>
          <a:p>
            <a:endParaRPr lang="en-US" sz="2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906573"/>
          </a:xfrm>
        </p:spPr>
        <p:txBody>
          <a:bodyPr/>
          <a:lstStyle/>
          <a:p>
            <a:r>
              <a:rPr lang="en-US" sz="5000" b="1" spc="-100" dirty="0" smtClean="0"/>
              <a:t>Starting a New Year</a:t>
            </a:r>
            <a:endParaRPr lang="en-US" sz="5000" b="1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1874763"/>
            <a:ext cx="7799387" cy="801202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Meditations for Our Life in Christ</a:t>
            </a:r>
            <a:endParaRPr lang="en-US" sz="2600" b="1" dirty="0"/>
          </a:p>
        </p:txBody>
      </p:sp>
      <p:pic>
        <p:nvPicPr>
          <p:cNvPr id="4" name="Picture 3" descr="jan-calenda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762000"/>
            <a:ext cx="2955561" cy="2216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707" y="2978671"/>
            <a:ext cx="763581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Time Means Nothing to God (2 Pet. 3:8).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He has all of it!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He is patient—He wants our obedience.</a:t>
            </a:r>
          </a:p>
          <a:p>
            <a:r>
              <a:rPr lang="en-US" sz="2800" b="1" dirty="0" smtClean="0"/>
              <a:t>4. Time is Valuable to Man…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We have so little of it (Job 14:1-2).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We must use it wisely (Eph. 5:15-17).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We cannot retrieve it or relive it. </a:t>
            </a:r>
          </a:p>
          <a:p>
            <a:endParaRPr lang="en-US" sz="2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906573"/>
          </a:xfrm>
        </p:spPr>
        <p:txBody>
          <a:bodyPr/>
          <a:lstStyle/>
          <a:p>
            <a:r>
              <a:rPr lang="en-US" sz="5000" b="1" spc="-100" dirty="0" smtClean="0"/>
              <a:t>Starting a New Year</a:t>
            </a:r>
            <a:endParaRPr lang="en-US" sz="5000" b="1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1874763"/>
            <a:ext cx="7799387" cy="801202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Meditations for Our Life in Christ</a:t>
            </a:r>
            <a:endParaRPr lang="en-US" sz="2600" b="1" dirty="0"/>
          </a:p>
        </p:txBody>
      </p:sp>
      <p:pic>
        <p:nvPicPr>
          <p:cNvPr id="4" name="Picture 3" descr="jan-calenda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762000"/>
            <a:ext cx="2955561" cy="2216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707" y="2978671"/>
            <a:ext cx="7635817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5. It is Time to Take Inventory…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We should count our blessings (Psa. 65:9-11).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We should consider our life in Christ.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Where have we grown—where can we grow?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906573"/>
          </a:xfrm>
        </p:spPr>
        <p:txBody>
          <a:bodyPr/>
          <a:lstStyle/>
          <a:p>
            <a:r>
              <a:rPr lang="en-US" sz="5000" b="1" spc="-100" dirty="0" smtClean="0"/>
              <a:t>Starting a New Year</a:t>
            </a:r>
            <a:endParaRPr lang="en-US" sz="5000" b="1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1874763"/>
            <a:ext cx="7799387" cy="801202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Meditations for Our Life in Christ</a:t>
            </a:r>
            <a:endParaRPr lang="en-US" sz="2600" b="1" dirty="0"/>
          </a:p>
        </p:txBody>
      </p:sp>
      <p:pic>
        <p:nvPicPr>
          <p:cNvPr id="4" name="Picture 3" descr="jan-calenda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762000"/>
            <a:ext cx="2955561" cy="2216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707" y="2978671"/>
            <a:ext cx="7974483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6. It is Time to Lay Aside Weights (Heb. 12:1-2).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Lay aside malice, deceit, hypocrisy, and evil speaking (1 Pet. 2:1-3).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Lay aside </a:t>
            </a:r>
            <a:r>
              <a:rPr lang="en-US" sz="2500" b="1" dirty="0" err="1" smtClean="0"/>
              <a:t>lukewarmness</a:t>
            </a:r>
            <a:r>
              <a:rPr lang="en-US" sz="2500" b="1" dirty="0" smtClean="0"/>
              <a:t> (Rev. 3:14-16).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Lay aside worldliness (1 John 2:15-17).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Lay aside sorrows and disappointments.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Lay aside anything that hinders us, robs our zeal, or prevents service to Christ (Matt. 13:45-46).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906573"/>
          </a:xfrm>
        </p:spPr>
        <p:txBody>
          <a:bodyPr/>
          <a:lstStyle/>
          <a:p>
            <a:r>
              <a:rPr lang="en-US" sz="5000" b="1" spc="-100" dirty="0" smtClean="0"/>
              <a:t>Starting a New Year</a:t>
            </a:r>
            <a:endParaRPr lang="en-US" sz="5000" b="1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1874763"/>
            <a:ext cx="7799387" cy="801202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Meditations for Our Life in Christ</a:t>
            </a:r>
            <a:endParaRPr lang="en-US" sz="2600" b="1" dirty="0"/>
          </a:p>
        </p:txBody>
      </p:sp>
      <p:pic>
        <p:nvPicPr>
          <p:cNvPr id="4" name="Picture 3" descr="jan-calenda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762000"/>
            <a:ext cx="2955561" cy="2216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707" y="2830287"/>
            <a:ext cx="763581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7</a:t>
            </a:r>
            <a:r>
              <a:rPr lang="en-US" sz="2800" b="1" dirty="0" smtClean="0"/>
              <a:t>. Many make resolutions in a new year.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“I will lose weight!”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“I will manage my money better!”</a:t>
            </a:r>
          </a:p>
          <a:p>
            <a:pPr marL="688975" lvl="1" indent="-231775">
              <a:buFont typeface="Arial"/>
              <a:buChar char="•"/>
            </a:pPr>
            <a:r>
              <a:rPr lang="en-US" sz="2500" b="1" dirty="0" smtClean="0"/>
              <a:t>“I’ll do better in school!”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“I’ll break that bad habit!”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“I’ll turn from those bad influences!”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Some are kept—some are broken.</a:t>
            </a:r>
          </a:p>
          <a:p>
            <a:pPr marL="687388" lvl="1" indent="-230188">
              <a:buFont typeface="Arial"/>
              <a:buChar char="•"/>
            </a:pPr>
            <a:r>
              <a:rPr lang="en-US" sz="2500" b="1" dirty="0" smtClean="0"/>
              <a:t>What should Christians resolve?</a:t>
            </a:r>
          </a:p>
          <a:p>
            <a:endParaRPr lang="en-US" sz="2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906573"/>
          </a:xfrm>
        </p:spPr>
        <p:txBody>
          <a:bodyPr/>
          <a:lstStyle/>
          <a:p>
            <a:r>
              <a:rPr lang="en-US" sz="5000" b="1" spc="-100" dirty="0" smtClean="0"/>
              <a:t>Starting a New Year</a:t>
            </a:r>
            <a:endParaRPr lang="en-US" sz="5000" b="1" spc="-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1874763"/>
            <a:ext cx="7799387" cy="801202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Meditations for Our Life in Christ</a:t>
            </a:r>
            <a:endParaRPr lang="en-US" sz="2600" b="1" dirty="0"/>
          </a:p>
        </p:txBody>
      </p:sp>
      <p:pic>
        <p:nvPicPr>
          <p:cNvPr id="4" name="Picture 3" descr="jan-calenda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762000"/>
            <a:ext cx="2955561" cy="2216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707" y="2830286"/>
            <a:ext cx="8010769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8</a:t>
            </a:r>
            <a:r>
              <a:rPr lang="en-US" sz="2800" b="1" dirty="0" smtClean="0"/>
              <a:t>. Resolutions for life in Christ…</a:t>
            </a:r>
          </a:p>
          <a:p>
            <a:pPr marL="688975" lvl="1" indent="-231775">
              <a:buFont typeface="Arial"/>
              <a:buChar char="•"/>
            </a:pPr>
            <a:r>
              <a:rPr lang="en-US" sz="2400" b="1" dirty="0" smtClean="0"/>
              <a:t>Resolve to make this a happy year (Psa. 144:11-15).</a:t>
            </a:r>
          </a:p>
          <a:p>
            <a:pPr marL="688975" lvl="1" indent="-231775">
              <a:buFont typeface="Arial"/>
              <a:buChar char="•"/>
            </a:pPr>
            <a:r>
              <a:rPr lang="en-US" sz="2400" b="1" dirty="0" smtClean="0"/>
              <a:t>Resolve to improve ourselves (2 Pet. 3:17-18).</a:t>
            </a:r>
          </a:p>
          <a:p>
            <a:pPr marL="688975" lvl="1" indent="-231775">
              <a:buFont typeface="Arial"/>
              <a:buChar char="•"/>
            </a:pPr>
            <a:r>
              <a:rPr lang="en-US" sz="2400" b="1" dirty="0" smtClean="0"/>
              <a:t>Resolve to become more like Christ (1 John 2:6).</a:t>
            </a:r>
          </a:p>
          <a:p>
            <a:pPr marL="687388" lvl="1" indent="-230188">
              <a:buFont typeface="Arial"/>
              <a:buChar char="•"/>
            </a:pPr>
            <a:r>
              <a:rPr lang="en-US" sz="2400" b="1" dirty="0" smtClean="0"/>
              <a:t>Resolve to read Scripture more (Psa. 119:11).</a:t>
            </a:r>
          </a:p>
          <a:p>
            <a:pPr marL="687388" lvl="1" indent="-230188">
              <a:buFont typeface="Arial"/>
              <a:buChar char="•"/>
            </a:pPr>
            <a:r>
              <a:rPr lang="en-US" sz="2400" b="1" dirty="0" smtClean="0"/>
              <a:t>Resolve to pray more (Psa. 55:16-18). </a:t>
            </a:r>
          </a:p>
          <a:p>
            <a:pPr marL="687388" lvl="1" indent="-230188">
              <a:buFont typeface="Arial"/>
              <a:buChar char="•"/>
            </a:pPr>
            <a:r>
              <a:rPr lang="en-US" sz="2400" b="1" dirty="0" smtClean="0"/>
              <a:t>Determine to resist Satan (Jas. 4:7-8). </a:t>
            </a:r>
          </a:p>
          <a:p>
            <a:pPr marL="687388" lvl="1" indent="-230188">
              <a:buFont typeface="Arial"/>
              <a:buChar char="•"/>
            </a:pPr>
            <a:r>
              <a:rPr lang="en-US" sz="2400" b="1" spc="-60" dirty="0" smtClean="0"/>
              <a:t>Resolve peace (Ro. 14:19; Mt. 5:9; Pr. 20:3; Ps. 133:1).</a:t>
            </a:r>
          </a:p>
          <a:p>
            <a:pPr marL="687388" lvl="1" indent="-230188">
              <a:buFont typeface="Arial"/>
              <a:buChar char="•"/>
            </a:pPr>
            <a:r>
              <a:rPr lang="en-US" sz="2400" b="1" dirty="0" smtClean="0"/>
              <a:t>Resolve to move forward (Phil. 3:13-14; </a:t>
            </a:r>
            <a:r>
              <a:rPr lang="en-US" sz="2400" b="1" dirty="0" err="1" smtClean="0"/>
              <a:t>Lk</a:t>
            </a:r>
            <a:r>
              <a:rPr lang="en-US" sz="2400" b="1" dirty="0" smtClean="0"/>
              <a:t>. 9:62).</a:t>
            </a:r>
          </a:p>
          <a:p>
            <a:endParaRPr lang="en-US" sz="2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Codex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102</TotalTime>
  <Words>565</Words>
  <Application>Microsoft Macintosh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Codex</vt:lpstr>
      <vt:lpstr>Starting a New Year</vt:lpstr>
      <vt:lpstr>Starting a New Year</vt:lpstr>
      <vt:lpstr>Starting a New Year</vt:lpstr>
      <vt:lpstr>Starting a New Year</vt:lpstr>
      <vt:lpstr>Starting a New Year</vt:lpstr>
      <vt:lpstr>Starting a New Year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Starting a New Year</dc:title>
  <dc:creator>Kyle Pope</dc:creator>
  <cp:lastModifiedBy>Kyle Pope</cp:lastModifiedBy>
  <cp:revision>3</cp:revision>
  <dcterms:created xsi:type="dcterms:W3CDTF">2015-01-10T06:12:06Z</dcterms:created>
  <dcterms:modified xsi:type="dcterms:W3CDTF">2015-01-10T06:13:11Z</dcterms:modified>
</cp:coreProperties>
</file>