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30CDF2-8BB3-4F49-8ED3-5E57B0187275}" type="datetimeFigureOut">
              <a:rPr lang="en-US" smtClean="0"/>
              <a:pPr/>
              <a:t>7/3/14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A26B0-C350-3E45-9C0B-AF02A621B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ultimedia\A_Original\025_A_BonusDrop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8" y="2422511"/>
            <a:ext cx="6798632" cy="3703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1500" dirty="0" smtClean="0"/>
              <a:t>T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O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L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R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A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N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C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endParaRPr lang="en-US" spc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018" y="2271374"/>
            <a:ext cx="6798632" cy="3854789"/>
          </a:xfrm>
        </p:spPr>
        <p:txBody>
          <a:bodyPr/>
          <a:lstStyle/>
          <a:p>
            <a:pPr>
              <a:buNone/>
            </a:pPr>
            <a:r>
              <a:rPr lang="en-US" sz="3400" dirty="0" smtClean="0"/>
              <a:t>I. Christians should be tolerant.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We should be tolerant of each other’s differences (Eph. 4:1-3).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We should be tolerant of each other’s personalities (1 Cor. 12:18-27).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1500" dirty="0" smtClean="0"/>
              <a:t>T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O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L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R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A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N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C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endParaRPr lang="en-US" spc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018" y="2271374"/>
            <a:ext cx="6798632" cy="3854789"/>
          </a:xfrm>
        </p:spPr>
        <p:txBody>
          <a:bodyPr/>
          <a:lstStyle/>
          <a:p>
            <a:pPr>
              <a:buNone/>
            </a:pPr>
            <a:r>
              <a:rPr lang="en-US" sz="3400" dirty="0" smtClean="0"/>
              <a:t>I. Christians should be tolerant.</a:t>
            </a:r>
          </a:p>
          <a:p>
            <a:pPr marL="971550" lvl="1" indent="-514350">
              <a:buFont typeface="+mj-lt"/>
              <a:buAutoNum type="alphaUcPeriod" startAt="3"/>
            </a:pPr>
            <a:r>
              <a:rPr lang="en-US" dirty="0" smtClean="0"/>
              <a:t>We should be tolerant of each other’s financial status (James 2:1-4).</a:t>
            </a:r>
          </a:p>
          <a:p>
            <a:pPr marL="971550" lvl="1" indent="-514350">
              <a:buAutoNum type="alphaUcPeriod" startAt="3"/>
            </a:pPr>
            <a:r>
              <a:rPr lang="en-US" dirty="0" smtClean="0"/>
              <a:t>We should be tolerant when it comes to matters of judgment (Rom. 14:1-10).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1500" dirty="0" smtClean="0"/>
              <a:t>T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O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L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R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A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N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C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endParaRPr lang="en-US" spc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018" y="2230076"/>
            <a:ext cx="6798632" cy="3896086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  <a:buNone/>
            </a:pPr>
            <a:r>
              <a:rPr lang="en-US" dirty="0" smtClean="0"/>
              <a:t>II. Christians must not be tolerant of...</a:t>
            </a:r>
          </a:p>
          <a:p>
            <a:pPr marL="971550" lvl="1" indent="-514350">
              <a:lnSpc>
                <a:spcPct val="85000"/>
              </a:lnSpc>
              <a:buAutoNum type="alphaUcPeriod"/>
            </a:pPr>
            <a:r>
              <a:rPr lang="en-US" sz="2600" dirty="0" smtClean="0"/>
              <a:t>Things that are contrary to the Word of God (2 Cor. 10:4-6). </a:t>
            </a:r>
          </a:p>
          <a:p>
            <a:pPr marL="1371600" lvl="2" indent="-51435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Twisting Scripture (2 Pet. 3:14-16).</a:t>
            </a:r>
          </a:p>
          <a:p>
            <a:pPr marL="1371600" lvl="2" indent="-51435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False doctrine (1 John 4:1-3).</a:t>
            </a:r>
            <a:r>
              <a:rPr lang="en-US" dirty="0" smtClean="0"/>
              <a:t> </a:t>
            </a:r>
          </a:p>
          <a:p>
            <a:pPr marL="1487488" lvl="3" indent="-173038">
              <a:lnSpc>
                <a:spcPct val="85000"/>
              </a:lnSpc>
              <a:buFont typeface="Arial"/>
              <a:buChar char="•"/>
            </a:pPr>
            <a:r>
              <a:rPr lang="en-US" dirty="0" smtClean="0"/>
              <a:t>This is part of the work of elders (Titus 1:7-11).</a:t>
            </a:r>
          </a:p>
          <a:p>
            <a:pPr marL="1371600" lvl="2" indent="-51435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A different gospel (Gal. 1:6-9).</a:t>
            </a:r>
          </a:p>
          <a:p>
            <a:pPr marL="1371600" lvl="2" indent="-51435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A false Christ (2 Cor. 11:2-4). </a:t>
            </a:r>
          </a:p>
          <a:p>
            <a:pPr marL="1487488" lvl="3" indent="-173038">
              <a:lnSpc>
                <a:spcPct val="85000"/>
              </a:lnSpc>
              <a:buFont typeface="Arial"/>
              <a:buChar char="•"/>
            </a:pPr>
            <a:r>
              <a:rPr lang="en-US" dirty="0" smtClean="0"/>
              <a:t>To be tolerant of such things is to share in error (2 John 9-11).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1500" dirty="0" smtClean="0"/>
              <a:t>T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O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L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R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A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N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C</a:t>
            </a:r>
            <a:r>
              <a:rPr lang="en-US" spc="1500" baseline="30000" dirty="0" smtClean="0"/>
              <a:t>.</a:t>
            </a:r>
            <a:r>
              <a:rPr lang="en-US" spc="1500" dirty="0" smtClean="0"/>
              <a:t>E</a:t>
            </a:r>
            <a:endParaRPr lang="en-US" spc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018" y="2230076"/>
            <a:ext cx="6798632" cy="3896086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  <a:buNone/>
            </a:pPr>
            <a:r>
              <a:rPr lang="en-US" dirty="0" smtClean="0"/>
              <a:t>II. Christians must not be tolerant of...</a:t>
            </a:r>
          </a:p>
          <a:p>
            <a:pPr marL="971550" lvl="1" indent="-514350">
              <a:lnSpc>
                <a:spcPct val="85000"/>
              </a:lnSpc>
              <a:buFont typeface="+mj-lt"/>
              <a:buAutoNum type="alphaUcPeriod" startAt="2"/>
            </a:pPr>
            <a:r>
              <a:rPr lang="en-US" sz="2600" dirty="0" smtClean="0"/>
              <a:t>Unrepentant sin.</a:t>
            </a:r>
          </a:p>
          <a:p>
            <a:pPr marL="1371600" lvl="2" indent="-514350">
              <a:lnSpc>
                <a:spcPct val="85000"/>
              </a:lnSpc>
              <a:buAutoNum type="arabicPeriod"/>
            </a:pPr>
            <a:r>
              <a:rPr lang="en-US" sz="2200" dirty="0" smtClean="0"/>
              <a:t>It will lead the one outside of Christ to hell (Acts 17:29-31).</a:t>
            </a:r>
          </a:p>
          <a:p>
            <a:pPr lvl="3" indent="-285750">
              <a:lnSpc>
                <a:spcPct val="85000"/>
              </a:lnSpc>
              <a:buFont typeface="Arial"/>
              <a:buChar char="•"/>
            </a:pPr>
            <a:r>
              <a:rPr lang="en-US" sz="1800" dirty="0" smtClean="0"/>
              <a:t>God’s wrath will come upon the ungodly (Eph. 5:5-7).</a:t>
            </a:r>
          </a:p>
          <a:p>
            <a:pPr marL="1314450" lvl="2" indent="-45720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It will lead the Christian to condemnation (1 Cor. 5:1-13).</a:t>
            </a:r>
          </a:p>
          <a:p>
            <a:pPr marL="1314450" lvl="2" indent="-45720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It will make it harder to convert others (Rom. 2:21-24).</a:t>
            </a:r>
          </a:p>
          <a:p>
            <a:pPr marL="1314450" lvl="2" indent="-457200">
              <a:lnSpc>
                <a:spcPct val="85000"/>
              </a:lnSpc>
              <a:buFont typeface="+mj-lt"/>
              <a:buAutoNum type="arabicPeriod"/>
            </a:pPr>
            <a:r>
              <a:rPr lang="en-US" sz="2200" dirty="0" smtClean="0"/>
              <a:t>It could lead us to be lost (1 Cor. 15:53).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315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T.O.L.E.R.A.N.C.E</vt:lpstr>
      <vt:lpstr>T.O.L.E.R.A.N.C.E</vt:lpstr>
      <vt:lpstr>T.O.L.E.R.A.N.C.E</vt:lpstr>
      <vt:lpstr>T.O.L.E.R.A.N.C.E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3</cp:revision>
  <dcterms:created xsi:type="dcterms:W3CDTF">2014-07-03T15:34:47Z</dcterms:created>
  <dcterms:modified xsi:type="dcterms:W3CDTF">2014-07-03T15:34:59Z</dcterms:modified>
</cp:coreProperties>
</file>