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DA7F0-6049-CA40-B77B-9CFEE4445294}" type="datetimeFigureOut">
              <a:rPr lang="en-US" smtClean="0"/>
              <a:pPr/>
              <a:t>11/22/15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CAF6A-0C4E-4D49-B753-E54EC4B8C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2194"/>
            <a:ext cx="8229600" cy="366120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Water to Wine – Power Over Chemistry 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(John 2</a:t>
            </a:r>
            <a:r>
              <a:rPr lang="en-US" sz="33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:</a:t>
            </a:r>
            <a:r>
              <a:rPr lang="en-US" sz="33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11)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.</a:t>
            </a:r>
            <a:endParaRPr lang="en-US" sz="33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 marL="571500" indent="-571500">
              <a:spcBef>
                <a:spcPts val="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Healing a Sick Child – Power Over Distance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(John 4:48; 4:53-54).</a:t>
            </a:r>
          </a:p>
          <a:p>
            <a:pPr marL="571500" indent="-571500">
              <a:spcBef>
                <a:spcPts val="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Healing a Crippled Man – Power Over Time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(John 5:5-9).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b="10526"/>
          <a:stretch>
            <a:fillRect/>
          </a:stretch>
        </p:blipFill>
        <p:spPr>
          <a:xfrm>
            <a:off x="-44811" y="-162121"/>
            <a:ext cx="9214459" cy="2756036"/>
          </a:xfrm>
          <a:prstGeom prst="rect">
            <a:avLst/>
          </a:prstGeom>
          <a:effectLst>
            <a:outerShdw blurRad="50800" dist="1143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t="23561" b="31702"/>
          <a:stretch>
            <a:fillRect/>
          </a:stretch>
        </p:blipFill>
        <p:spPr>
          <a:xfrm>
            <a:off x="0" y="756559"/>
            <a:ext cx="9214459" cy="1378017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6344"/>
            <a:ext cx="8229600" cy="785591"/>
          </a:xfrm>
        </p:spPr>
        <p:txBody>
          <a:bodyPr>
            <a:normAutofit/>
          </a:bodyPr>
          <a:lstStyle/>
          <a:p>
            <a:r>
              <a:rPr lang="en-US" sz="3500" cap="all" spc="1500" dirty="0" smtClean="0">
                <a:latin typeface="Cambria"/>
                <a:cs typeface="Cambria"/>
              </a:rPr>
              <a:t>Eight signs in the</a:t>
            </a:r>
            <a:endParaRPr lang="en-US" sz="3500" cap="all" spc="1500" dirty="0">
              <a:latin typeface="Cambria"/>
              <a:cs typeface="Cambria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2194"/>
            <a:ext cx="8229600" cy="3661203"/>
          </a:xfrm>
        </p:spPr>
        <p:txBody>
          <a:bodyPr>
            <a:normAutofit/>
          </a:bodyPr>
          <a:lstStyle/>
          <a:p>
            <a:pPr marL="798513" indent="-798513">
              <a:spcBef>
                <a:spcPts val="0"/>
              </a:spcBef>
              <a:spcAft>
                <a:spcPts val="1200"/>
              </a:spcAft>
              <a:buFont typeface="+mj-lt"/>
              <a:buAutoNum type="romanUcPeriod" startAt="4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Feeding of the Multitude – Power Over Quantity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(John 6:2; 6:14).</a:t>
            </a:r>
            <a:endParaRPr lang="en-US" sz="33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 marL="798513" indent="-798513">
              <a:spcBef>
                <a:spcPts val="0"/>
              </a:spcBef>
              <a:spcAft>
                <a:spcPts val="1200"/>
              </a:spcAft>
              <a:buFont typeface="+mj-lt"/>
              <a:buAutoNum type="romanUcPeriod" startAt="4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Walking on the Sea – Power Over Natural Law 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(John 6:19-20).</a:t>
            </a:r>
          </a:p>
          <a:p>
            <a:pPr marL="798513" indent="-798513">
              <a:spcBef>
                <a:spcPts val="0"/>
              </a:spcBef>
              <a:spcAft>
                <a:spcPts val="1200"/>
              </a:spcAft>
              <a:buFont typeface="+mj-lt"/>
              <a:buAutoNum type="romanUcPeriod" startAt="4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Healing of the Blind Man – Power Over Misfortune 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(John 9:16-21).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b="10526"/>
          <a:stretch>
            <a:fillRect/>
          </a:stretch>
        </p:blipFill>
        <p:spPr>
          <a:xfrm>
            <a:off x="-44811" y="-162121"/>
            <a:ext cx="9214459" cy="2756036"/>
          </a:xfrm>
          <a:prstGeom prst="rect">
            <a:avLst/>
          </a:prstGeom>
          <a:effectLst>
            <a:outerShdw blurRad="50800" dist="1143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t="23561" b="31702"/>
          <a:stretch>
            <a:fillRect/>
          </a:stretch>
        </p:blipFill>
        <p:spPr>
          <a:xfrm>
            <a:off x="0" y="756559"/>
            <a:ext cx="9214459" cy="1378017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6344"/>
            <a:ext cx="8229600" cy="785591"/>
          </a:xfrm>
        </p:spPr>
        <p:txBody>
          <a:bodyPr>
            <a:normAutofit/>
          </a:bodyPr>
          <a:lstStyle/>
          <a:p>
            <a:r>
              <a:rPr lang="en-US" sz="3500" cap="all" spc="1500" dirty="0" smtClean="0">
                <a:latin typeface="Cambria"/>
                <a:cs typeface="Cambria"/>
              </a:rPr>
              <a:t>Eight signs in the</a:t>
            </a:r>
            <a:endParaRPr lang="en-US" sz="3500" cap="all" spc="1500" dirty="0">
              <a:latin typeface="Cambria"/>
              <a:cs typeface="Cambri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2194"/>
            <a:ext cx="8229600" cy="3661203"/>
          </a:xfrm>
        </p:spPr>
        <p:txBody>
          <a:bodyPr>
            <a:normAutofit/>
          </a:bodyPr>
          <a:lstStyle/>
          <a:p>
            <a:pPr marL="919163" indent="-919163">
              <a:spcBef>
                <a:spcPts val="0"/>
              </a:spcBef>
              <a:spcAft>
                <a:spcPts val="1200"/>
              </a:spcAft>
              <a:buFont typeface="+mj-lt"/>
              <a:buAutoNum type="romanUcPeriod" startAt="7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The Resurrection of Lazarus – Power Over Death 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(John 11:15; 11:42-48; 12:10-11).</a:t>
            </a:r>
            <a:endParaRPr lang="en-US" sz="33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 marL="919163" indent="-919163">
              <a:spcBef>
                <a:spcPts val="0"/>
              </a:spcBef>
              <a:spcAft>
                <a:spcPts val="1200"/>
              </a:spcAft>
              <a:buFont typeface="+mj-lt"/>
              <a:buAutoNum type="romanUcPeriod" startAt="7"/>
            </a:pPr>
            <a:r>
              <a:rPr lang="en-US" sz="33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Jesus’ Resurrection – Power Over Sin. </a:t>
            </a:r>
            <a:r>
              <a:rPr lang="en-US" sz="33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(John 20:1-8; 19-20; 1:29; 10:14-17; Heb. 2:14; 1 John 3:8).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b="10526"/>
          <a:stretch>
            <a:fillRect/>
          </a:stretch>
        </p:blipFill>
        <p:spPr>
          <a:xfrm>
            <a:off x="-44811" y="-162121"/>
            <a:ext cx="9214459" cy="2756036"/>
          </a:xfrm>
          <a:prstGeom prst="rect">
            <a:avLst/>
          </a:prstGeom>
          <a:effectLst>
            <a:outerShdw blurRad="50800" dist="1143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t="23561" b="31702"/>
          <a:stretch>
            <a:fillRect/>
          </a:stretch>
        </p:blipFill>
        <p:spPr>
          <a:xfrm>
            <a:off x="0" y="756559"/>
            <a:ext cx="9214459" cy="1378017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6344"/>
            <a:ext cx="8229600" cy="785591"/>
          </a:xfrm>
        </p:spPr>
        <p:txBody>
          <a:bodyPr>
            <a:normAutofit/>
          </a:bodyPr>
          <a:lstStyle/>
          <a:p>
            <a:r>
              <a:rPr lang="en-US" sz="3500" cap="all" spc="1500" dirty="0" smtClean="0">
                <a:latin typeface="Cambria"/>
                <a:cs typeface="Cambria"/>
              </a:rPr>
              <a:t>Eight signs in the</a:t>
            </a:r>
            <a:endParaRPr lang="en-US" sz="3500" cap="all" spc="1500" dirty="0">
              <a:latin typeface="Cambria"/>
              <a:cs typeface="Cambri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189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Eight signs in the</vt:lpstr>
      <vt:lpstr>Eight signs in the</vt:lpstr>
      <vt:lpstr>Eight signs in the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3</cp:revision>
  <dcterms:created xsi:type="dcterms:W3CDTF">2015-11-22T19:47:23Z</dcterms:created>
  <dcterms:modified xsi:type="dcterms:W3CDTF">2015-11-22T19:47:51Z</dcterms:modified>
</cp:coreProperties>
</file>