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fntdata" ContentType="application/x-fontdata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</p:sldMasterIdLst>
  <p:sldIdLst>
    <p:sldId id="258" r:id="rId2"/>
    <p:sldId id="257" r:id="rId3"/>
    <p:sldId id="259" r:id="rId4"/>
    <p:sldId id="263" r:id="rId5"/>
    <p:sldId id="264" r:id="rId6"/>
    <p:sldId id="260" r:id="rId7"/>
  </p:sldIdLst>
  <p:sldSz cx="9144000" cy="6858000" type="screen4x3"/>
  <p:notesSz cx="6858000" cy="9144000"/>
  <p:embeddedFontLst>
    <p:embeddedFont>
      <p:font typeface="Bernard MT Condensed"/>
      <p:regular r:id="rId8"/>
    </p:embeddedFont>
    <p:embeddedFont>
      <p:font typeface="Calibri"/>
      <p:regular r:id="rId9"/>
      <p:bold r:id="rId10"/>
      <p:italic r:id="rId11"/>
      <p:boldItalic r:id="rId12"/>
    </p:embeddedFont>
    <p:embeddedFont>
      <p:font typeface="Cambria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2.fntdata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font" Target="fonts/font3.fntdata"/><Relationship Id="rId11" Type="http://schemas.openxmlformats.org/officeDocument/2006/relationships/font" Target="fonts/font4.fntdata"/><Relationship Id="rId12" Type="http://schemas.openxmlformats.org/officeDocument/2006/relationships/font" Target="fonts/font5.fntdata"/><Relationship Id="rId13" Type="http://schemas.openxmlformats.org/officeDocument/2006/relationships/font" Target="fonts/font6.fntdata"/><Relationship Id="rId14" Type="http://schemas.openxmlformats.org/officeDocument/2006/relationships/font" Target="fonts/font7.fntdata"/><Relationship Id="rId15" Type="http://schemas.openxmlformats.org/officeDocument/2006/relationships/font" Target="fonts/font8.fntdata"/><Relationship Id="rId16" Type="http://schemas.openxmlformats.org/officeDocument/2006/relationships/font" Target="fonts/font9.fntdata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rcRect b="39259"/>
          <a:stretch>
            <a:fillRect/>
          </a:stretch>
        </p:blipFill>
        <p:spPr>
          <a:xfrm>
            <a:off x="0" y="0"/>
            <a:ext cx="9144000" cy="2984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4176A-FB21-6A40-A75F-B8570A2555DC}" type="datetimeFigureOut">
              <a:rPr lang="en-US" smtClean="0"/>
              <a:pPr/>
              <a:t>8/18/15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5232B-D8FE-BE47-A48E-522FCF29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ernard MT Condensed"/>
                <a:cs typeface="Bernard MT Condensed"/>
              </a:rPr>
              <a:t>Examples Worth Following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ernard MT Condensed"/>
              <a:cs typeface="Bernard MT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9015"/>
            <a:ext cx="8229600" cy="30729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The Bible Speaks of Examples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We are to imitate those who are good examples (1Cor. 11:1; Phil. 3:17; Heb. 13:7).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We are to be a good example to others (1Tim. 4:12).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ernard MT Condensed"/>
                <a:cs typeface="Bernard MT Condensed"/>
              </a:rPr>
              <a:t>Examples Worth Following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ernard MT Condensed"/>
              <a:cs typeface="Bernard MT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9015"/>
            <a:ext cx="8229600" cy="38638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Who is Your Example?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Is it Jesus Christ? (1 Cor. 11:1).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He should be our example 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love one another (Eph. 5:1-2). 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look out for one another (Phil. 2:4-5).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suffer patiently  (1Pet. 2:20-23).</a:t>
            </a:r>
            <a:endParaRPr lang="en-US" sz="2600" b="1" dirty="0">
              <a:solidFill>
                <a:schemeClr val="tx1">
                  <a:lumMod val="75000"/>
                  <a:lumOff val="25000"/>
                </a:schemeClr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ernard MT Condensed"/>
                <a:cs typeface="Bernard MT Condensed"/>
              </a:rPr>
              <a:t>Examples Worth Following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ernard MT Condensed"/>
              <a:cs typeface="Bernard MT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9015"/>
            <a:ext cx="8229600" cy="38638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Who is Your Example?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Is it the apostle Paul? (1 Cor. 4:6).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He urged the Corinthians… 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give no offense (1Cor. 10:32). 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seek the benefit of others (1Cor. 10:33).</a:t>
            </a:r>
          </a:p>
          <a:p>
            <a:pPr lvl="1">
              <a:spcBef>
                <a:spcPts val="6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He urged the Philippians to maturity (Phil 3:12-15).</a:t>
            </a:r>
            <a:endParaRPr lang="en-US" sz="3000" b="1" dirty="0">
              <a:solidFill>
                <a:schemeClr val="tx1">
                  <a:lumMod val="75000"/>
                  <a:lumOff val="25000"/>
                </a:schemeClr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ernard MT Condensed"/>
                <a:cs typeface="Bernard MT Condensed"/>
              </a:rPr>
              <a:t>Examples Worth Following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ernard MT Condensed"/>
              <a:cs typeface="Bernard MT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9015"/>
            <a:ext cx="8229600" cy="38638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Who is Your Example?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Is it other faithful Christians? (Phil. 3:17).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The Hebrew writer taught…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imitate the faith and patience of those who inherit the promises ( Heb. 6:12).</a:t>
            </a:r>
          </a:p>
          <a:p>
            <a:pPr lvl="2">
              <a:spcBef>
                <a:spcPts val="672"/>
              </a:spcBef>
            </a:pP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To follow the faith of those who rule over us  (Heb. 13:7).</a:t>
            </a:r>
            <a:endParaRPr lang="en-US" sz="3000" b="1" dirty="0">
              <a:solidFill>
                <a:schemeClr val="tx1">
                  <a:lumMod val="75000"/>
                  <a:lumOff val="25000"/>
                </a:schemeClr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ernard MT Condensed"/>
                <a:cs typeface="Bernard MT Condensed"/>
              </a:rPr>
              <a:t>Examples Worth Following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ernard MT Condensed"/>
              <a:cs typeface="Bernard MT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9015"/>
            <a:ext cx="8229600" cy="38638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Whose Example Are You?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Other Christians.</a:t>
            </a:r>
          </a:p>
          <a:p>
            <a:pPr lvl="2">
              <a:spcBef>
                <a:spcPts val="672"/>
              </a:spcBef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Christians should consider their example to one another (1Thess. 1:7; Titus 2:7).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Young Children.</a:t>
            </a:r>
          </a:p>
          <a:p>
            <a:pPr lvl="2">
              <a:spcBef>
                <a:spcPts val="672"/>
              </a:spcBef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Christians should consider their example to the young (Matt. 18:6).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Unbelievers</a:t>
            </a:r>
          </a:p>
          <a:p>
            <a:pPr lvl="2">
              <a:spcBef>
                <a:spcPts val="672"/>
              </a:spcBef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Christians should consider their example to the world        (1 Pet. 2:12)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ernard MT Condensed"/>
                <a:cs typeface="Bernard MT Condensed"/>
              </a:rPr>
              <a:t>Examples Worth Following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Bernard MT Condensed"/>
              <a:cs typeface="Bernard MT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9015"/>
            <a:ext cx="8229600" cy="38638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What Kind of Example Are You?</a:t>
            </a:r>
          </a:p>
          <a:p>
            <a:pPr lvl="1">
              <a:spcBef>
                <a:spcPts val="18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An example of a faithful Christian?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An example that contributes to the growth of the church?</a:t>
            </a:r>
          </a:p>
          <a:p>
            <a:pPr lvl="1">
              <a:spcBef>
                <a:spcPts val="1272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/>
                <a:cs typeface="Cambria"/>
              </a:rPr>
              <a:t>An example worthy of imitation? (1 Tim. 4:12).</a:t>
            </a:r>
            <a:endParaRPr lang="en-US" sz="2600" b="1" dirty="0">
              <a:solidFill>
                <a:schemeClr val="tx1">
                  <a:lumMod val="75000"/>
                  <a:lumOff val="25000"/>
                </a:schemeClr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369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Bernard MT Condensed</vt:lpstr>
      <vt:lpstr>Calibri</vt:lpstr>
      <vt:lpstr>Cambria</vt:lpstr>
      <vt:lpstr>Office Theme</vt:lpstr>
      <vt:lpstr>Examples Worth Following</vt:lpstr>
      <vt:lpstr>Examples Worth Following</vt:lpstr>
      <vt:lpstr>Examples Worth Following</vt:lpstr>
      <vt:lpstr>Examples Worth Following</vt:lpstr>
      <vt:lpstr>Examples Worth Following</vt:lpstr>
      <vt:lpstr>Examples Worth Following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Worth Following</dc:title>
  <dc:creator>Kyle Pope</dc:creator>
  <cp:lastModifiedBy>Kyle Pope</cp:lastModifiedBy>
  <cp:revision>6</cp:revision>
  <dcterms:created xsi:type="dcterms:W3CDTF">2015-08-18T21:45:30Z</dcterms:created>
  <dcterms:modified xsi:type="dcterms:W3CDTF">2015-08-18T21:45:40Z</dcterms:modified>
</cp:coreProperties>
</file>