
<file path=[Content_Types].xml><?xml version="1.0" encoding="utf-8"?>
<Types xmlns="http://schemas.openxmlformats.org/package/2006/content-types">
  <Override PartName="/ppt/slideLayouts/slideLayout18.xml" ContentType="application/vnd.openxmlformats-officedocument.presentationml.slideLayout+xml"/>
  <Override PartName="/ppt/slideLayouts/slideLayout1.xml" ContentType="application/vnd.openxmlformats-officedocument.presentationml.slideLayout+xml"/>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slideLayouts/slideLayout16.xml" ContentType="application/vnd.openxmlformats-officedocument.presentationml.slideLayout+xml"/>
  <Default Extension="jpeg" ContentType="image/jpeg"/>
  <Override PartName="/ppt/tableStyles.xml" ContentType="application/vnd.openxmlformats-officedocument.presentationml.tableStyles+xml"/>
  <Default Extension="emf" ContentType="image/x-emf"/>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Layouts/slideLayout17.xml" ContentType="application/vnd.openxmlformats-officedocument.presentationml.slideLayout+xml"/>
  <Override PartName="/ppt/slideLayouts/slideLayout20.xml" ContentType="application/vnd.openxmlformats-officedocument.presentationml.slideLayout+xml"/>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7"/>
  </p:notesMasterIdLst>
  <p:sldIdLst>
    <p:sldId id="272" r:id="rId2"/>
    <p:sldId id="288"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800040"/>
    <a:srgbClr val="0CAA8A"/>
    <a:srgbClr val="60213B"/>
    <a:srgbClr val="058B70"/>
    <a:srgbClr val="029A83"/>
    <a:srgbClr val="922D54"/>
  </p:clrMru>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598" autoAdjust="0"/>
    <p:restoredTop sz="98865" autoAdjust="0"/>
  </p:normalViewPr>
  <p:slideViewPr>
    <p:cSldViewPr snapToGrid="0" snapToObjects="1">
      <p:cViewPr varScale="1">
        <p:scale>
          <a:sx n="103" d="100"/>
          <a:sy n="103" d="100"/>
        </p:scale>
        <p:origin x="-392" y="-112"/>
      </p:cViewPr>
      <p:guideLst>
        <p:guide orient="horz" pos="2160"/>
        <p:guide pos="2880"/>
      </p:guideLst>
    </p:cSldViewPr>
  </p:slideViewPr>
  <p:outlineViewPr>
    <p:cViewPr>
      <p:scale>
        <a:sx n="33" d="100"/>
        <a:sy n="33" d="100"/>
      </p:scale>
      <p:origin x="0" y="575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B122C8-0672-AD48-905E-4EA819314907}" type="datetimeFigureOut">
              <a:rPr lang="en-US" smtClean="0"/>
              <a:pPr/>
              <a:t>8/30/15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C100AB-09AB-4741-B3EE-CFE6F1E7F3C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emf"/></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em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e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emf"/></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emf"/></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amp; Sub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653405"/>
            <a:ext cx="7772400" cy="2022339"/>
          </a:xfrm>
        </p:spPr>
        <p:txBody>
          <a:bodyPr>
            <a:noAutofit/>
          </a:bodyPr>
          <a:lstStyle>
            <a:lvl1pPr>
              <a:defRPr sz="12400"/>
            </a:lvl1pPr>
          </a:lstStyle>
          <a:p>
            <a:r>
              <a:rPr lang="en-US"/>
              <a:t>Title Text</a:t>
            </a:r>
          </a:p>
        </p:txBody>
      </p:sp>
      <p:sp>
        <p:nvSpPr>
          <p:cNvPr id="3" name="Subtitle 2"/>
          <p:cNvSpPr>
            <a:spLocks noGrp="1"/>
          </p:cNvSpPr>
          <p:nvPr>
            <p:ph type="subTitle" idx="1" hasCustomPrompt="1"/>
          </p:nvPr>
        </p:nvSpPr>
        <p:spPr>
          <a:xfrm>
            <a:off x="685800" y="2909609"/>
            <a:ext cx="7772400" cy="3157160"/>
          </a:xfrm>
        </p:spPr>
        <p:txBody>
          <a:bodyPr>
            <a:normAutofit/>
          </a:bodyPr>
          <a:lstStyle>
            <a:lvl1pPr marL="0" indent="0" algn="ctr">
              <a:lnSpc>
                <a:spcPct val="90000"/>
              </a:lnSpc>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sp>
        <p:nvSpPr>
          <p:cNvPr id="7" name="Rectangle 6"/>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0" name="Group 49"/>
          <p:cNvGrpSpPr/>
          <p:nvPr userDrawn="1"/>
        </p:nvGrpSpPr>
        <p:grpSpPr>
          <a:xfrm>
            <a:off x="6" y="6455101"/>
            <a:ext cx="9140825" cy="45719"/>
            <a:chOff x="2" y="6455098"/>
            <a:chExt cx="9140825" cy="45719"/>
          </a:xfrm>
        </p:grpSpPr>
        <p:sp>
          <p:nvSpPr>
            <p:cNvPr id="9" name="Isosceles Triangle 8"/>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Isosceles Triangle 41"/>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Isosceles Triangle 42"/>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Isosceles Triangle 43"/>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Isosceles Triangle 44"/>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Isosceles Triangle 45"/>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Isosceles Triangle 46"/>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Isosceles Triangle 47"/>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6807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Photo - Horizontal Reflection">
    <p:spTree>
      <p:nvGrpSpPr>
        <p:cNvPr id="1" name=""/>
        <p:cNvGrpSpPr/>
        <p:nvPr/>
      </p:nvGrpSpPr>
      <p:grpSpPr>
        <a:xfrm>
          <a:off x="0" y="0"/>
          <a:ext cx="0" cy="0"/>
          <a:chOff x="0" y="0"/>
          <a:chExt cx="0" cy="0"/>
        </a:xfrm>
      </p:grpSpPr>
      <p:pic>
        <p:nvPicPr>
          <p:cNvPr id="43" name="Picture 42"/>
          <p:cNvPicPr>
            <a:picLocks noChangeAspect="1"/>
          </p:cNvPicPr>
          <p:nvPr userDrawn="1"/>
        </p:nvPicPr>
        <p:blipFill rotWithShape="1">
          <a:blip r:embed="rId2"/>
          <a:srcRect/>
          <a:stretch/>
        </p:blipFill>
        <p:spPr>
          <a:xfrm>
            <a:off x="1331328" y="2195957"/>
            <a:ext cx="6493747" cy="3995807"/>
          </a:xfrm>
          <a:prstGeom prst="rect">
            <a:avLst/>
          </a:prstGeom>
          <a:effectLst>
            <a:reflection stA="50000" endPos="29000" dir="5400000" sy="-100000" algn="bl" rotWithShape="0"/>
          </a:effectLst>
        </p:spPr>
      </p:pic>
      <p:sp>
        <p:nvSpPr>
          <p:cNvPr id="7" name="Title 1"/>
          <p:cNvSpPr>
            <a:spLocks noGrp="1"/>
          </p:cNvSpPr>
          <p:nvPr>
            <p:ph type="ctrTitle" hasCustomPrompt="1"/>
          </p:nvPr>
        </p:nvSpPr>
        <p:spPr>
          <a:xfrm>
            <a:off x="685800" y="357996"/>
            <a:ext cx="7772400" cy="1578109"/>
          </a:xfrm>
        </p:spPr>
        <p:txBody>
          <a:bodyPr>
            <a:noAutofit/>
          </a:bodyPr>
          <a:lstStyle>
            <a:lvl1pPr>
              <a:defRPr sz="9600"/>
            </a:lvl1pPr>
          </a:lstStyle>
          <a:p>
            <a:r>
              <a:rPr lang="en-US"/>
              <a:t>Title Text</a:t>
            </a:r>
          </a:p>
        </p:txBody>
      </p:sp>
      <p:sp>
        <p:nvSpPr>
          <p:cNvPr id="9" name="Picture Placeholder 43"/>
          <p:cNvSpPr>
            <a:spLocks noGrp="1"/>
          </p:cNvSpPr>
          <p:nvPr>
            <p:ph type="pic" sz="quarter" idx="10"/>
          </p:nvPr>
        </p:nvSpPr>
        <p:spPr>
          <a:xfrm>
            <a:off x="1505644" y="2359445"/>
            <a:ext cx="6145520" cy="3671697"/>
          </a:xfrm>
          <a:solidFill>
            <a:schemeClr val="bg1">
              <a:alpha val="20000"/>
            </a:schemeClr>
          </a:solidFill>
          <a:effectLst>
            <a:reflection stA="50000" endPos="29000" dist="317500" dir="5400000" sy="-100000" algn="bl" rotWithShape="0"/>
          </a:effectLst>
        </p:spPr>
        <p:txBody>
          <a:bodyPr>
            <a:normAutofit/>
          </a:bodyPr>
          <a:lstStyle>
            <a:lvl1pPr>
              <a:defRPr sz="2000">
                <a:solidFill>
                  <a:schemeClr val="bg1"/>
                </a:solidFill>
              </a:defRPr>
            </a:lvl1pPr>
          </a:lstStyle>
          <a:p>
            <a:r>
              <a:rPr lang="en-US"/>
              <a:t>Drag picture to placeholder or click icon to add</a:t>
            </a:r>
          </a:p>
        </p:txBody>
      </p:sp>
      <p:sp>
        <p:nvSpPr>
          <p:cNvPr id="10" name="Rectangle 9"/>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1" name="Group 10"/>
          <p:cNvGrpSpPr/>
          <p:nvPr userDrawn="1"/>
        </p:nvGrpSpPr>
        <p:grpSpPr>
          <a:xfrm>
            <a:off x="6" y="6455101"/>
            <a:ext cx="9140825" cy="45719"/>
            <a:chOff x="2" y="6455098"/>
            <a:chExt cx="9140825" cy="45719"/>
          </a:xfrm>
        </p:grpSpPr>
        <p:sp>
          <p:nvSpPr>
            <p:cNvPr id="12" name="Isosceles Triangle 11"/>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Isosceles Triangle 41"/>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86888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Photo - Vertical">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2352011" y="306186"/>
            <a:ext cx="4444975" cy="5879463"/>
          </a:xfrm>
          <a:prstGeom prst="rect">
            <a:avLst/>
          </a:prstGeom>
          <a:effectLst>
            <a:reflection stA="50000" endPos="29000" dir="5400000" sy="-100000" algn="bl" rotWithShape="0"/>
          </a:effectLst>
        </p:spPr>
      </p:pic>
      <p:sp>
        <p:nvSpPr>
          <p:cNvPr id="42" name="Picture Placeholder 43"/>
          <p:cNvSpPr>
            <a:spLocks noGrp="1"/>
          </p:cNvSpPr>
          <p:nvPr>
            <p:ph type="pic" sz="quarter" idx="11"/>
          </p:nvPr>
        </p:nvSpPr>
        <p:spPr>
          <a:xfrm>
            <a:off x="2540079" y="478119"/>
            <a:ext cx="4075350" cy="5543173"/>
          </a:xfrm>
          <a:solidFill>
            <a:schemeClr val="bg1">
              <a:alpha val="20000"/>
            </a:schemeClr>
          </a:solidFill>
          <a:effectLst>
            <a:reflection stA="50000" endPos="29000" dist="317500" dir="5400000" sy="-100000" algn="bl" rotWithShape="0"/>
          </a:effectLst>
        </p:spPr>
        <p:txBody>
          <a:bodyPr>
            <a:normAutofit/>
          </a:bodyPr>
          <a:lstStyle>
            <a:lvl1pPr>
              <a:defRPr sz="2000">
                <a:solidFill>
                  <a:schemeClr val="bg1"/>
                </a:solidFill>
              </a:defRPr>
            </a:lvl1pPr>
          </a:lstStyle>
          <a:p>
            <a:r>
              <a:rPr lang="en-US"/>
              <a:t>Drag picture to placeholder or click icon to add</a:t>
            </a:r>
          </a:p>
        </p:txBody>
      </p:sp>
      <p:sp>
        <p:nvSpPr>
          <p:cNvPr id="7" name="Rectangle 6"/>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7"/>
          <p:cNvGrpSpPr/>
          <p:nvPr userDrawn="1"/>
        </p:nvGrpSpPr>
        <p:grpSpPr>
          <a:xfrm>
            <a:off x="6" y="6455101"/>
            <a:ext cx="9140825" cy="45719"/>
            <a:chOff x="2" y="6455098"/>
            <a:chExt cx="9140825" cy="45719"/>
          </a:xfrm>
        </p:grpSpPr>
        <p:sp>
          <p:nvSpPr>
            <p:cNvPr id="9" name="Isosceles Triangle 8"/>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675601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Photo - Vertical Reflection">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4747973" y="962125"/>
            <a:ext cx="3825242" cy="5021808"/>
          </a:xfrm>
          <a:prstGeom prst="rect">
            <a:avLst/>
          </a:prstGeom>
          <a:effectLst>
            <a:reflection stA="50000" endPos="30000" dir="5400000" sy="-100000" algn="bl" rotWithShape="0"/>
          </a:effectLst>
        </p:spPr>
      </p:pic>
      <p:sp>
        <p:nvSpPr>
          <p:cNvPr id="3" name="Title 1"/>
          <p:cNvSpPr>
            <a:spLocks noGrp="1"/>
          </p:cNvSpPr>
          <p:nvPr>
            <p:ph type="ctrTitle" hasCustomPrompt="1"/>
          </p:nvPr>
        </p:nvSpPr>
        <p:spPr>
          <a:xfrm>
            <a:off x="685801" y="1014747"/>
            <a:ext cx="3876646" cy="1783715"/>
          </a:xfrm>
        </p:spPr>
        <p:txBody>
          <a:bodyPr anchor="b" anchorCtr="0">
            <a:noAutofit/>
          </a:bodyPr>
          <a:lstStyle>
            <a:lvl1pPr>
              <a:defRPr sz="6000"/>
            </a:lvl1pPr>
          </a:lstStyle>
          <a:p>
            <a:r>
              <a:rPr lang="en-US"/>
              <a:t>Title Text</a:t>
            </a:r>
          </a:p>
        </p:txBody>
      </p:sp>
      <p:sp>
        <p:nvSpPr>
          <p:cNvPr id="4" name="Rectangle 3"/>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 name="Group 4"/>
          <p:cNvGrpSpPr/>
          <p:nvPr userDrawn="1"/>
        </p:nvGrpSpPr>
        <p:grpSpPr>
          <a:xfrm>
            <a:off x="6" y="6455101"/>
            <a:ext cx="9140825" cy="45719"/>
            <a:chOff x="2" y="6455098"/>
            <a:chExt cx="9140825" cy="45719"/>
          </a:xfrm>
        </p:grpSpPr>
        <p:sp>
          <p:nvSpPr>
            <p:cNvPr id="6" name="Isosceles Triangle 5"/>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Isosceles Triangle 6"/>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Isosceles Triangle 7"/>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7" name="Subtitle 2"/>
          <p:cNvSpPr>
            <a:spLocks noGrp="1"/>
          </p:cNvSpPr>
          <p:nvPr>
            <p:ph type="subTitle" idx="1" hasCustomPrompt="1"/>
          </p:nvPr>
        </p:nvSpPr>
        <p:spPr>
          <a:xfrm>
            <a:off x="685800" y="2909610"/>
            <a:ext cx="3876646" cy="3051644"/>
          </a:xfrm>
        </p:spPr>
        <p:txBody>
          <a:bodyPr>
            <a:normAutofit/>
          </a:bodyPr>
          <a:lstStyle>
            <a:lvl1pPr marL="0" indent="0" algn="ctr">
              <a:lnSpc>
                <a:spcPct val="90000"/>
              </a:lnSpc>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sp>
        <p:nvSpPr>
          <p:cNvPr id="40" name="Picture Placeholder 43"/>
          <p:cNvSpPr>
            <a:spLocks noGrp="1"/>
          </p:cNvSpPr>
          <p:nvPr>
            <p:ph type="pic" sz="quarter" idx="11"/>
          </p:nvPr>
        </p:nvSpPr>
        <p:spPr>
          <a:xfrm>
            <a:off x="4932744" y="1127478"/>
            <a:ext cx="3463009" cy="4697815"/>
          </a:xfrm>
          <a:solidFill>
            <a:schemeClr val="bg1">
              <a:alpha val="20000"/>
            </a:schemeClr>
          </a:solidFill>
          <a:effectLst>
            <a:reflection stA="50000" endPos="29000" dist="317500" dir="5400000" sy="-100000" algn="bl" rotWithShape="0"/>
          </a:effectLst>
        </p:spPr>
        <p:txBody>
          <a:bodyPr>
            <a:normAutofit/>
          </a:bodyPr>
          <a:lstStyle>
            <a:lvl1pPr>
              <a:defRPr sz="2000">
                <a:solidFill>
                  <a:schemeClr val="bg1"/>
                </a:solidFill>
              </a:defRPr>
            </a:lvl1pPr>
          </a:lstStyle>
          <a:p>
            <a:r>
              <a:rPr lang="en-US"/>
              <a:t>Drag picture to placeholder or click icon to add</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21441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Photo - Larg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759077" y="953060"/>
            <a:ext cx="7635704" cy="5001843"/>
          </a:xfrm>
          <a:prstGeom prst="rect">
            <a:avLst/>
          </a:prstGeom>
          <a:effectLst>
            <a:reflection stA="50000" endPos="30000" dir="5400000" sy="-100000" algn="bl" rotWithShape="0"/>
          </a:effectLst>
        </p:spPr>
      </p:pic>
      <p:sp>
        <p:nvSpPr>
          <p:cNvPr id="3" name="Rectangle 2"/>
          <p:cNvSpPr/>
          <p:nvPr userDrawn="1"/>
        </p:nvSpPr>
        <p:spPr>
          <a:xfrm rot="10800000">
            <a:off x="4" y="-8889"/>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p:cNvGrpSpPr/>
          <p:nvPr userDrawn="1"/>
        </p:nvGrpSpPr>
        <p:grpSpPr>
          <a:xfrm rot="10800000">
            <a:off x="10" y="364578"/>
            <a:ext cx="9140825" cy="45719"/>
            <a:chOff x="2" y="6455098"/>
            <a:chExt cx="9140825" cy="45719"/>
          </a:xfrm>
        </p:grpSpPr>
        <p:sp>
          <p:nvSpPr>
            <p:cNvPr id="5" name="Isosceles Triangle 4"/>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Isosceles Triangle 5"/>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Isosceles Triangle 6"/>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Isosceles Triangle 7"/>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6" name="Rectangle 35"/>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7" name="Group 36"/>
          <p:cNvGrpSpPr/>
          <p:nvPr userDrawn="1"/>
        </p:nvGrpSpPr>
        <p:grpSpPr>
          <a:xfrm>
            <a:off x="6" y="6455101"/>
            <a:ext cx="9140825" cy="45719"/>
            <a:chOff x="2" y="6455098"/>
            <a:chExt cx="9140825" cy="45719"/>
          </a:xfrm>
        </p:grpSpPr>
        <p:sp>
          <p:nvSpPr>
            <p:cNvPr id="38" name="Isosceles Triangle 37"/>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Isosceles Triangle 41"/>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Isosceles Triangle 42"/>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Isosceles Triangle 43"/>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Isosceles Triangle 44"/>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Isosceles Triangle 45"/>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Isosceles Triangle 46"/>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Isosceles Triangle 47"/>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Isosceles Triangle 48"/>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Isosceles Triangle 49"/>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Isosceles Triangle 50"/>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Isosceles Triangle 51"/>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Isosceles Triangle 52"/>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Isosceles Triangle 53"/>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Isosceles Triangle 54"/>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Isosceles Triangle 55"/>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Isosceles Triangle 56"/>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Isosceles Triangle 57"/>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Isosceles Triangle 58"/>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Isosceles Triangle 59"/>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Isosceles Triangle 60"/>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Isosceles Triangle 61"/>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Isosceles Triangle 62"/>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Isosceles Triangle 63"/>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Isosceles Triangle 64"/>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Isosceles Triangle 65"/>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Isosceles Triangle 66"/>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Isosceles Triangle 67"/>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1" name="Picture Placeholder 43"/>
          <p:cNvSpPr>
            <a:spLocks noGrp="1"/>
          </p:cNvSpPr>
          <p:nvPr>
            <p:ph type="pic" sz="quarter" idx="11"/>
          </p:nvPr>
        </p:nvSpPr>
        <p:spPr>
          <a:xfrm>
            <a:off x="924387" y="1096537"/>
            <a:ext cx="7324269" cy="4710416"/>
          </a:xfrm>
          <a:solidFill>
            <a:schemeClr val="bg1">
              <a:alpha val="20000"/>
            </a:schemeClr>
          </a:solidFill>
          <a:effectLst>
            <a:reflection stA="50000" endPos="29000" dist="317500" dir="5400000" sy="-100000" algn="bl" rotWithShape="0"/>
          </a:effectLst>
        </p:spPr>
        <p:txBody>
          <a:bodyPr>
            <a:normAutofit/>
          </a:bodyPr>
          <a:lstStyle>
            <a:lvl1pPr>
              <a:defRPr sz="2000">
                <a:solidFill>
                  <a:schemeClr val="bg1"/>
                </a:solidFill>
              </a:defRPr>
            </a:lvl1pPr>
          </a:lstStyle>
          <a:p>
            <a:r>
              <a:rPr lang="en-US"/>
              <a:t>Drag picture to placeholder or click icon to add</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96523231"/>
      </p:ext>
    </p:extLst>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Photos - 2 Up">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716336" y="928886"/>
            <a:ext cx="3771716" cy="5079583"/>
          </a:xfrm>
          <a:prstGeom prst="rect">
            <a:avLst/>
          </a:prstGeom>
          <a:effectLst>
            <a:reflection stA="50000" endPos="32000" dist="12700" dir="5400000" sy="-100000" algn="bl" rotWithShape="0"/>
          </a:effectLst>
        </p:spPr>
      </p:pic>
      <p:sp>
        <p:nvSpPr>
          <p:cNvPr id="3" name="Rectangle 2"/>
          <p:cNvSpPr/>
          <p:nvPr userDrawn="1"/>
        </p:nvSpPr>
        <p:spPr>
          <a:xfrm rot="10800000">
            <a:off x="4" y="-8889"/>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p:cNvGrpSpPr/>
          <p:nvPr userDrawn="1"/>
        </p:nvGrpSpPr>
        <p:grpSpPr>
          <a:xfrm rot="10800000">
            <a:off x="10" y="364578"/>
            <a:ext cx="9140825" cy="45719"/>
            <a:chOff x="2" y="6455098"/>
            <a:chExt cx="9140825" cy="45719"/>
          </a:xfrm>
        </p:grpSpPr>
        <p:sp>
          <p:nvSpPr>
            <p:cNvPr id="5" name="Isosceles Triangle 4"/>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Isosceles Triangle 5"/>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Isosceles Triangle 6"/>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Isosceles Triangle 7"/>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6" name="Rectangle 35"/>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7" name="Group 36"/>
          <p:cNvGrpSpPr/>
          <p:nvPr userDrawn="1"/>
        </p:nvGrpSpPr>
        <p:grpSpPr>
          <a:xfrm>
            <a:off x="6" y="6455101"/>
            <a:ext cx="9140825" cy="45719"/>
            <a:chOff x="2" y="6455098"/>
            <a:chExt cx="9140825" cy="45719"/>
          </a:xfrm>
        </p:grpSpPr>
        <p:sp>
          <p:nvSpPr>
            <p:cNvPr id="38" name="Isosceles Triangle 37"/>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Isosceles Triangle 41"/>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Isosceles Triangle 42"/>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Isosceles Triangle 43"/>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Isosceles Triangle 44"/>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Isosceles Triangle 45"/>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Isosceles Triangle 46"/>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Isosceles Triangle 47"/>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Isosceles Triangle 48"/>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Isosceles Triangle 49"/>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Isosceles Triangle 50"/>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Isosceles Triangle 51"/>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Isosceles Triangle 52"/>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Isosceles Triangle 53"/>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Isosceles Triangle 54"/>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Isosceles Triangle 55"/>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Isosceles Triangle 56"/>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Isosceles Triangle 57"/>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Isosceles Triangle 58"/>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Isosceles Triangle 59"/>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Isosceles Triangle 60"/>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Isosceles Triangle 61"/>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Isosceles Triangle 62"/>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Isosceles Triangle 63"/>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Isosceles Triangle 64"/>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Isosceles Triangle 65"/>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Isosceles Triangle 66"/>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Isosceles Triangle 67"/>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3" name="Picture Placeholder 43"/>
          <p:cNvSpPr>
            <a:spLocks noGrp="1"/>
          </p:cNvSpPr>
          <p:nvPr>
            <p:ph type="pic" sz="quarter" idx="11"/>
          </p:nvPr>
        </p:nvSpPr>
        <p:spPr>
          <a:xfrm>
            <a:off x="879550" y="1093134"/>
            <a:ext cx="3444143" cy="4764427"/>
          </a:xfrm>
          <a:solidFill>
            <a:schemeClr val="bg1">
              <a:alpha val="20000"/>
            </a:schemeClr>
          </a:solidFill>
          <a:effectLst>
            <a:reflection stA="50000" endPos="29000" dist="317500" dir="5400000" sy="-100000" algn="bl" rotWithShape="0"/>
          </a:effectLst>
        </p:spPr>
        <p:txBody>
          <a:bodyPr>
            <a:normAutofit/>
          </a:bodyPr>
          <a:lstStyle>
            <a:lvl1pPr>
              <a:defRPr sz="2000">
                <a:solidFill>
                  <a:schemeClr val="bg1"/>
                </a:solidFill>
              </a:defRPr>
            </a:lvl1pPr>
          </a:lstStyle>
          <a:p>
            <a:r>
              <a:rPr lang="en-US"/>
              <a:t>Drag picture to placeholder or click icon to add</a:t>
            </a:r>
          </a:p>
        </p:txBody>
      </p:sp>
      <p:pic>
        <p:nvPicPr>
          <p:cNvPr id="74" name="Picture 73"/>
          <p:cNvPicPr>
            <a:picLocks noChangeAspect="1"/>
          </p:cNvPicPr>
          <p:nvPr userDrawn="1"/>
        </p:nvPicPr>
        <p:blipFill>
          <a:blip r:embed="rId2"/>
          <a:stretch>
            <a:fillRect/>
          </a:stretch>
        </p:blipFill>
        <p:spPr>
          <a:xfrm>
            <a:off x="4684791" y="930379"/>
            <a:ext cx="3771716" cy="5079583"/>
          </a:xfrm>
          <a:prstGeom prst="rect">
            <a:avLst/>
          </a:prstGeom>
          <a:effectLst>
            <a:reflection stA="50000" endPos="32000" dist="12700" dir="5400000" sy="-100000" algn="bl" rotWithShape="0"/>
          </a:effectLst>
        </p:spPr>
      </p:pic>
      <p:sp>
        <p:nvSpPr>
          <p:cNvPr id="75" name="Picture Placeholder 43"/>
          <p:cNvSpPr>
            <a:spLocks noGrp="1"/>
          </p:cNvSpPr>
          <p:nvPr>
            <p:ph type="pic" sz="quarter" idx="12"/>
          </p:nvPr>
        </p:nvSpPr>
        <p:spPr>
          <a:xfrm>
            <a:off x="4848005" y="1094629"/>
            <a:ext cx="3444143" cy="4764427"/>
          </a:xfrm>
          <a:solidFill>
            <a:schemeClr val="bg1">
              <a:alpha val="20000"/>
            </a:schemeClr>
          </a:solidFill>
          <a:effectLst>
            <a:reflection stA="50000" endPos="29000" dist="317500" dir="5400000" sy="-100000" algn="bl" rotWithShape="0"/>
          </a:effectLst>
        </p:spPr>
        <p:txBody>
          <a:bodyPr>
            <a:normAutofit/>
          </a:bodyPr>
          <a:lstStyle>
            <a:lvl1pPr>
              <a:defRPr sz="2000">
                <a:solidFill>
                  <a:schemeClr val="bg1"/>
                </a:solidFill>
              </a:defRPr>
            </a:lvl1pPr>
          </a:lstStyle>
          <a:p>
            <a:r>
              <a:rPr lang="en-US"/>
              <a:t>Drag picture to placeholder or click icon to add</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52576803"/>
      </p:ext>
    </p:extLst>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Bullets &amp; Photo">
    <p:spTree>
      <p:nvGrpSpPr>
        <p:cNvPr id="1" name=""/>
        <p:cNvGrpSpPr/>
        <p:nvPr/>
      </p:nvGrpSpPr>
      <p:grpSpPr>
        <a:xfrm>
          <a:off x="0" y="0"/>
          <a:ext cx="0" cy="0"/>
          <a:chOff x="0" y="0"/>
          <a:chExt cx="0" cy="0"/>
        </a:xfrm>
      </p:grpSpPr>
      <p:pic>
        <p:nvPicPr>
          <p:cNvPr id="36" name="Picture 35"/>
          <p:cNvPicPr>
            <a:picLocks noChangeAspect="1"/>
          </p:cNvPicPr>
          <p:nvPr userDrawn="1"/>
        </p:nvPicPr>
        <p:blipFill>
          <a:blip r:embed="rId2"/>
          <a:stretch>
            <a:fillRect/>
          </a:stretch>
        </p:blipFill>
        <p:spPr>
          <a:xfrm>
            <a:off x="4754288" y="2680504"/>
            <a:ext cx="3764950" cy="3480685"/>
          </a:xfrm>
          <a:prstGeom prst="rect">
            <a:avLst/>
          </a:prstGeom>
          <a:effectLst>
            <a:reflection stA="50000" endPos="29000" dir="5400000" sy="-100000" algn="bl" rotWithShape="0"/>
          </a:effectLst>
        </p:spPr>
      </p:pic>
      <p:sp>
        <p:nvSpPr>
          <p:cNvPr id="3" name="Rectangle 2"/>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p:cNvGrpSpPr/>
          <p:nvPr userDrawn="1"/>
        </p:nvGrpSpPr>
        <p:grpSpPr>
          <a:xfrm>
            <a:off x="6" y="6455101"/>
            <a:ext cx="9140825" cy="45719"/>
            <a:chOff x="2" y="6455098"/>
            <a:chExt cx="9140825" cy="45719"/>
          </a:xfrm>
        </p:grpSpPr>
        <p:sp>
          <p:nvSpPr>
            <p:cNvPr id="5" name="Isosceles Triangle 4"/>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Isosceles Triangle 5"/>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Isosceles Triangle 6"/>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Isosceles Triangle 7"/>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0" name="Title 1"/>
          <p:cNvSpPr>
            <a:spLocks noGrp="1"/>
          </p:cNvSpPr>
          <p:nvPr>
            <p:ph type="ctrTitle" hasCustomPrompt="1"/>
          </p:nvPr>
        </p:nvSpPr>
        <p:spPr>
          <a:xfrm>
            <a:off x="685800" y="680421"/>
            <a:ext cx="7772400" cy="1734505"/>
          </a:xfrm>
        </p:spPr>
        <p:txBody>
          <a:bodyPr>
            <a:noAutofit/>
          </a:bodyPr>
          <a:lstStyle>
            <a:lvl1pPr>
              <a:defRPr sz="12400"/>
            </a:lvl1pPr>
          </a:lstStyle>
          <a:p>
            <a:r>
              <a:rPr lang="en-US"/>
              <a:t>Title Text</a:t>
            </a:r>
          </a:p>
        </p:txBody>
      </p:sp>
      <p:sp>
        <p:nvSpPr>
          <p:cNvPr id="71" name="Subtitle 2"/>
          <p:cNvSpPr>
            <a:spLocks noGrp="1"/>
          </p:cNvSpPr>
          <p:nvPr>
            <p:ph type="subTitle" idx="1" hasCustomPrompt="1"/>
          </p:nvPr>
        </p:nvSpPr>
        <p:spPr>
          <a:xfrm>
            <a:off x="685800" y="2755675"/>
            <a:ext cx="3884074" cy="3311095"/>
          </a:xfrm>
        </p:spPr>
        <p:txBody>
          <a:bodyPr>
            <a:normAutofit/>
          </a:bodyPr>
          <a:lstStyle>
            <a:lvl1pPr marL="457200" indent="-457200" algn="l">
              <a:lnSpc>
                <a:spcPct val="90000"/>
              </a:lnSpc>
              <a:buClr>
                <a:srgbClr val="029A83"/>
              </a:buClr>
              <a:buFont typeface="Arial"/>
              <a:buChar char="•"/>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sp>
        <p:nvSpPr>
          <p:cNvPr id="41" name="Picture Placeholder 43"/>
          <p:cNvSpPr>
            <a:spLocks noGrp="1"/>
          </p:cNvSpPr>
          <p:nvPr>
            <p:ph type="pic" sz="quarter" idx="12"/>
          </p:nvPr>
        </p:nvSpPr>
        <p:spPr>
          <a:xfrm>
            <a:off x="4943667" y="2848537"/>
            <a:ext cx="3389693" cy="3151192"/>
          </a:xfrm>
          <a:solidFill>
            <a:schemeClr val="bg1">
              <a:alpha val="20000"/>
            </a:schemeClr>
          </a:solidFill>
          <a:effectLst>
            <a:reflection stA="50000" endPos="29000" dist="317500" dir="5400000" sy="-100000" algn="bl" rotWithShape="0"/>
          </a:effectLst>
        </p:spPr>
        <p:txBody>
          <a:bodyPr>
            <a:normAutofit/>
          </a:bodyPr>
          <a:lstStyle>
            <a:lvl1pPr>
              <a:defRPr sz="2000">
                <a:solidFill>
                  <a:schemeClr val="bg1"/>
                </a:solidFill>
              </a:defRPr>
            </a:lvl1pPr>
          </a:lstStyle>
          <a:p>
            <a:r>
              <a:rPr lang="en-US"/>
              <a:t>Drag picture to placeholder or click icon to add</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15071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amp; Bullets - Left">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685800" y="680421"/>
            <a:ext cx="7772400" cy="1734505"/>
          </a:xfrm>
        </p:spPr>
        <p:txBody>
          <a:bodyPr>
            <a:noAutofit/>
          </a:bodyPr>
          <a:lstStyle>
            <a:lvl1pPr>
              <a:defRPr sz="12400"/>
            </a:lvl1pPr>
          </a:lstStyle>
          <a:p>
            <a:r>
              <a:rPr lang="en-US"/>
              <a:t>Title Text</a:t>
            </a:r>
          </a:p>
        </p:txBody>
      </p:sp>
      <p:sp>
        <p:nvSpPr>
          <p:cNvPr id="4" name="Subtitle 2"/>
          <p:cNvSpPr>
            <a:spLocks noGrp="1"/>
          </p:cNvSpPr>
          <p:nvPr>
            <p:ph type="subTitle" idx="1" hasCustomPrompt="1"/>
          </p:nvPr>
        </p:nvSpPr>
        <p:spPr>
          <a:xfrm>
            <a:off x="685800" y="2755675"/>
            <a:ext cx="3884074" cy="3311095"/>
          </a:xfrm>
        </p:spPr>
        <p:txBody>
          <a:bodyPr>
            <a:normAutofit/>
          </a:bodyPr>
          <a:lstStyle>
            <a:lvl1pPr marL="457200" indent="-457200" algn="l">
              <a:lnSpc>
                <a:spcPct val="90000"/>
              </a:lnSpc>
              <a:buClr>
                <a:srgbClr val="029A83"/>
              </a:buClr>
              <a:buFont typeface="Arial"/>
              <a:buChar char="•"/>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grpSp>
        <p:nvGrpSpPr>
          <p:cNvPr id="5" name="Group 4"/>
          <p:cNvGrpSpPr/>
          <p:nvPr userDrawn="1"/>
        </p:nvGrpSpPr>
        <p:grpSpPr>
          <a:xfrm>
            <a:off x="-1284" y="0"/>
            <a:ext cx="421231" cy="6858000"/>
            <a:chOff x="-1284" y="0"/>
            <a:chExt cx="421231" cy="6858000"/>
          </a:xfrm>
        </p:grpSpPr>
        <p:sp>
          <p:nvSpPr>
            <p:cNvPr id="6" name="Isosceles Triangle 5"/>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Isosceles Triangle 6"/>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Isosceles Triangle 7"/>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21578244"/>
      </p:ext>
    </p:extLst>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amp; Bullets - Right">
    <p:spTree>
      <p:nvGrpSpPr>
        <p:cNvPr id="1" name=""/>
        <p:cNvGrpSpPr/>
        <p:nvPr/>
      </p:nvGrpSpPr>
      <p:grpSpPr>
        <a:xfrm>
          <a:off x="0" y="0"/>
          <a:ext cx="0" cy="0"/>
          <a:chOff x="0" y="0"/>
          <a:chExt cx="0" cy="0"/>
        </a:xfrm>
      </p:grpSpPr>
      <p:grpSp>
        <p:nvGrpSpPr>
          <p:cNvPr id="3" name="Group 2"/>
          <p:cNvGrpSpPr/>
          <p:nvPr userDrawn="1"/>
        </p:nvGrpSpPr>
        <p:grpSpPr>
          <a:xfrm rot="10800000">
            <a:off x="8722773" y="-257"/>
            <a:ext cx="421231" cy="6858000"/>
            <a:chOff x="-1284" y="0"/>
            <a:chExt cx="421231" cy="6858000"/>
          </a:xfrm>
        </p:grpSpPr>
        <p:sp>
          <p:nvSpPr>
            <p:cNvPr id="4" name="Isosceles Triangle 3"/>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Isosceles Triangle 4"/>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Isosceles Triangle 5"/>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Isosceles Triangle 6"/>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Isosceles Triangle 7"/>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8" name="Title 1"/>
          <p:cNvSpPr>
            <a:spLocks noGrp="1"/>
          </p:cNvSpPr>
          <p:nvPr>
            <p:ph type="ctrTitle" hasCustomPrompt="1"/>
          </p:nvPr>
        </p:nvSpPr>
        <p:spPr>
          <a:xfrm>
            <a:off x="685800" y="680421"/>
            <a:ext cx="7772400" cy="1734505"/>
          </a:xfrm>
        </p:spPr>
        <p:txBody>
          <a:bodyPr>
            <a:noAutofit/>
          </a:bodyPr>
          <a:lstStyle>
            <a:lvl1pPr>
              <a:defRPr sz="12400"/>
            </a:lvl1pPr>
          </a:lstStyle>
          <a:p>
            <a:r>
              <a:rPr lang="en-US"/>
              <a:t>Title Text</a:t>
            </a:r>
          </a:p>
        </p:txBody>
      </p:sp>
      <p:sp>
        <p:nvSpPr>
          <p:cNvPr id="29" name="Subtitle 2"/>
          <p:cNvSpPr>
            <a:spLocks noGrp="1"/>
          </p:cNvSpPr>
          <p:nvPr>
            <p:ph type="subTitle" idx="1" hasCustomPrompt="1"/>
          </p:nvPr>
        </p:nvSpPr>
        <p:spPr>
          <a:xfrm>
            <a:off x="4569874" y="2755675"/>
            <a:ext cx="3888326" cy="3311095"/>
          </a:xfrm>
        </p:spPr>
        <p:txBody>
          <a:bodyPr>
            <a:normAutofit/>
          </a:bodyPr>
          <a:lstStyle>
            <a:lvl1pPr marL="457200" indent="-457200" algn="r">
              <a:lnSpc>
                <a:spcPct val="90000"/>
              </a:lnSpc>
              <a:buClr>
                <a:srgbClr val="029A83"/>
              </a:buClr>
              <a:buFont typeface="Arial"/>
              <a:buChar char="•"/>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17970884"/>
      </p:ext>
    </p:extLst>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Bullets &amp; Chart">
    <p:spTree>
      <p:nvGrpSpPr>
        <p:cNvPr id="1" name=""/>
        <p:cNvGrpSpPr/>
        <p:nvPr/>
      </p:nvGrpSpPr>
      <p:grpSpPr>
        <a:xfrm>
          <a:off x="0" y="0"/>
          <a:ext cx="0" cy="0"/>
          <a:chOff x="0" y="0"/>
          <a:chExt cx="0" cy="0"/>
        </a:xfrm>
      </p:grpSpPr>
      <p:grpSp>
        <p:nvGrpSpPr>
          <p:cNvPr id="3" name="Group 2"/>
          <p:cNvGrpSpPr/>
          <p:nvPr userDrawn="1"/>
        </p:nvGrpSpPr>
        <p:grpSpPr>
          <a:xfrm rot="10800000">
            <a:off x="8722773" y="-257"/>
            <a:ext cx="421231" cy="6858000"/>
            <a:chOff x="-1284" y="0"/>
            <a:chExt cx="421231" cy="6858000"/>
          </a:xfrm>
        </p:grpSpPr>
        <p:sp>
          <p:nvSpPr>
            <p:cNvPr id="4" name="Isosceles Triangle 3"/>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Isosceles Triangle 4"/>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Isosceles Triangle 5"/>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Isosceles Triangle 6"/>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Isosceles Triangle 7"/>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8" name="Title 1"/>
          <p:cNvSpPr>
            <a:spLocks noGrp="1"/>
          </p:cNvSpPr>
          <p:nvPr>
            <p:ph type="ctrTitle" hasCustomPrompt="1"/>
          </p:nvPr>
        </p:nvSpPr>
        <p:spPr>
          <a:xfrm>
            <a:off x="685800" y="680421"/>
            <a:ext cx="7772400" cy="1734505"/>
          </a:xfrm>
        </p:spPr>
        <p:txBody>
          <a:bodyPr>
            <a:noAutofit/>
          </a:bodyPr>
          <a:lstStyle>
            <a:lvl1pPr>
              <a:defRPr sz="12400"/>
            </a:lvl1pPr>
          </a:lstStyle>
          <a:p>
            <a:r>
              <a:rPr lang="en-US"/>
              <a:t>Title Text</a:t>
            </a:r>
          </a:p>
        </p:txBody>
      </p:sp>
      <p:sp>
        <p:nvSpPr>
          <p:cNvPr id="29" name="Subtitle 2"/>
          <p:cNvSpPr>
            <a:spLocks noGrp="1"/>
          </p:cNvSpPr>
          <p:nvPr>
            <p:ph type="subTitle" idx="1" hasCustomPrompt="1"/>
          </p:nvPr>
        </p:nvSpPr>
        <p:spPr>
          <a:xfrm>
            <a:off x="4978102" y="2755674"/>
            <a:ext cx="3480099" cy="3772983"/>
          </a:xfrm>
        </p:spPr>
        <p:txBody>
          <a:bodyPr>
            <a:normAutofit/>
          </a:bodyPr>
          <a:lstStyle>
            <a:lvl1pPr marL="457200" indent="-457200" algn="r">
              <a:lnSpc>
                <a:spcPct val="90000"/>
              </a:lnSpc>
              <a:buClr>
                <a:srgbClr val="029A83"/>
              </a:buClr>
              <a:buFont typeface="Arial"/>
              <a:buChar char="•"/>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grpSp>
        <p:nvGrpSpPr>
          <p:cNvPr id="30" name="Group 29"/>
          <p:cNvGrpSpPr/>
          <p:nvPr userDrawn="1"/>
        </p:nvGrpSpPr>
        <p:grpSpPr>
          <a:xfrm>
            <a:off x="-1284" y="0"/>
            <a:ext cx="421231" cy="6858000"/>
            <a:chOff x="-1284" y="0"/>
            <a:chExt cx="421231" cy="6858000"/>
          </a:xfrm>
        </p:grpSpPr>
        <p:sp>
          <p:nvSpPr>
            <p:cNvPr id="31" name="Isosceles Triangle 30"/>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Isosceles Triangle 41"/>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Isosceles Triangle 42"/>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Isosceles Triangle 43"/>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Isosceles Triangle 44"/>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Isosceles Triangle 45"/>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Isosceles Triangle 46"/>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Isosceles Triangle 47"/>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Isosceles Triangle 48"/>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Isosceles Triangle 49"/>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Isosceles Triangle 50"/>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Isosceles Triangle 51"/>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Isosceles Triangle 52"/>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6" name="Chart Placeholder 55"/>
          <p:cNvSpPr>
            <a:spLocks noGrp="1"/>
          </p:cNvSpPr>
          <p:nvPr>
            <p:ph type="chart" sz="quarter" idx="10"/>
          </p:nvPr>
        </p:nvSpPr>
        <p:spPr>
          <a:xfrm>
            <a:off x="685800" y="2755901"/>
            <a:ext cx="4076848" cy="3772755"/>
          </a:xfrm>
        </p:spPr>
        <p:txBody>
          <a:bodyPr/>
          <a:lstStyle/>
          <a:p>
            <a:r>
              <a:rPr lang="en-US"/>
              <a:t>Click icon to add chart</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721672719"/>
      </p:ext>
    </p:extLst>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lte &amp; Chart">
    <p:spTree>
      <p:nvGrpSpPr>
        <p:cNvPr id="1" name=""/>
        <p:cNvGrpSpPr/>
        <p:nvPr/>
      </p:nvGrpSpPr>
      <p:grpSpPr>
        <a:xfrm>
          <a:off x="0" y="0"/>
          <a:ext cx="0" cy="0"/>
          <a:chOff x="0" y="0"/>
          <a:chExt cx="0" cy="0"/>
        </a:xfrm>
      </p:grpSpPr>
      <p:grpSp>
        <p:nvGrpSpPr>
          <p:cNvPr id="3" name="Group 2"/>
          <p:cNvGrpSpPr/>
          <p:nvPr userDrawn="1"/>
        </p:nvGrpSpPr>
        <p:grpSpPr>
          <a:xfrm rot="10800000">
            <a:off x="8722773" y="-257"/>
            <a:ext cx="421231" cy="6858000"/>
            <a:chOff x="-1284" y="0"/>
            <a:chExt cx="421231" cy="6858000"/>
          </a:xfrm>
        </p:grpSpPr>
        <p:sp>
          <p:nvSpPr>
            <p:cNvPr id="4" name="Isosceles Triangle 3"/>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Isosceles Triangle 4"/>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Isosceles Triangle 5"/>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Isosceles Triangle 6"/>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Isosceles Triangle 7"/>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8" name="Title 1"/>
          <p:cNvSpPr>
            <a:spLocks noGrp="1"/>
          </p:cNvSpPr>
          <p:nvPr>
            <p:ph type="ctrTitle" hasCustomPrompt="1"/>
          </p:nvPr>
        </p:nvSpPr>
        <p:spPr>
          <a:xfrm>
            <a:off x="685800" y="680421"/>
            <a:ext cx="7772400" cy="1734505"/>
          </a:xfrm>
        </p:spPr>
        <p:txBody>
          <a:bodyPr>
            <a:noAutofit/>
          </a:bodyPr>
          <a:lstStyle>
            <a:lvl1pPr>
              <a:defRPr sz="12400"/>
            </a:lvl1pPr>
          </a:lstStyle>
          <a:p>
            <a:r>
              <a:rPr lang="en-US"/>
              <a:t>Title Text</a:t>
            </a:r>
          </a:p>
        </p:txBody>
      </p:sp>
      <p:grpSp>
        <p:nvGrpSpPr>
          <p:cNvPr id="29" name="Group 28"/>
          <p:cNvGrpSpPr/>
          <p:nvPr userDrawn="1"/>
        </p:nvGrpSpPr>
        <p:grpSpPr>
          <a:xfrm>
            <a:off x="-1284" y="0"/>
            <a:ext cx="421231" cy="6858000"/>
            <a:chOff x="-1284" y="0"/>
            <a:chExt cx="421231" cy="6858000"/>
          </a:xfrm>
        </p:grpSpPr>
        <p:sp>
          <p:nvSpPr>
            <p:cNvPr id="30" name="Isosceles Triangle 29"/>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Isosceles Triangle 41"/>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Isosceles Triangle 42"/>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Isosceles Triangle 43"/>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Isosceles Triangle 44"/>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Isosceles Triangle 45"/>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Isosceles Triangle 46"/>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Isosceles Triangle 47"/>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Isosceles Triangle 48"/>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Isosceles Triangle 49"/>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Isosceles Triangle 50"/>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Isosceles Triangle 51"/>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Rectangle 52"/>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5" name="Chart Placeholder 54"/>
          <p:cNvSpPr>
            <a:spLocks noGrp="1"/>
          </p:cNvSpPr>
          <p:nvPr>
            <p:ph type="chart" sz="quarter" idx="10"/>
          </p:nvPr>
        </p:nvSpPr>
        <p:spPr>
          <a:xfrm>
            <a:off x="685800" y="2562226"/>
            <a:ext cx="7772400" cy="3986213"/>
          </a:xfrm>
        </p:spPr>
        <p:txBody>
          <a:bodyPr/>
          <a:lstStyle/>
          <a:p>
            <a:r>
              <a:rPr lang="en-US"/>
              <a:t>Click icon to add chart</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11133517"/>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amp; Bullets">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685800" y="653405"/>
            <a:ext cx="7772400" cy="2022339"/>
          </a:xfrm>
        </p:spPr>
        <p:txBody>
          <a:bodyPr>
            <a:noAutofit/>
          </a:bodyPr>
          <a:lstStyle>
            <a:lvl1pPr>
              <a:defRPr sz="12400"/>
            </a:lvl1pPr>
          </a:lstStyle>
          <a:p>
            <a:r>
              <a:rPr lang="en-US"/>
              <a:t>Title Text</a:t>
            </a:r>
          </a:p>
        </p:txBody>
      </p:sp>
      <p:sp>
        <p:nvSpPr>
          <p:cNvPr id="8" name="Subtitle 2"/>
          <p:cNvSpPr>
            <a:spLocks noGrp="1"/>
          </p:cNvSpPr>
          <p:nvPr>
            <p:ph type="subTitle" idx="1" hasCustomPrompt="1"/>
          </p:nvPr>
        </p:nvSpPr>
        <p:spPr>
          <a:xfrm>
            <a:off x="685800" y="2909609"/>
            <a:ext cx="7772400" cy="3157160"/>
          </a:xfrm>
        </p:spPr>
        <p:txBody>
          <a:bodyPr>
            <a:normAutofit/>
          </a:bodyPr>
          <a:lstStyle>
            <a:lvl1pPr marL="457200" indent="-457200" algn="l">
              <a:lnSpc>
                <a:spcPct val="90000"/>
              </a:lnSpc>
              <a:buClr>
                <a:srgbClr val="029A83"/>
              </a:buClr>
              <a:buFont typeface="Arial"/>
              <a:buChar char="•"/>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grpSp>
        <p:nvGrpSpPr>
          <p:cNvPr id="79" name="Group 78"/>
          <p:cNvGrpSpPr/>
          <p:nvPr userDrawn="1"/>
        </p:nvGrpSpPr>
        <p:grpSpPr>
          <a:xfrm>
            <a:off x="-1284" y="0"/>
            <a:ext cx="421231" cy="6858000"/>
            <a:chOff x="-1284" y="0"/>
            <a:chExt cx="421231" cy="6858000"/>
          </a:xfrm>
        </p:grpSpPr>
        <p:sp>
          <p:nvSpPr>
            <p:cNvPr id="55" name="Isosceles Triangle 54"/>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Isosceles Triangle 55"/>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Isosceles Triangle 56"/>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Isosceles Triangle 57"/>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Isosceles Triangle 58"/>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Isosceles Triangle 59"/>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Isosceles Triangle 60"/>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Isosceles Triangle 61"/>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Isosceles Triangle 62"/>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Isosceles Triangle 63"/>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Isosceles Triangle 64"/>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Isosceles Triangle 65"/>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Isosceles Triangle 66"/>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Isosceles Triangle 67"/>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Isosceles Triangle 68"/>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Isosceles Triangle 69"/>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Isosceles Triangle 70"/>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Isosceles Triangle 71"/>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Isosceles Triangle 72"/>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Isosceles Triangle 73"/>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Isosceles Triangle 75"/>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Isosceles Triangle 76"/>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 name="Isosceles Triangle 77"/>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ectangle 41"/>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10877434"/>
      </p:ext>
    </p:extLst>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amp; Table">
    <p:spTree>
      <p:nvGrpSpPr>
        <p:cNvPr id="1" name=""/>
        <p:cNvGrpSpPr/>
        <p:nvPr/>
      </p:nvGrpSpPr>
      <p:grpSpPr>
        <a:xfrm>
          <a:off x="0" y="0"/>
          <a:ext cx="0" cy="0"/>
          <a:chOff x="0" y="0"/>
          <a:chExt cx="0" cy="0"/>
        </a:xfrm>
      </p:grpSpPr>
      <p:grpSp>
        <p:nvGrpSpPr>
          <p:cNvPr id="3" name="Group 2"/>
          <p:cNvGrpSpPr/>
          <p:nvPr userDrawn="1"/>
        </p:nvGrpSpPr>
        <p:grpSpPr>
          <a:xfrm rot="10800000">
            <a:off x="8722773" y="-257"/>
            <a:ext cx="421231" cy="6858000"/>
            <a:chOff x="-1284" y="0"/>
            <a:chExt cx="421231" cy="6858000"/>
          </a:xfrm>
        </p:grpSpPr>
        <p:sp>
          <p:nvSpPr>
            <p:cNvPr id="4" name="Isosceles Triangle 3"/>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Isosceles Triangle 4"/>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Isosceles Triangle 5"/>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Isosceles Triangle 6"/>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Isosceles Triangle 7"/>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8" name="Title 1"/>
          <p:cNvSpPr>
            <a:spLocks noGrp="1"/>
          </p:cNvSpPr>
          <p:nvPr>
            <p:ph type="ctrTitle" hasCustomPrompt="1"/>
          </p:nvPr>
        </p:nvSpPr>
        <p:spPr>
          <a:xfrm>
            <a:off x="685800" y="680421"/>
            <a:ext cx="7772400" cy="1734505"/>
          </a:xfrm>
        </p:spPr>
        <p:txBody>
          <a:bodyPr>
            <a:noAutofit/>
          </a:bodyPr>
          <a:lstStyle>
            <a:lvl1pPr>
              <a:defRPr sz="12400"/>
            </a:lvl1pPr>
          </a:lstStyle>
          <a:p>
            <a:r>
              <a:rPr lang="en-US"/>
              <a:t>Title Text</a:t>
            </a:r>
          </a:p>
        </p:txBody>
      </p:sp>
      <p:grpSp>
        <p:nvGrpSpPr>
          <p:cNvPr id="29" name="Group 28"/>
          <p:cNvGrpSpPr/>
          <p:nvPr userDrawn="1"/>
        </p:nvGrpSpPr>
        <p:grpSpPr>
          <a:xfrm>
            <a:off x="-1284" y="0"/>
            <a:ext cx="421231" cy="6858000"/>
            <a:chOff x="-1284" y="0"/>
            <a:chExt cx="421231" cy="6858000"/>
          </a:xfrm>
        </p:grpSpPr>
        <p:sp>
          <p:nvSpPr>
            <p:cNvPr id="30" name="Isosceles Triangle 29"/>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Isosceles Triangle 41"/>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Isosceles Triangle 42"/>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Isosceles Triangle 43"/>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Isosceles Triangle 44"/>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Isosceles Triangle 45"/>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Isosceles Triangle 46"/>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Isosceles Triangle 47"/>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Isosceles Triangle 48"/>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Isosceles Triangle 49"/>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Isosceles Triangle 50"/>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Isosceles Triangle 51"/>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Rectangle 52"/>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6" name="Table Placeholder 55"/>
          <p:cNvSpPr>
            <a:spLocks noGrp="1"/>
          </p:cNvSpPr>
          <p:nvPr>
            <p:ph type="tbl" sz="quarter" idx="10"/>
          </p:nvPr>
        </p:nvSpPr>
        <p:spPr>
          <a:xfrm>
            <a:off x="685800" y="2608265"/>
            <a:ext cx="7772400" cy="3940175"/>
          </a:xfrm>
        </p:spPr>
        <p:txBody>
          <a:bodyPr/>
          <a:lstStyle/>
          <a:p>
            <a:r>
              <a:rPr lang="en-US"/>
              <a:t>Click icon to add table</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44910609"/>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amp; Subtitle 2">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685800" y="653405"/>
            <a:ext cx="7772400" cy="2022339"/>
          </a:xfrm>
        </p:spPr>
        <p:txBody>
          <a:bodyPr>
            <a:noAutofit/>
          </a:bodyPr>
          <a:lstStyle>
            <a:lvl1pPr>
              <a:defRPr sz="12400"/>
            </a:lvl1pPr>
          </a:lstStyle>
          <a:p>
            <a:r>
              <a:rPr lang="en-US"/>
              <a:t>Title Text</a:t>
            </a:r>
          </a:p>
        </p:txBody>
      </p:sp>
      <p:sp>
        <p:nvSpPr>
          <p:cNvPr id="8" name="Subtitle 2"/>
          <p:cNvSpPr>
            <a:spLocks noGrp="1"/>
          </p:cNvSpPr>
          <p:nvPr>
            <p:ph type="subTitle" idx="1" hasCustomPrompt="1"/>
          </p:nvPr>
        </p:nvSpPr>
        <p:spPr>
          <a:xfrm>
            <a:off x="685800" y="2909609"/>
            <a:ext cx="7772400" cy="3157160"/>
          </a:xfrm>
        </p:spPr>
        <p:txBody>
          <a:bodyPr>
            <a:normAutofit/>
          </a:bodyPr>
          <a:lstStyle>
            <a:lvl1pPr marL="0" indent="0" algn="r">
              <a:lnSpc>
                <a:spcPct val="90000"/>
              </a:lnSpc>
              <a:buClr>
                <a:srgbClr val="029A83"/>
              </a:buClr>
              <a:buFontTx/>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grpSp>
        <p:nvGrpSpPr>
          <p:cNvPr id="9" name="Group 8"/>
          <p:cNvGrpSpPr/>
          <p:nvPr userDrawn="1"/>
        </p:nvGrpSpPr>
        <p:grpSpPr>
          <a:xfrm rot="10800000">
            <a:off x="8722773" y="-257"/>
            <a:ext cx="421231" cy="6858000"/>
            <a:chOff x="-1284" y="0"/>
            <a:chExt cx="421231" cy="6858000"/>
          </a:xfrm>
        </p:grpSpPr>
        <p:sp>
          <p:nvSpPr>
            <p:cNvPr id="10" name="Isosceles Triangle 9"/>
            <p:cNvSpPr/>
            <p:nvPr userDrawn="1"/>
          </p:nvSpPr>
          <p:spPr>
            <a:xfrm rot="5400000">
              <a:off x="251038" y="1601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rot="5400000">
              <a:off x="251038" y="45227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rot="5400000">
              <a:off x="251038" y="75072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rot="5400000">
              <a:off x="251038" y="104600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rot="5400000">
              <a:off x="251038" y="1344453"/>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rot="5400000">
              <a:off x="251038" y="1646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rot="5400000">
              <a:off x="251038" y="194471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rot="5400000">
              <a:off x="251038" y="2239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rot="5400000">
              <a:off x="251038" y="25384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rot="5400000">
              <a:off x="251038" y="283054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rot="5400000">
              <a:off x="251038" y="3128990"/>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rot="5400000">
              <a:off x="251038" y="3424265"/>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rot="5400000">
              <a:off x="251038" y="370030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rot="5400000">
              <a:off x="251038" y="3962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rot="5400000">
              <a:off x="251038" y="4257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rot="5400000">
              <a:off x="251038" y="45564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rot="5400000">
              <a:off x="251038" y="484853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rot="5400000">
              <a:off x="251038" y="5146982"/>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rot="5400000">
              <a:off x="251038" y="544225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rot="5400000">
              <a:off x="251038" y="5740707"/>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rot="5400000">
              <a:off x="247437" y="6078534"/>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rot="5400000">
              <a:off x="247437" y="637380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rot="5400000">
              <a:off x="247437" y="6672259"/>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p:cNvSpPr/>
            <p:nvPr userDrawn="1"/>
          </p:nvSpPr>
          <p:spPr>
            <a:xfrm rot="5400000">
              <a:off x="-3240191" y="3238907"/>
              <a:ext cx="6858000" cy="380186"/>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12287966"/>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amp; Bullets - 2 Column">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685800" y="653405"/>
            <a:ext cx="7772400" cy="2022339"/>
          </a:xfrm>
        </p:spPr>
        <p:txBody>
          <a:bodyPr>
            <a:noAutofit/>
          </a:bodyPr>
          <a:lstStyle>
            <a:lvl1pPr>
              <a:defRPr sz="12400"/>
            </a:lvl1pPr>
          </a:lstStyle>
          <a:p>
            <a:r>
              <a:rPr lang="en-US"/>
              <a:t>Title Text</a:t>
            </a:r>
          </a:p>
        </p:txBody>
      </p:sp>
      <p:sp>
        <p:nvSpPr>
          <p:cNvPr id="9" name="Subtitle 2"/>
          <p:cNvSpPr>
            <a:spLocks noGrp="1"/>
          </p:cNvSpPr>
          <p:nvPr>
            <p:ph type="subTitle" idx="1" hasCustomPrompt="1"/>
          </p:nvPr>
        </p:nvSpPr>
        <p:spPr>
          <a:xfrm>
            <a:off x="685800" y="2909609"/>
            <a:ext cx="7772400" cy="3157160"/>
          </a:xfrm>
        </p:spPr>
        <p:txBody>
          <a:bodyPr numCol="2">
            <a:normAutofit/>
          </a:bodyPr>
          <a:lstStyle>
            <a:lvl1pPr marL="457200" indent="-457200" algn="l">
              <a:lnSpc>
                <a:spcPct val="90000"/>
              </a:lnSpc>
              <a:buClr>
                <a:srgbClr val="029A83"/>
              </a:buClr>
              <a:buFont typeface="Arial"/>
              <a:buChar char="•"/>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sp>
        <p:nvSpPr>
          <p:cNvPr id="10" name="Rectangle 9"/>
          <p:cNvSpPr/>
          <p:nvPr userDrawn="1"/>
        </p:nvSpPr>
        <p:spPr>
          <a:xfrm>
            <a:off x="0" y="65135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1" name="Group 10"/>
          <p:cNvGrpSpPr/>
          <p:nvPr userDrawn="1"/>
        </p:nvGrpSpPr>
        <p:grpSpPr>
          <a:xfrm>
            <a:off x="6" y="6455101"/>
            <a:ext cx="9140825" cy="45719"/>
            <a:chOff x="2" y="6455098"/>
            <a:chExt cx="9140825" cy="45719"/>
          </a:xfrm>
        </p:grpSpPr>
        <p:sp>
          <p:nvSpPr>
            <p:cNvPr id="12" name="Isosceles Triangle 11"/>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Isosceles Triangle 41"/>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066000341"/>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Bullets">
    <p:spTree>
      <p:nvGrpSpPr>
        <p:cNvPr id="1" name=""/>
        <p:cNvGrpSpPr/>
        <p:nvPr/>
      </p:nvGrpSpPr>
      <p:grpSpPr>
        <a:xfrm>
          <a:off x="0" y="0"/>
          <a:ext cx="0" cy="0"/>
          <a:chOff x="0" y="0"/>
          <a:chExt cx="0" cy="0"/>
        </a:xfrm>
      </p:grpSpPr>
      <p:sp>
        <p:nvSpPr>
          <p:cNvPr id="10" name="Subtitle 2"/>
          <p:cNvSpPr>
            <a:spLocks noGrp="1"/>
          </p:cNvSpPr>
          <p:nvPr>
            <p:ph type="subTitle" idx="1" hasCustomPrompt="1"/>
          </p:nvPr>
        </p:nvSpPr>
        <p:spPr>
          <a:xfrm>
            <a:off x="685800" y="591792"/>
            <a:ext cx="7772400" cy="5474979"/>
          </a:xfrm>
        </p:spPr>
        <p:txBody>
          <a:bodyPr>
            <a:normAutofit/>
          </a:bodyPr>
          <a:lstStyle>
            <a:lvl1pPr marL="457200" indent="-457200" algn="l">
              <a:lnSpc>
                <a:spcPct val="130000"/>
              </a:lnSpc>
              <a:buClr>
                <a:srgbClr val="029A83"/>
              </a:buClr>
              <a:buFont typeface="Arial"/>
              <a:buChar char="•"/>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Body Level One</a:t>
            </a:r>
          </a:p>
          <a:p>
            <a:r>
              <a:rPr lang="en-US"/>
              <a:t>Body Level Two</a:t>
            </a:r>
          </a:p>
          <a:p>
            <a:r>
              <a:rPr lang="en-US"/>
              <a:t>Body Level Three</a:t>
            </a:r>
          </a:p>
          <a:p>
            <a:r>
              <a:rPr lang="en-US"/>
              <a:t>Body Level Four</a:t>
            </a:r>
          </a:p>
          <a:p>
            <a:r>
              <a:rPr lang="en-US"/>
              <a:t>Body Level Five</a:t>
            </a:r>
          </a:p>
        </p:txBody>
      </p:sp>
      <p:sp>
        <p:nvSpPr>
          <p:cNvPr id="11" name="Rectangle 10"/>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1"/>
          <p:cNvGrpSpPr/>
          <p:nvPr userDrawn="1"/>
        </p:nvGrpSpPr>
        <p:grpSpPr>
          <a:xfrm>
            <a:off x="6" y="6455101"/>
            <a:ext cx="9140825" cy="45719"/>
            <a:chOff x="2" y="6455098"/>
            <a:chExt cx="9140825" cy="45719"/>
          </a:xfrm>
        </p:grpSpPr>
        <p:sp>
          <p:nvSpPr>
            <p:cNvPr id="13" name="Isosceles Triangle 12"/>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Isosceles Triangle 41"/>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Isosceles Triangle 42"/>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73272410"/>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Blank">
    <p:spTree>
      <p:nvGrpSpPr>
        <p:cNvPr id="1" name=""/>
        <p:cNvGrpSpPr/>
        <p:nvPr/>
      </p:nvGrpSpPr>
      <p:grpSpPr>
        <a:xfrm>
          <a:off x="0" y="0"/>
          <a:ext cx="0" cy="0"/>
          <a:chOff x="0" y="0"/>
          <a:chExt cx="0" cy="0"/>
        </a:xfrm>
      </p:grpSpPr>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00196757"/>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 Top">
    <p:spTree>
      <p:nvGrpSpPr>
        <p:cNvPr id="1" name=""/>
        <p:cNvGrpSpPr/>
        <p:nvPr/>
      </p:nvGrpSpPr>
      <p:grpSpPr>
        <a:xfrm>
          <a:off x="0" y="0"/>
          <a:ext cx="0" cy="0"/>
          <a:chOff x="0" y="0"/>
          <a:chExt cx="0" cy="0"/>
        </a:xfrm>
      </p:grpSpPr>
      <p:sp>
        <p:nvSpPr>
          <p:cNvPr id="6" name="Rectangle 5"/>
          <p:cNvSpPr/>
          <p:nvPr userDrawn="1"/>
        </p:nvSpPr>
        <p:spPr>
          <a:xfrm rot="10800000">
            <a:off x="4" y="0"/>
            <a:ext cx="9144000" cy="1789799"/>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7" name="Group 6"/>
          <p:cNvGrpSpPr/>
          <p:nvPr userDrawn="1"/>
        </p:nvGrpSpPr>
        <p:grpSpPr>
          <a:xfrm rot="10800000">
            <a:off x="10" y="1783081"/>
            <a:ext cx="9140825" cy="45719"/>
            <a:chOff x="2" y="6455098"/>
            <a:chExt cx="9140825" cy="45719"/>
          </a:xfrm>
        </p:grpSpPr>
        <p:sp>
          <p:nvSpPr>
            <p:cNvPr id="8" name="Isosceles Triangle 7"/>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Isosceles Triangle 8"/>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Isosceles Triangle 9"/>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Isosceles Triangle 10"/>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 name="Title 1"/>
          <p:cNvSpPr>
            <a:spLocks noGrp="1"/>
          </p:cNvSpPr>
          <p:nvPr>
            <p:ph type="ctrTitle" hasCustomPrompt="1"/>
          </p:nvPr>
        </p:nvSpPr>
        <p:spPr>
          <a:xfrm>
            <a:off x="292110" y="238303"/>
            <a:ext cx="8550275" cy="1349197"/>
          </a:xfrm>
        </p:spPr>
        <p:txBody>
          <a:bodyPr>
            <a:noAutofit/>
          </a:bodyPr>
          <a:lstStyle>
            <a:lvl1pPr>
              <a:defRPr sz="8000" b="1">
                <a:latin typeface="Cambria"/>
                <a:cs typeface="Cambria"/>
              </a:defRPr>
            </a:lvl1pPr>
          </a:lstStyle>
          <a:p>
            <a:r>
              <a:rPr lang="en-US" dirty="0"/>
              <a:t>Title Text</a:t>
            </a:r>
          </a:p>
        </p:txBody>
      </p:sp>
      <p:sp>
        <p:nvSpPr>
          <p:cNvPr id="40" name="Subtitle 2"/>
          <p:cNvSpPr>
            <a:spLocks noGrp="1"/>
          </p:cNvSpPr>
          <p:nvPr>
            <p:ph type="subTitle" idx="1" hasCustomPrompt="1"/>
          </p:nvPr>
        </p:nvSpPr>
        <p:spPr>
          <a:xfrm>
            <a:off x="685800" y="2095500"/>
            <a:ext cx="7772400" cy="3971269"/>
          </a:xfrm>
        </p:spPr>
        <p:txBody>
          <a:bodyPr>
            <a:normAutofit/>
          </a:bodyPr>
          <a:lstStyle>
            <a:lvl1pPr marL="457200" indent="-457200" algn="l">
              <a:lnSpc>
                <a:spcPct val="90000"/>
              </a:lnSpc>
              <a:buClr>
                <a:srgbClr val="029A83"/>
              </a:buClr>
              <a:buFont typeface="Arial"/>
              <a:buChar char="•"/>
              <a:defRPr sz="2800">
                <a:solidFill>
                  <a:schemeClr val="bg1"/>
                </a:solidFill>
                <a:latin typeface="Cambria"/>
                <a:cs typeface="Cambr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Body Level One</a:t>
            </a:r>
          </a:p>
          <a:p>
            <a:r>
              <a:rPr lang="en-US" dirty="0"/>
              <a:t>Body Level Two</a:t>
            </a:r>
          </a:p>
          <a:p>
            <a:r>
              <a:rPr lang="en-US" dirty="0"/>
              <a:t>Body Level Three</a:t>
            </a:r>
          </a:p>
          <a:p>
            <a:r>
              <a:rPr lang="en-US" dirty="0"/>
              <a:t>Body Level Four</a:t>
            </a:r>
          </a:p>
          <a:p>
            <a:r>
              <a:rPr lang="en-US" dirty="0"/>
              <a:t>Body Level Five</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31099975"/>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 Center">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685800" y="2219221"/>
            <a:ext cx="7772400" cy="2441492"/>
          </a:xfrm>
        </p:spPr>
        <p:txBody>
          <a:bodyPr>
            <a:noAutofit/>
          </a:bodyPr>
          <a:lstStyle>
            <a:lvl1pPr>
              <a:defRPr sz="12400"/>
            </a:lvl1pPr>
          </a:lstStyle>
          <a:p>
            <a:r>
              <a:rPr lang="en-US"/>
              <a:t>Title Text</a:t>
            </a:r>
          </a:p>
        </p:txBody>
      </p:sp>
      <p:sp>
        <p:nvSpPr>
          <p:cNvPr id="9" name="Rectangle 8"/>
          <p:cNvSpPr/>
          <p:nvPr userDrawn="1"/>
        </p:nvSpPr>
        <p:spPr>
          <a:xfrm rot="10800000">
            <a:off x="4" y="-8889"/>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0" name="Group 9"/>
          <p:cNvGrpSpPr/>
          <p:nvPr userDrawn="1"/>
        </p:nvGrpSpPr>
        <p:grpSpPr>
          <a:xfrm rot="10800000">
            <a:off x="10" y="364578"/>
            <a:ext cx="9140825" cy="45719"/>
            <a:chOff x="2" y="6455098"/>
            <a:chExt cx="9140825" cy="45719"/>
          </a:xfrm>
        </p:grpSpPr>
        <p:sp>
          <p:nvSpPr>
            <p:cNvPr id="11" name="Isosceles Triangle 10"/>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2" name="Rectangle 41"/>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3" name="Group 42"/>
          <p:cNvGrpSpPr/>
          <p:nvPr userDrawn="1"/>
        </p:nvGrpSpPr>
        <p:grpSpPr>
          <a:xfrm>
            <a:off x="6" y="6455101"/>
            <a:ext cx="9140825" cy="45719"/>
            <a:chOff x="2" y="6455098"/>
            <a:chExt cx="9140825" cy="45719"/>
          </a:xfrm>
        </p:grpSpPr>
        <p:sp>
          <p:nvSpPr>
            <p:cNvPr id="44" name="Isosceles Triangle 43"/>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Isosceles Triangle 44"/>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Isosceles Triangle 45"/>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Isosceles Triangle 46"/>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Isosceles Triangle 47"/>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Isosceles Triangle 48"/>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Isosceles Triangle 49"/>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Isosceles Triangle 50"/>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Isosceles Triangle 51"/>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Isosceles Triangle 52"/>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Isosceles Triangle 53"/>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Isosceles Triangle 54"/>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Isosceles Triangle 55"/>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Isosceles Triangle 56"/>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Isosceles Triangle 57"/>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Isosceles Triangle 58"/>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Isosceles Triangle 59"/>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Isosceles Triangle 60"/>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Isosceles Triangle 61"/>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Isosceles Triangle 62"/>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Isosceles Triangle 63"/>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Isosceles Triangle 64"/>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Isosceles Triangle 65"/>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Isosceles Triangle 66"/>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Isosceles Triangle 67"/>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Isosceles Triangle 68"/>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Isosceles Triangle 69"/>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Isosceles Triangle 70"/>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Isosceles Triangle 71"/>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Isosceles Triangle 72"/>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Isosceles Triangle 73"/>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867972500"/>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Photo - Horizontal">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1342668" y="404202"/>
            <a:ext cx="6493747" cy="3995807"/>
          </a:xfrm>
          <a:prstGeom prst="rect">
            <a:avLst/>
          </a:prstGeom>
        </p:spPr>
      </p:pic>
      <p:sp>
        <p:nvSpPr>
          <p:cNvPr id="8" name="Title 1"/>
          <p:cNvSpPr>
            <a:spLocks noGrp="1"/>
          </p:cNvSpPr>
          <p:nvPr>
            <p:ph type="ctrTitle" hasCustomPrompt="1"/>
          </p:nvPr>
        </p:nvSpPr>
        <p:spPr>
          <a:xfrm>
            <a:off x="685800" y="4746662"/>
            <a:ext cx="7772400" cy="1578109"/>
          </a:xfrm>
        </p:spPr>
        <p:txBody>
          <a:bodyPr>
            <a:noAutofit/>
          </a:bodyPr>
          <a:lstStyle>
            <a:lvl1pPr>
              <a:defRPr sz="9600"/>
            </a:lvl1pPr>
          </a:lstStyle>
          <a:p>
            <a:r>
              <a:rPr lang="en-US"/>
              <a:t>Title Text</a:t>
            </a:r>
          </a:p>
        </p:txBody>
      </p:sp>
      <p:sp>
        <p:nvSpPr>
          <p:cNvPr id="9" name="Rectangle 8"/>
          <p:cNvSpPr/>
          <p:nvPr userDrawn="1"/>
        </p:nvSpPr>
        <p:spPr>
          <a:xfrm>
            <a:off x="0" y="6500820"/>
            <a:ext cx="9144000" cy="380185"/>
          </a:xfrm>
          <a:prstGeom prst="rect">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0" name="Group 9"/>
          <p:cNvGrpSpPr/>
          <p:nvPr userDrawn="1"/>
        </p:nvGrpSpPr>
        <p:grpSpPr>
          <a:xfrm>
            <a:off x="6" y="6455101"/>
            <a:ext cx="9140825" cy="45719"/>
            <a:chOff x="2" y="6455098"/>
            <a:chExt cx="9140825" cy="45719"/>
          </a:xfrm>
        </p:grpSpPr>
        <p:sp>
          <p:nvSpPr>
            <p:cNvPr id="11" name="Isosceles Triangle 10"/>
            <p:cNvSpPr/>
            <p:nvPr userDrawn="1"/>
          </p:nvSpPr>
          <p:spPr>
            <a:xfrm>
              <a:off x="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Isosceles Triangle 11"/>
            <p:cNvSpPr/>
            <p:nvPr userDrawn="1"/>
          </p:nvSpPr>
          <p:spPr>
            <a:xfrm>
              <a:off x="298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userDrawn="1"/>
          </p:nvSpPr>
          <p:spPr>
            <a:xfrm>
              <a:off x="593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userDrawn="1"/>
          </p:nvSpPr>
          <p:spPr>
            <a:xfrm>
              <a:off x="8921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userDrawn="1"/>
          </p:nvSpPr>
          <p:spPr>
            <a:xfrm>
              <a:off x="1184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Isosceles Triangle 15"/>
            <p:cNvSpPr/>
            <p:nvPr userDrawn="1"/>
          </p:nvSpPr>
          <p:spPr>
            <a:xfrm>
              <a:off x="1482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Isosceles Triangle 16"/>
            <p:cNvSpPr/>
            <p:nvPr userDrawn="1"/>
          </p:nvSpPr>
          <p:spPr>
            <a:xfrm>
              <a:off x="1778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userDrawn="1"/>
          </p:nvSpPr>
          <p:spPr>
            <a:xfrm>
              <a:off x="2076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Isosceles Triangle 18"/>
            <p:cNvSpPr/>
            <p:nvPr userDrawn="1"/>
          </p:nvSpPr>
          <p:spPr>
            <a:xfrm>
              <a:off x="2376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Isosceles Triangle 19"/>
            <p:cNvSpPr/>
            <p:nvPr userDrawn="1"/>
          </p:nvSpPr>
          <p:spPr>
            <a:xfrm>
              <a:off x="2674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Isosceles Triangle 20"/>
            <p:cNvSpPr/>
            <p:nvPr userDrawn="1"/>
          </p:nvSpPr>
          <p:spPr>
            <a:xfrm>
              <a:off x="2969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Isosceles Triangle 21"/>
            <p:cNvSpPr/>
            <p:nvPr userDrawn="1"/>
          </p:nvSpPr>
          <p:spPr>
            <a:xfrm>
              <a:off x="32681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Isosceles Triangle 22"/>
            <p:cNvSpPr/>
            <p:nvPr userDrawn="1"/>
          </p:nvSpPr>
          <p:spPr>
            <a:xfrm>
              <a:off x="356029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Isosceles Triangle 23"/>
            <p:cNvSpPr/>
            <p:nvPr userDrawn="1"/>
          </p:nvSpPr>
          <p:spPr>
            <a:xfrm>
              <a:off x="3858748"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Isosceles Triangle 24"/>
            <p:cNvSpPr/>
            <p:nvPr userDrawn="1"/>
          </p:nvSpPr>
          <p:spPr>
            <a:xfrm>
              <a:off x="415402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Isosceles Triangle 25"/>
            <p:cNvSpPr/>
            <p:nvPr userDrawn="1"/>
          </p:nvSpPr>
          <p:spPr>
            <a:xfrm>
              <a:off x="4452473"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Isosceles Triangle 26"/>
            <p:cNvSpPr/>
            <p:nvPr userDrawn="1"/>
          </p:nvSpPr>
          <p:spPr>
            <a:xfrm>
              <a:off x="4754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Isosceles Triangle 27"/>
            <p:cNvSpPr/>
            <p:nvPr userDrawn="1"/>
          </p:nvSpPr>
          <p:spPr>
            <a:xfrm>
              <a:off x="505273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Isosceles Triangle 28"/>
            <p:cNvSpPr/>
            <p:nvPr userDrawn="1"/>
          </p:nvSpPr>
          <p:spPr>
            <a:xfrm>
              <a:off x="5348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Isosceles Triangle 29"/>
            <p:cNvSpPr/>
            <p:nvPr userDrawn="1"/>
          </p:nvSpPr>
          <p:spPr>
            <a:xfrm>
              <a:off x="56464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Isosceles Triangle 30"/>
            <p:cNvSpPr/>
            <p:nvPr userDrawn="1"/>
          </p:nvSpPr>
          <p:spPr>
            <a:xfrm>
              <a:off x="593856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Isosceles Triangle 31"/>
            <p:cNvSpPr/>
            <p:nvPr userDrawn="1"/>
          </p:nvSpPr>
          <p:spPr>
            <a:xfrm>
              <a:off x="6237010"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Isosceles Triangle 32"/>
            <p:cNvSpPr/>
            <p:nvPr userDrawn="1"/>
          </p:nvSpPr>
          <p:spPr>
            <a:xfrm>
              <a:off x="6532285"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Isosceles Triangle 33"/>
            <p:cNvSpPr/>
            <p:nvPr userDrawn="1"/>
          </p:nvSpPr>
          <p:spPr>
            <a:xfrm>
              <a:off x="680832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Isosceles Triangle 34"/>
            <p:cNvSpPr/>
            <p:nvPr userDrawn="1"/>
          </p:nvSpPr>
          <p:spPr>
            <a:xfrm>
              <a:off x="7070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Isosceles Triangle 35"/>
            <p:cNvSpPr/>
            <p:nvPr userDrawn="1"/>
          </p:nvSpPr>
          <p:spPr>
            <a:xfrm>
              <a:off x="7366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Isosceles Triangle 36"/>
            <p:cNvSpPr/>
            <p:nvPr userDrawn="1"/>
          </p:nvSpPr>
          <p:spPr>
            <a:xfrm>
              <a:off x="76644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Isosceles Triangle 37"/>
            <p:cNvSpPr/>
            <p:nvPr userDrawn="1"/>
          </p:nvSpPr>
          <p:spPr>
            <a:xfrm>
              <a:off x="795655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Isosceles Triangle 38"/>
            <p:cNvSpPr/>
            <p:nvPr userDrawn="1"/>
          </p:nvSpPr>
          <p:spPr>
            <a:xfrm>
              <a:off x="8255002"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Isosceles Triangle 39"/>
            <p:cNvSpPr/>
            <p:nvPr userDrawn="1"/>
          </p:nvSpPr>
          <p:spPr>
            <a:xfrm>
              <a:off x="855027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Isosceles Triangle 40"/>
            <p:cNvSpPr/>
            <p:nvPr userDrawn="1"/>
          </p:nvSpPr>
          <p:spPr>
            <a:xfrm>
              <a:off x="8848727" y="6455098"/>
              <a:ext cx="292100" cy="45719"/>
            </a:xfrm>
            <a:prstGeom prst="triangle">
              <a:avLst/>
            </a:prstGeom>
            <a:solidFill>
              <a:srgbClr val="922D54">
                <a:alpha val="6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4" name="Picture Placeholder 43"/>
          <p:cNvSpPr>
            <a:spLocks noGrp="1"/>
          </p:cNvSpPr>
          <p:nvPr>
            <p:ph type="pic" sz="quarter" idx="10"/>
          </p:nvPr>
        </p:nvSpPr>
        <p:spPr>
          <a:xfrm>
            <a:off x="1504445" y="578353"/>
            <a:ext cx="6160011" cy="3643479"/>
          </a:xfrm>
          <a:solidFill>
            <a:schemeClr val="bg1">
              <a:alpha val="20000"/>
            </a:schemeClr>
          </a:solidFill>
        </p:spPr>
        <p:txBody>
          <a:bodyPr>
            <a:normAutofit/>
          </a:bodyPr>
          <a:lstStyle>
            <a:lvl1pPr>
              <a:defRPr sz="2000">
                <a:solidFill>
                  <a:schemeClr val="bg1"/>
                </a:solidFill>
              </a:defRPr>
            </a:lvl1pPr>
          </a:lstStyle>
          <a:p>
            <a:r>
              <a:rPr lang="en-US"/>
              <a:t>Drag picture to placeholder or click icon to add</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790262352"/>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1.jpe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2"/>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83774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txStyles>
    <p:titleStyle>
      <a:lvl1pPr algn="ctr" defTabSz="457200" rtl="0" eaLnBrk="1" latinLnBrk="0" hangingPunct="1">
        <a:spcBef>
          <a:spcPct val="0"/>
        </a:spcBef>
        <a:buNone/>
        <a:defRPr sz="4400" b="0" i="0" kern="1200">
          <a:solidFill>
            <a:srgbClr val="029A83"/>
          </a:solidFill>
          <a:effectLst>
            <a:outerShdw blurRad="12700" dist="12700" dir="2640000" algn="tl" rotWithShape="0">
              <a:srgbClr val="000000">
                <a:alpha val="70000"/>
              </a:srgbClr>
            </a:outerShdw>
          </a:effectLst>
          <a:latin typeface="Lucida Grande"/>
          <a:ea typeface="+mj-ea"/>
          <a:cs typeface="Lucida Grande"/>
        </a:defRPr>
      </a:lvl1pPr>
    </p:titleStyle>
    <p:bodyStyle>
      <a:lvl1pPr marL="342900" indent="-342900" algn="l" defTabSz="457200" rtl="0" eaLnBrk="1" latinLnBrk="0" hangingPunct="1">
        <a:spcBef>
          <a:spcPct val="20000"/>
        </a:spcBef>
        <a:buFont typeface="Arial"/>
        <a:buChar char="•"/>
        <a:defRPr sz="3200" b="0" i="0" kern="1200">
          <a:solidFill>
            <a:schemeClr val="bg1"/>
          </a:solidFill>
          <a:latin typeface="Gill Sans Light"/>
          <a:ea typeface="+mn-ea"/>
          <a:cs typeface="Gill Sans Light"/>
        </a:defRPr>
      </a:lvl1pPr>
      <a:lvl2pPr marL="742950" indent="-285750" algn="l" defTabSz="457200" rtl="0" eaLnBrk="1" latinLnBrk="0" hangingPunct="1">
        <a:spcBef>
          <a:spcPct val="20000"/>
        </a:spcBef>
        <a:buFont typeface="Arial"/>
        <a:buChar char="–"/>
        <a:defRPr sz="2800" b="0" i="0" kern="1200">
          <a:solidFill>
            <a:schemeClr val="bg1"/>
          </a:solidFill>
          <a:latin typeface="Gill Sans Light"/>
          <a:ea typeface="+mn-ea"/>
          <a:cs typeface="Gill Sans Light"/>
        </a:defRPr>
      </a:lvl2pPr>
      <a:lvl3pPr marL="1143000" indent="-228600" algn="l" defTabSz="457200" rtl="0" eaLnBrk="1" latinLnBrk="0" hangingPunct="1">
        <a:spcBef>
          <a:spcPct val="20000"/>
        </a:spcBef>
        <a:buFont typeface="Arial"/>
        <a:buChar char="•"/>
        <a:defRPr sz="2400" b="0" i="0" kern="1200">
          <a:solidFill>
            <a:schemeClr val="bg1"/>
          </a:solidFill>
          <a:latin typeface="Gill Sans Light"/>
          <a:ea typeface="+mn-ea"/>
          <a:cs typeface="Gill Sans Light"/>
        </a:defRPr>
      </a:lvl3pPr>
      <a:lvl4pPr marL="1600200" indent="-228600" algn="l" defTabSz="457200" rtl="0" eaLnBrk="1" latinLnBrk="0" hangingPunct="1">
        <a:spcBef>
          <a:spcPct val="20000"/>
        </a:spcBef>
        <a:buFont typeface="Arial"/>
        <a:buChar char="–"/>
        <a:defRPr sz="2000" b="0" i="0" kern="1200">
          <a:solidFill>
            <a:schemeClr val="bg1"/>
          </a:solidFill>
          <a:latin typeface="Gill Sans Light"/>
          <a:ea typeface="+mn-ea"/>
          <a:cs typeface="Gill Sans Light"/>
        </a:defRPr>
      </a:lvl4pPr>
      <a:lvl5pPr marL="2057400" indent="-228600" algn="l" defTabSz="457200" rtl="0" eaLnBrk="1" latinLnBrk="0" hangingPunct="1">
        <a:spcBef>
          <a:spcPct val="20000"/>
        </a:spcBef>
        <a:buFont typeface="Arial"/>
        <a:buChar char="»"/>
        <a:defRPr sz="2000" b="0" i="0" kern="1200">
          <a:solidFill>
            <a:schemeClr val="bg1"/>
          </a:solidFill>
          <a:latin typeface="Gill Sans Light"/>
          <a:ea typeface="+mn-ea"/>
          <a:cs typeface="Gill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Revelation 2:10</a:t>
            </a:r>
            <a:endParaRPr lang="en-US" sz="6000" dirty="0"/>
          </a:p>
        </p:txBody>
      </p:sp>
      <p:sp>
        <p:nvSpPr>
          <p:cNvPr id="5" name="Subtitle 4"/>
          <p:cNvSpPr>
            <a:spLocks noGrp="1"/>
          </p:cNvSpPr>
          <p:nvPr>
            <p:ph type="subTitle" idx="1"/>
          </p:nvPr>
        </p:nvSpPr>
        <p:spPr>
          <a:xfrm>
            <a:off x="685800" y="2478127"/>
            <a:ext cx="7772400" cy="3945276"/>
          </a:xfrm>
          <a:noFill/>
          <a:effectLst>
            <a:softEdge rad="215900"/>
          </a:effectLst>
        </p:spPr>
        <p:txBody>
          <a:bodyPr>
            <a:normAutofit fontScale="85000" lnSpcReduction="10000"/>
          </a:bodyPr>
          <a:lstStyle/>
          <a:p>
            <a:pPr marL="0" indent="0">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“Do not fear any of those things which you are about to suffer. Indeed, the devil is about to throw some of you into prison, that you may be tested, and you will have tribulation ten days. Be faithful until death, and I will give you the crown of life” (NKJV).</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p:cTn id="12"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bldLvl="3"/>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Attitudes</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“Direct your hearts into the love of God” (2 Thess. 3:5)</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Cultivate a Loving Disposition</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2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2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Attitudes</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“A servant of the Lord must not… ” </a:t>
            </a:r>
          </a:p>
          <a:p>
            <a:pPr marL="801688" lvl="1" indent="-344488">
              <a:spcBef>
                <a:spcPts val="0"/>
              </a:spcBef>
              <a:buClr>
                <a:srgbClr val="0CAA8A"/>
              </a:buCl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(2 Tim. 2:24-26)</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Cultivate Patience and Humility</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1000"/>
                                        <p:tgtEl>
                                          <p:spTgt spid="5">
                                            <p:txEl>
                                              <p:pRg st="2" end="2"/>
                                            </p:txEl>
                                          </p:spTgt>
                                        </p:tgtEl>
                                      </p:cBhvr>
                                    </p:animEffect>
                                    <p:anim calcmode="lin" valueType="num">
                                      <p:cBhvr>
                                        <p:cTn id="1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2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0" dur="2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1"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Lifestyle</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“Glorify God in your body and spirit”</a:t>
            </a:r>
          </a:p>
          <a:p>
            <a:pPr marL="801688" lvl="1" indent="-344488">
              <a:spcBef>
                <a:spcPts val="0"/>
              </a:spcBef>
              <a:buClr>
                <a:srgbClr val="0CAA8A"/>
              </a:buCl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(1 Cor. 6:20)</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Use Their Abilities to Glorify God</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5">
                                            <p:txEl>
                                              <p:pRg st="3" end="3"/>
                                            </p:txEl>
                                          </p:spTgt>
                                        </p:tgtEl>
                                        <p:attrNameLst>
                                          <p:attrName>style.visibility</p:attrName>
                                        </p:attrNameLst>
                                      </p:cBhvr>
                                      <p:to>
                                        <p:strVal val="visible"/>
                                      </p:to>
                                    </p:set>
                                    <p:anim calcmode="lin" valueType="num">
                                      <p:cBhvr>
                                        <p:cTn id="26" dur="2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7" dur="2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8"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Lifestyle</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“Possess his own vessel in sanctification and honor”</a:t>
            </a:r>
          </a:p>
          <a:p>
            <a:pPr marL="801688" lvl="1" indent="-344488">
              <a:spcBef>
                <a:spcPts val="0"/>
              </a:spcBef>
              <a:buClr>
                <a:srgbClr val="0CAA8A"/>
              </a:buCl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(1 Thess. 4:3-7)</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are Moral</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1000"/>
                                        <p:tgtEl>
                                          <p:spTgt spid="5">
                                            <p:txEl>
                                              <p:pRg st="2" end="2"/>
                                            </p:txEl>
                                          </p:spTgt>
                                        </p:tgtEl>
                                      </p:cBhvr>
                                    </p:animEffect>
                                    <p:anim calcmode="lin" valueType="num">
                                      <p:cBhvr>
                                        <p:cTn id="1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2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0" dur="2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1"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Lifestyle</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“Let your ‘Yes’ be ‘Yes’”</a:t>
            </a:r>
          </a:p>
          <a:p>
            <a:pPr marL="801688" lvl="1" indent="-344488">
              <a:spcBef>
                <a:spcPts val="0"/>
              </a:spcBef>
              <a:buClr>
                <a:srgbClr val="0CAA8A"/>
              </a:buCl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(Matt. 5:33-37)</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are Honest</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1000"/>
                                        <p:tgtEl>
                                          <p:spTgt spid="5">
                                            <p:txEl>
                                              <p:pRg st="2" end="2"/>
                                            </p:txEl>
                                          </p:spTgt>
                                        </p:tgtEl>
                                      </p:cBhvr>
                                    </p:animEffect>
                                    <p:anim calcmode="lin" valueType="num">
                                      <p:cBhvr>
                                        <p:cTn id="1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2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0" dur="2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1"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Lifestyle</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“Submit yourself to every ordinance of man” (1 Pet. 2:13-17)</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are Law-Abiding</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2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2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Behavior Toward God</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“Nourished in the Words of Faith” </a:t>
            </a:r>
          </a:p>
          <a:p>
            <a:pPr marL="801688" lvl="1" indent="-344488">
              <a:spcBef>
                <a:spcPts val="0"/>
              </a:spcBef>
              <a:spcAft>
                <a:spcPts val="1200"/>
              </a:spcAft>
              <a:buClr>
                <a:srgbClr val="0CAA8A"/>
              </a:buCl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(1 Timothy 4:6)</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Feed Upon God’s Word</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1000"/>
                                        <p:tgtEl>
                                          <p:spTgt spid="5">
                                            <p:txEl>
                                              <p:pRg st="1" end="1"/>
                                            </p:txEl>
                                          </p:spTgt>
                                        </p:tgtEl>
                                      </p:cBhvr>
                                    </p:animEffect>
                                    <p:anim calcmode="lin" valueType="num">
                                      <p:cBhvr>
                                        <p:cTn id="22"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1000"/>
                                        <p:tgtEl>
                                          <p:spTgt spid="5">
                                            <p:txEl>
                                              <p:pRg st="2" end="2"/>
                                            </p:txEl>
                                          </p:spTgt>
                                        </p:tgtEl>
                                      </p:cBhvr>
                                    </p:animEffect>
                                    <p:anim calcmode="lin" valueType="num">
                                      <p:cBhvr>
                                        <p:cTn id="27"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 calcmode="lin" valueType="num">
                                      <p:cBhvr>
                                        <p:cTn id="33" dur="2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4" dur="2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5"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bldLvl="3"/>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Behavior Toward God</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“Constant prayer was offered to God” </a:t>
            </a:r>
          </a:p>
          <a:p>
            <a:pPr marL="801688" lvl="1" indent="-344488">
              <a:spcBef>
                <a:spcPts val="0"/>
              </a:spcBef>
              <a:spcAft>
                <a:spcPts val="1200"/>
              </a:spcAft>
              <a:buClr>
                <a:srgbClr val="0CAA8A"/>
              </a:buCl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(Acts 12:5)</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are Constant in Prayer</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1000"/>
                                        <p:tgtEl>
                                          <p:spTgt spid="5">
                                            <p:txEl>
                                              <p:pRg st="2" end="2"/>
                                            </p:txEl>
                                          </p:spTgt>
                                        </p:tgtEl>
                                      </p:cBhvr>
                                    </p:animEffect>
                                    <p:anim calcmode="lin" valueType="num">
                                      <p:cBhvr>
                                        <p:cTn id="1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2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0" dur="2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1"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Behavior Toward God</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“Present your bodies a living sacrifice” </a:t>
            </a:r>
          </a:p>
          <a:p>
            <a:pPr marL="801688" lvl="1" indent="-344488">
              <a:spcBef>
                <a:spcPts val="0"/>
              </a:spcBef>
              <a:spcAft>
                <a:spcPts val="1200"/>
              </a:spcAft>
              <a:buClr>
                <a:srgbClr val="0CAA8A"/>
              </a:buCl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(Romans 12:1)</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are Regular in Worship</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1000"/>
                                        <p:tgtEl>
                                          <p:spTgt spid="5">
                                            <p:txEl>
                                              <p:pRg st="2" end="2"/>
                                            </p:txEl>
                                          </p:spTgt>
                                        </p:tgtEl>
                                      </p:cBhvr>
                                    </p:animEffect>
                                    <p:anim calcmode="lin" valueType="num">
                                      <p:cBhvr>
                                        <p:cTn id="1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2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0" dur="2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1"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Behavior Toward Others</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“For a whole year they assembled with the church” (</a:t>
            </a:r>
            <a:r>
              <a:rPr lang="en-US" sz="3000" b="1"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Acts </a:t>
            </a:r>
            <a:r>
              <a:rPr lang="en-US" sz="3000" b="1"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11:</a:t>
            </a: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26)</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Assemble Regularly with a Sound Local Church</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2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2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Behavior Toward Others</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“…Went everywhere preaching the word” (Acts 8:4)</a:t>
            </a:r>
          </a:p>
          <a:p>
            <a:pPr marL="0" lvl="1">
              <a:spcBef>
                <a:spcPts val="132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Teach Others</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2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2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5"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Behavior Toward Others</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“Distributed to each as anyone had need” (Acts 4:35)</a:t>
            </a:r>
          </a:p>
          <a:p>
            <a:pPr marL="0" lvl="1">
              <a:spcBef>
                <a:spcPts val="1320"/>
              </a:spcBef>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Care About </a:t>
            </a:r>
          </a:p>
          <a:p>
            <a:pPr marL="0" lvl="1">
              <a:spcBef>
                <a:spcPts val="0"/>
              </a:spcBef>
              <a:spcAft>
                <a:spcPts val="1200"/>
              </a:spcAft>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Those in Need</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2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2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2000"/>
                                        <p:tgtEl>
                                          <p:spTgt spid="5">
                                            <p:txEl>
                                              <p:pRg st="2" end="2"/>
                                            </p:txEl>
                                          </p:spTgt>
                                        </p:tgtEl>
                                      </p:cBhvr>
                                    </p:animEffect>
                                  </p:childTnLst>
                                </p:cTn>
                              </p:par>
                              <p:par>
                                <p:cTn id="17" presetID="53" presetClass="entr" presetSubtype="0" fill="hold" grpId="0" nodeType="with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2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0" dur="2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1"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7"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Behavior Toward Others</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“He who sows bountifully” </a:t>
            </a:r>
          </a:p>
          <a:p>
            <a:pPr marL="801688" lvl="1" indent="-344488">
              <a:spcBef>
                <a:spcPts val="0"/>
              </a:spcBef>
              <a:buClr>
                <a:srgbClr val="0CAA8A"/>
              </a:buCl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(2 Cor. 9:6-11)</a:t>
            </a:r>
          </a:p>
          <a:p>
            <a:pPr marL="0" lvl="1">
              <a:spcBef>
                <a:spcPts val="1320"/>
              </a:spcBef>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Give Unselfishly</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1000"/>
                                        <p:tgtEl>
                                          <p:spTgt spid="7">
                                            <p:txEl>
                                              <p:pRg st="1" end="1"/>
                                            </p:txEl>
                                          </p:spTgt>
                                        </p:tgtEl>
                                      </p:cBhvr>
                                    </p:animEffect>
                                    <p:anim calcmode="lin" valueType="num">
                                      <p:cBhvr>
                                        <p:cTn id="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1000"/>
                                        <p:tgtEl>
                                          <p:spTgt spid="7">
                                            <p:txEl>
                                              <p:pRg st="2" end="2"/>
                                            </p:txEl>
                                          </p:spTgt>
                                        </p:tgtEl>
                                      </p:cBhvr>
                                    </p:animEffect>
                                    <p:anim calcmode="lin" valueType="num">
                                      <p:cBhvr>
                                        <p:cTn id="13"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p:cTn id="19" dur="20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0" dur="2000" fill="hold"/>
                                        <p:tgtEl>
                                          <p:spTgt spid="7">
                                            <p:txEl>
                                              <p:pRg st="3" end="3"/>
                                            </p:txEl>
                                          </p:spTgt>
                                        </p:tgtEl>
                                        <p:attrNameLst>
                                          <p:attrName>ppt_h</p:attrName>
                                        </p:attrNameLst>
                                      </p:cBhvr>
                                      <p:tavLst>
                                        <p:tav tm="0">
                                          <p:val>
                                            <p:fltVal val="0"/>
                                          </p:val>
                                        </p:tav>
                                        <p:tav tm="100000">
                                          <p:val>
                                            <p:strVal val="#ppt_h"/>
                                          </p:val>
                                        </p:tav>
                                      </p:tavLst>
                                    </p:anim>
                                    <p:animEffect transition="in" filter="fade">
                                      <p:cBhvr>
                                        <p:cTn id="21" dur="2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ct val="70000"/>
              </a:lnSpc>
            </a:pPr>
            <a:r>
              <a:rPr lang="en-US" sz="6000" dirty="0" smtClean="0"/>
              <a:t>Characteristics of Faithful Christians</a:t>
            </a:r>
            <a:endParaRPr lang="en-US" sz="6000" dirty="0"/>
          </a:p>
        </p:txBody>
      </p:sp>
      <p:sp>
        <p:nvSpPr>
          <p:cNvPr id="7" name="Subtitle 4"/>
          <p:cNvSpPr>
            <a:spLocks noGrp="1"/>
          </p:cNvSpPr>
          <p:nvPr>
            <p:ph type="subTitle" idx="1"/>
          </p:nvPr>
        </p:nvSpPr>
        <p:spPr>
          <a:xfrm>
            <a:off x="685800" y="2478127"/>
            <a:ext cx="7772400" cy="3588642"/>
          </a:xfrm>
          <a:noFill/>
          <a:effectLst>
            <a:softEdge rad="215900"/>
          </a:effectLst>
        </p:spPr>
        <p:txBody>
          <a:bodyPr>
            <a:normAutofit/>
          </a:bodyPr>
          <a:lstStyle/>
          <a:p>
            <a:pPr marL="0" indent="0" algn="ctr">
              <a:buNone/>
            </a:pPr>
            <a:r>
              <a:rPr lang="en-US" sz="4500" b="1" dirty="0" smtClean="0">
                <a:effectLst>
                  <a:glow rad="304800">
                    <a:schemeClr val="tx1">
                      <a:lumMod val="95000"/>
                      <a:lumOff val="5000"/>
                      <a:alpha val="75000"/>
                    </a:schemeClr>
                  </a:glow>
                  <a:outerShdw blurRad="50800" dist="38100" dir="2700000">
                    <a:srgbClr val="000000">
                      <a:alpha val="43000"/>
                    </a:srgbClr>
                  </a:outerShdw>
                </a:effectLst>
              </a:rPr>
              <a:t>Regarding Their Behavior Toward Others</a:t>
            </a:r>
          </a:p>
          <a:p>
            <a:pPr marL="801688" lvl="1" indent="-344488">
              <a:spcBef>
                <a:spcPts val="1320"/>
              </a:spcBef>
              <a:buClr>
                <a:srgbClr val="0CAA8A"/>
              </a:buClr>
              <a:buFont typeface="Arial"/>
              <a:buChar cha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“If anyone does not provide for </a:t>
            </a:r>
          </a:p>
          <a:p>
            <a:pPr marL="801688" lvl="1" indent="-344488">
              <a:spcBef>
                <a:spcPts val="0"/>
              </a:spcBef>
              <a:buClr>
                <a:srgbClr val="0CAA8A"/>
              </a:buClr>
            </a:pPr>
            <a:r>
              <a:rPr lang="en-US" sz="3000" b="1" dirty="0" smtClean="0">
                <a:effectLst>
                  <a:glow rad="304800">
                    <a:schemeClr val="tx1">
                      <a:lumMod val="95000"/>
                      <a:lumOff val="5000"/>
                      <a:alpha val="75000"/>
                    </a:schemeClr>
                  </a:glow>
                  <a:outerShdw blurRad="50800" dist="38100" dir="2700000">
                    <a:srgbClr val="000000">
                      <a:alpha val="43000"/>
                    </a:srgbClr>
                  </a:outerShdw>
                </a:effectLst>
                <a:latin typeface="Cambria"/>
                <a:cs typeface="Cambria"/>
              </a:rPr>
              <a:t>his own…” (1 Tim. 5:8)</a:t>
            </a:r>
          </a:p>
          <a:p>
            <a:pPr marL="0" lvl="1">
              <a:spcBef>
                <a:spcPts val="1320"/>
              </a:spcBef>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Faithful Christians Treat Their </a:t>
            </a:r>
          </a:p>
          <a:p>
            <a:pPr marL="0" lvl="1">
              <a:spcBef>
                <a:spcPts val="0"/>
              </a:spcBef>
            </a:pPr>
            <a:r>
              <a:rPr lang="en-US" sz="3000" b="1" i="1" dirty="0" smtClean="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rPr>
              <a:t>Families Right</a:t>
            </a:r>
            <a:endParaRPr lang="en-US" sz="3000" b="1" i="1" dirty="0">
              <a:solidFill>
                <a:schemeClr val="bg1"/>
              </a:solidFill>
              <a:effectLst>
                <a:glow rad="304800">
                  <a:schemeClr val="tx1">
                    <a:lumMod val="95000"/>
                    <a:lumOff val="5000"/>
                    <a:alpha val="75000"/>
                  </a:schemeClr>
                </a:glow>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1000"/>
                                        <p:tgtEl>
                                          <p:spTgt spid="7">
                                            <p:txEl>
                                              <p:pRg st="1" end="1"/>
                                            </p:txEl>
                                          </p:spTgt>
                                        </p:tgtEl>
                                      </p:cBhvr>
                                    </p:animEffect>
                                    <p:anim calcmode="lin" valueType="num">
                                      <p:cBhvr>
                                        <p:cTn id="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1000"/>
                                        <p:tgtEl>
                                          <p:spTgt spid="7">
                                            <p:txEl>
                                              <p:pRg st="2" end="2"/>
                                            </p:txEl>
                                          </p:spTgt>
                                        </p:tgtEl>
                                      </p:cBhvr>
                                    </p:animEffect>
                                    <p:anim calcmode="lin" valueType="num">
                                      <p:cBhvr>
                                        <p:cTn id="13"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p:cTn id="19" dur="20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0" dur="2000" fill="hold"/>
                                        <p:tgtEl>
                                          <p:spTgt spid="7">
                                            <p:txEl>
                                              <p:pRg st="3" end="3"/>
                                            </p:txEl>
                                          </p:spTgt>
                                        </p:tgtEl>
                                        <p:attrNameLst>
                                          <p:attrName>ppt_h</p:attrName>
                                        </p:attrNameLst>
                                      </p:cBhvr>
                                      <p:tavLst>
                                        <p:tav tm="0">
                                          <p:val>
                                            <p:fltVal val="0"/>
                                          </p:val>
                                        </p:tav>
                                        <p:tav tm="100000">
                                          <p:val>
                                            <p:strVal val="#ppt_h"/>
                                          </p:val>
                                        </p:tav>
                                      </p:tavLst>
                                    </p:anim>
                                    <p:animEffect transition="in" filter="fade">
                                      <p:cBhvr>
                                        <p:cTn id="21" dur="2000"/>
                                        <p:tgtEl>
                                          <p:spTgt spid="7">
                                            <p:txEl>
                                              <p:pRg st="3" end="3"/>
                                            </p:txEl>
                                          </p:spTgt>
                                        </p:tgtEl>
                                      </p:cBhvr>
                                    </p:animEffect>
                                  </p:childTnLst>
                                </p:cTn>
                              </p:par>
                              <p:par>
                                <p:cTn id="22" presetID="53" presetClass="entr" presetSubtype="0" fill="hold" grpId="0" nodeType="with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 calcmode="lin" valueType="num">
                                      <p:cBhvr>
                                        <p:cTn id="24" dur="2000" fill="hold"/>
                                        <p:tgtEl>
                                          <p:spTgt spid="7">
                                            <p:txEl>
                                              <p:pRg st="4" end="4"/>
                                            </p:txEl>
                                          </p:spTgt>
                                        </p:tgtEl>
                                        <p:attrNameLst>
                                          <p:attrName>ppt_w</p:attrName>
                                        </p:attrNameLst>
                                      </p:cBhvr>
                                      <p:tavLst>
                                        <p:tav tm="0">
                                          <p:val>
                                            <p:fltVal val="0"/>
                                          </p:val>
                                        </p:tav>
                                        <p:tav tm="100000">
                                          <p:val>
                                            <p:strVal val="#ppt_w"/>
                                          </p:val>
                                        </p:tav>
                                      </p:tavLst>
                                    </p:anim>
                                    <p:anim calcmode="lin" valueType="num">
                                      <p:cBhvr>
                                        <p:cTn id="25" dur="2000" fill="hold"/>
                                        <p:tgtEl>
                                          <p:spTgt spid="7">
                                            <p:txEl>
                                              <p:pRg st="4" end="4"/>
                                            </p:txEl>
                                          </p:spTgt>
                                        </p:tgtEl>
                                        <p:attrNameLst>
                                          <p:attrName>ppt_h</p:attrName>
                                        </p:attrNameLst>
                                      </p:cBhvr>
                                      <p:tavLst>
                                        <p:tav tm="0">
                                          <p:val>
                                            <p:fltVal val="0"/>
                                          </p:val>
                                        </p:tav>
                                        <p:tav tm="100000">
                                          <p:val>
                                            <p:strVal val="#ppt_h"/>
                                          </p:val>
                                        </p:tav>
                                      </p:tavLst>
                                    </p:anim>
                                    <p:animEffect transition="in" filter="fade">
                                      <p:cBhvr>
                                        <p:cTn id="26" dur="2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theme/theme1.xml><?xml version="1.0" encoding="utf-8"?>
<a:theme xmlns:a="http://schemas.openxmlformats.org/drawingml/2006/main" name="Modern Baroqu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Modern Baroque.potx</Template>
  <TotalTime>71</TotalTime>
  <Words>500</Words>
  <Application>Microsoft Macintosh PowerPoint</Application>
  <PresentationFormat>On-screen Show (4:3)</PresentationFormat>
  <Paragraphs>69</Paragraphs>
  <Slides>15</Slides>
  <Notes>0</Notes>
  <HiddenSlides>0</HiddenSlides>
  <MMClips>0</MMClips>
  <ScaleCrop>false</ScaleCrop>
  <HeadingPairs>
    <vt:vector size="4" baseType="variant">
      <vt:variant>
        <vt:lpstr>Design Template</vt:lpstr>
      </vt:variant>
      <vt:variant>
        <vt:i4>1</vt:i4>
      </vt:variant>
      <vt:variant>
        <vt:lpstr>Slide Titles</vt:lpstr>
      </vt:variant>
      <vt:variant>
        <vt:i4>15</vt:i4>
      </vt:variant>
    </vt:vector>
  </HeadingPairs>
  <TitlesOfParts>
    <vt:vector size="16" baseType="lpstr">
      <vt:lpstr>Modern Baroque</vt:lpstr>
      <vt:lpstr>Revelation 2:10</vt:lpstr>
      <vt:lpstr>Characteristics of Faithful Christians</vt:lpstr>
      <vt:lpstr>Characteristics of Faithful Christians</vt:lpstr>
      <vt:lpstr>Characteristics of Faithful Christians</vt:lpstr>
      <vt:lpstr>Characteristics of Faithful Christians</vt:lpstr>
      <vt:lpstr>Characteristics of Faithful Christians</vt:lpstr>
      <vt:lpstr>Characteristics of Faithful Christians</vt:lpstr>
      <vt:lpstr>Characteristics of Faithful Christians</vt:lpstr>
      <vt:lpstr>Characteristics of Faithful Christians</vt:lpstr>
      <vt:lpstr>Characteristics of Faithful Christians</vt:lpstr>
      <vt:lpstr>Characteristics of Faithful Christians</vt:lpstr>
      <vt:lpstr>Characteristics of Faithful Christians</vt:lpstr>
      <vt:lpstr>Characteristics of Faithful Christians</vt:lpstr>
      <vt:lpstr>Characteristics of Faithful Christians</vt:lpstr>
      <vt:lpstr>Characteristics of Faithful Christians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Text</dc:title>
  <dc:creator>Kyle Pope</dc:creator>
  <cp:lastModifiedBy>Kyle Pope</cp:lastModifiedBy>
  <cp:revision>9</cp:revision>
  <dcterms:created xsi:type="dcterms:W3CDTF">2015-08-30T20:39:40Z</dcterms:created>
  <dcterms:modified xsi:type="dcterms:W3CDTF">2015-08-30T20:40:22Z</dcterms:modified>
</cp:coreProperties>
</file>