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3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052953-37D7-EB42-849E-AB75D96082FE}" type="datetimeFigureOut">
              <a:rPr lang="en-US" smtClean="0"/>
              <a:pPr/>
              <a:t>11/3/15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44C48-0478-A54E-9E79-C6FF654B7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052953-37D7-EB42-849E-AB75D96082FE}" type="datetimeFigureOut">
              <a:rPr lang="en-US" smtClean="0"/>
              <a:pPr/>
              <a:t>11/3/15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44C48-0478-A54E-9E79-C6FF654B7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052953-37D7-EB42-849E-AB75D96082FE}" type="datetimeFigureOut">
              <a:rPr lang="en-US" smtClean="0"/>
              <a:pPr/>
              <a:t>11/3/15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44C48-0478-A54E-9E79-C6FF654B7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052953-37D7-EB42-849E-AB75D96082FE}" type="datetimeFigureOut">
              <a:rPr lang="en-US" smtClean="0"/>
              <a:pPr/>
              <a:t>11/3/15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44C48-0478-A54E-9E79-C6FF654B7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052953-37D7-EB42-849E-AB75D96082FE}" type="datetimeFigureOut">
              <a:rPr lang="en-US" smtClean="0"/>
              <a:pPr/>
              <a:t>11/3/15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44C48-0478-A54E-9E79-C6FF654B7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052953-37D7-EB42-849E-AB75D96082FE}" type="datetimeFigureOut">
              <a:rPr lang="en-US" smtClean="0"/>
              <a:pPr/>
              <a:t>11/3/15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44C48-0478-A54E-9E79-C6FF654B7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052953-37D7-EB42-849E-AB75D96082FE}" type="datetimeFigureOut">
              <a:rPr lang="en-US" smtClean="0"/>
              <a:pPr/>
              <a:t>11/3/15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44C48-0478-A54E-9E79-C6FF654B7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052953-37D7-EB42-849E-AB75D96082FE}" type="datetimeFigureOut">
              <a:rPr lang="en-US" smtClean="0"/>
              <a:pPr/>
              <a:t>11/3/15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44C48-0478-A54E-9E79-C6FF654B7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052953-37D7-EB42-849E-AB75D96082FE}" type="datetimeFigureOut">
              <a:rPr lang="en-US" smtClean="0"/>
              <a:pPr/>
              <a:t>11/3/15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44C48-0478-A54E-9E79-C6FF654B7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052953-37D7-EB42-849E-AB75D96082FE}" type="datetimeFigureOut">
              <a:rPr lang="en-US" smtClean="0"/>
              <a:pPr/>
              <a:t>11/3/15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44C48-0478-A54E-9E79-C6FF654B7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052953-37D7-EB42-849E-AB75D96082FE}" type="datetimeFigureOut">
              <a:rPr lang="en-US" smtClean="0"/>
              <a:pPr/>
              <a:t>11/3/15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44C48-0478-A54E-9E79-C6FF654B7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8900" y="274638"/>
            <a:ext cx="64578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4290" y="1878904"/>
            <a:ext cx="5952509" cy="4600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300" dirty="0" smtClean="0"/>
              <a:t>Four Important Themes at the Close of First John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4290" y="1878904"/>
            <a:ext cx="5952509" cy="402183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4500" b="1" i="1" dirty="0" smtClean="0"/>
              <a:t>Loving</a:t>
            </a:r>
          </a:p>
          <a:p>
            <a:pPr algn="ctr">
              <a:buNone/>
            </a:pPr>
            <a:r>
              <a:rPr lang="en-US" sz="4500" b="1" i="1" dirty="0" smtClean="0"/>
              <a:t>Knowing</a:t>
            </a:r>
          </a:p>
          <a:p>
            <a:pPr algn="ctr">
              <a:buNone/>
            </a:pPr>
            <a:r>
              <a:rPr lang="en-US" sz="4500" b="1" i="1" dirty="0" smtClean="0"/>
              <a:t>Abiding</a:t>
            </a:r>
          </a:p>
          <a:p>
            <a:pPr algn="ctr">
              <a:buNone/>
            </a:pPr>
            <a:r>
              <a:rPr lang="en-US" sz="4500" b="1" i="1" dirty="0" smtClean="0"/>
              <a:t>Perfecting</a:t>
            </a:r>
            <a:endParaRPr lang="en-US" sz="4500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300" dirty="0" smtClean="0"/>
              <a:t>Four Important Themes at the Close of First John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4290" y="1878903"/>
            <a:ext cx="6409710" cy="4624731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en-US" sz="4500" b="1" dirty="0" smtClean="0"/>
              <a:t>I. </a:t>
            </a:r>
            <a:r>
              <a:rPr lang="en-US" sz="4500" b="1" i="1" dirty="0" smtClean="0"/>
              <a:t>Loving.</a:t>
            </a:r>
          </a:p>
          <a:p>
            <a:pPr marL="974725" lvl="1" indent="-517525">
              <a:buAutoNum type="alphaUcPeriod"/>
            </a:pPr>
            <a:r>
              <a:rPr lang="en-US" sz="3500" b="1" dirty="0" smtClean="0"/>
              <a:t>“Message” heard “from the beginning” (3:11).</a:t>
            </a:r>
          </a:p>
          <a:p>
            <a:pPr marL="1141413" lvl="2" indent="-284163"/>
            <a:r>
              <a:rPr lang="en-US" sz="2800" b="1" dirty="0" smtClean="0"/>
              <a:t>Creation (1:1; 2:13-14; 3:8).</a:t>
            </a:r>
          </a:p>
          <a:p>
            <a:pPr marL="1141413" lvl="2" indent="-284163"/>
            <a:r>
              <a:rPr lang="en-US" sz="2800" b="1" dirty="0" smtClean="0"/>
              <a:t>Gospel (2:7, 24; 3:11).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800" b="1" dirty="0" smtClean="0"/>
              <a:t>Jesus taught “love one another as I have loved you” (John 13:34; 15:12, 17).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8239" y="2514226"/>
            <a:ext cx="20111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1</a:t>
            </a:r>
            <a:endParaRPr lang="en-US" sz="10000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300" dirty="0" smtClean="0"/>
              <a:t>Four Important Themes at the Close of First John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4290" y="1878903"/>
            <a:ext cx="6409710" cy="4979097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en-US" sz="4500" b="1" dirty="0" smtClean="0"/>
              <a:t>I. </a:t>
            </a:r>
            <a:r>
              <a:rPr lang="en-US" sz="4500" b="1" i="1" dirty="0" smtClean="0"/>
              <a:t>Loving.</a:t>
            </a:r>
          </a:p>
          <a:p>
            <a:pPr marL="974725" lvl="1" indent="-517525">
              <a:buFont typeface="+mj-lt"/>
              <a:buAutoNum type="alphaUcPeriod" startAt="2"/>
            </a:pPr>
            <a:r>
              <a:rPr lang="en-US" sz="3500" b="1" dirty="0" smtClean="0"/>
              <a:t>Five times “love one another” (3:11-5:21).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800" b="1" dirty="0" smtClean="0"/>
              <a:t>From beginning (3:11).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800" b="1" dirty="0" smtClean="0"/>
              <a:t>His commandment (3:23).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800" b="1" dirty="0" smtClean="0"/>
              <a:t>One “born of God” (4:7).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800" b="1" dirty="0" smtClean="0"/>
              <a:t>Because God loved us (4:11).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800" b="1" dirty="0" smtClean="0"/>
              <a:t>God abides in us (4:12).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8239" y="2514226"/>
            <a:ext cx="20111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1</a:t>
            </a:r>
            <a:endParaRPr lang="en-US" sz="10000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300" dirty="0" smtClean="0"/>
              <a:t>Four Important Themes at the Close of First John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4290" y="1878903"/>
            <a:ext cx="6409710" cy="4979097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en-US" sz="4500" b="1" dirty="0" smtClean="0"/>
              <a:t>I. </a:t>
            </a:r>
            <a:r>
              <a:rPr lang="en-US" sz="4500" b="1" i="1" dirty="0" smtClean="0"/>
              <a:t>Loving.</a:t>
            </a:r>
          </a:p>
          <a:p>
            <a:pPr marL="974725" lvl="1" indent="-517525">
              <a:buFont typeface="+mj-lt"/>
              <a:buAutoNum type="alphaUcPeriod" startAt="3"/>
            </a:pPr>
            <a:r>
              <a:rPr lang="en-US" sz="3500" b="1" dirty="0" smtClean="0"/>
              <a:t>Important points.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800" b="1" i="1" dirty="0" smtClean="0"/>
              <a:t> It is not optional</a:t>
            </a:r>
            <a:r>
              <a:rPr lang="en-US" sz="2800" b="1" dirty="0" smtClean="0"/>
              <a:t>.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800" b="1" i="1" dirty="0" smtClean="0"/>
              <a:t>  It is a condition of our relationship with God in Christ.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800" b="1" i="1" dirty="0" smtClean="0"/>
              <a:t> It is a moral obligation.</a:t>
            </a:r>
            <a:endParaRPr lang="en-US" sz="2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08239" y="2514226"/>
            <a:ext cx="20111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1</a:t>
            </a:r>
            <a:endParaRPr lang="en-US" sz="10000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300" dirty="0" smtClean="0"/>
              <a:t>Four Important Themes at the Close of First John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4290" y="1878903"/>
            <a:ext cx="6409710" cy="4624731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en-US" sz="4500" b="1" dirty="0" smtClean="0"/>
              <a:t>II. </a:t>
            </a:r>
            <a:r>
              <a:rPr lang="en-US" sz="4500" b="1" i="1" dirty="0" smtClean="0"/>
              <a:t>Knowing.</a:t>
            </a:r>
          </a:p>
          <a:p>
            <a:pPr marL="974725" lvl="1" indent="-517525">
              <a:buAutoNum type="alphaUcPeriod"/>
            </a:pPr>
            <a:r>
              <a:rPr lang="en-US" sz="3500" b="1" dirty="0" smtClean="0"/>
              <a:t>“Passed from death to life” (3:14)</a:t>
            </a:r>
          </a:p>
          <a:p>
            <a:pPr marL="974725" lvl="1" indent="-517525">
              <a:buAutoNum type="alphaUcPeriod"/>
            </a:pPr>
            <a:r>
              <a:rPr lang="en-US" sz="3500" b="1" dirty="0" smtClean="0"/>
              <a:t> We can know love (3:16).</a:t>
            </a:r>
          </a:p>
          <a:p>
            <a:pPr marL="974725" lvl="1" indent="-517525">
              <a:buAutoNum type="alphaUcPeriod"/>
            </a:pPr>
            <a:r>
              <a:rPr lang="en-US" sz="3500" b="1" dirty="0" smtClean="0"/>
              <a:t>We are of the truth (3:18-19; 4:17).</a:t>
            </a:r>
          </a:p>
          <a:p>
            <a:pPr marL="974725" lvl="1" indent="-517525">
              <a:buAutoNum type="alphaUcPeriod"/>
            </a:pPr>
            <a:endParaRPr lang="en-US" sz="2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08239" y="2514226"/>
            <a:ext cx="20111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2</a:t>
            </a:r>
            <a:endParaRPr lang="en-US" sz="10000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300" dirty="0" smtClean="0"/>
              <a:t>Four Important Themes at the Close of First John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4290" y="1878903"/>
            <a:ext cx="6409710" cy="4624731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en-US" sz="4500" b="1" dirty="0" smtClean="0"/>
              <a:t>II. </a:t>
            </a:r>
            <a:r>
              <a:rPr lang="en-US" sz="4500" b="1" i="1" dirty="0" smtClean="0"/>
              <a:t>Knowing.</a:t>
            </a:r>
          </a:p>
          <a:p>
            <a:pPr marL="974725" lvl="1" indent="-517525">
              <a:buFont typeface="+mj-lt"/>
              <a:buAutoNum type="alphaUcPeriod" startAt="4"/>
            </a:pPr>
            <a:r>
              <a:rPr lang="en-US" sz="3500" b="1" dirty="0" smtClean="0"/>
              <a:t>God’s Spirit is within us (3:24; 4:1-3, 13).</a:t>
            </a:r>
          </a:p>
          <a:p>
            <a:pPr marL="974725" lvl="1" indent="-517525">
              <a:buAutoNum type="alphaUcPeriod" startAt="4"/>
            </a:pPr>
            <a:r>
              <a:rPr lang="en-US" sz="3500" b="1" dirty="0" smtClean="0"/>
              <a:t> We love others as we ought (5:2).</a:t>
            </a:r>
            <a:endParaRPr lang="en-US" sz="2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08239" y="2514226"/>
            <a:ext cx="20111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2</a:t>
            </a:r>
            <a:endParaRPr lang="en-US" sz="10000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300" dirty="0" smtClean="0"/>
              <a:t>Four Important Themes at the Close of First John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4290" y="1878903"/>
            <a:ext cx="6409710" cy="4624731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en-US" sz="4500" b="1" dirty="0" smtClean="0"/>
              <a:t>II. </a:t>
            </a:r>
            <a:r>
              <a:rPr lang="en-US" sz="4500" b="1" i="1" dirty="0" smtClean="0"/>
              <a:t>Knowing.</a:t>
            </a:r>
          </a:p>
          <a:p>
            <a:pPr marL="974725" lvl="1" indent="-517525">
              <a:buFont typeface="+mj-lt"/>
              <a:buAutoNum type="alphaUcPeriod" startAt="6"/>
            </a:pPr>
            <a:r>
              <a:rPr lang="en-US" sz="3500" b="1" dirty="0" smtClean="0"/>
              <a:t>We have an “understand-</a:t>
            </a:r>
            <a:r>
              <a:rPr lang="en-US" sz="3500" b="1" dirty="0" err="1" smtClean="0"/>
              <a:t>ing</a:t>
            </a:r>
            <a:r>
              <a:rPr lang="en-US" sz="3500" b="1" dirty="0" smtClean="0"/>
              <a:t>” (5:20).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800" b="1" i="1" dirty="0" smtClean="0"/>
              <a:t>He is true.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800" b="1" i="1" dirty="0" smtClean="0"/>
              <a:t>We are in Him.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800" b="1" i="1" dirty="0" smtClean="0"/>
              <a:t>He is the “true God.”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800" b="1" i="1" dirty="0" smtClean="0"/>
              <a:t>He is “eternal life.”</a:t>
            </a:r>
            <a:endParaRPr lang="en-US" sz="2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08239" y="2514226"/>
            <a:ext cx="20111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mbria"/>
                <a:cs typeface="Cambria"/>
              </a:rPr>
              <a:t>2</a:t>
            </a:r>
            <a:endParaRPr lang="en-US" sz="10000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mbria"/>
              <a:cs typeface="Cambri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371</Words>
  <Application>Microsoft Macintosh PowerPoint</Application>
  <PresentationFormat>On-screen Show 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Four Important Themes at the Close of First John</vt:lpstr>
      <vt:lpstr>Four Important Themes at the Close of First John</vt:lpstr>
      <vt:lpstr>Four Important Themes at the Close of First John</vt:lpstr>
      <vt:lpstr>Four Important Themes at the Close of First John</vt:lpstr>
      <vt:lpstr>Four Important Themes at the Close of First John</vt:lpstr>
      <vt:lpstr>Four Important Themes at the Close of First John</vt:lpstr>
      <vt:lpstr>Four Important Themes at the Close of First John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Kyle Pope</dc:creator>
  <cp:lastModifiedBy>Kyle Pope</cp:lastModifiedBy>
  <cp:revision>9</cp:revision>
  <dcterms:created xsi:type="dcterms:W3CDTF">2015-11-04T00:04:27Z</dcterms:created>
  <dcterms:modified xsi:type="dcterms:W3CDTF">2015-11-04T00:04:41Z</dcterms:modified>
</cp:coreProperties>
</file>