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fntdata" ContentType="application/x-fontdata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</p:sldIdLst>
  <p:sldSz cx="9144000" cy="6858000" type="screen4x3"/>
  <p:notesSz cx="6858000" cy="9144000"/>
  <p:embeddedFontLst>
    <p:embeddedFont>
      <p:font typeface="Calibri"/>
      <p:regular r:id="rId9"/>
      <p:bold r:id="rId10"/>
      <p:italic r:id="rId11"/>
      <p:boldItalic r:id="rId12"/>
    </p:embeddedFont>
    <p:embeddedFont>
      <p:font typeface="Garamond"/>
      <p:regular r:id="rId13"/>
      <p:bold r:id="rId14"/>
      <p: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1.fntdata"/><Relationship Id="rId20" Type="http://schemas.openxmlformats.org/officeDocument/2006/relationships/tableStyles" Target="tableStyles.xml"/><Relationship Id="rId10" Type="http://schemas.openxmlformats.org/officeDocument/2006/relationships/font" Target="fonts/font2.fntdata"/><Relationship Id="rId11" Type="http://schemas.openxmlformats.org/officeDocument/2006/relationships/font" Target="fonts/font3.fntdata"/><Relationship Id="rId12" Type="http://schemas.openxmlformats.org/officeDocument/2006/relationships/font" Target="fonts/font4.fntdata"/><Relationship Id="rId13" Type="http://schemas.openxmlformats.org/officeDocument/2006/relationships/font" Target="fonts/font5.fntdata"/><Relationship Id="rId14" Type="http://schemas.openxmlformats.org/officeDocument/2006/relationships/font" Target="fonts/font6.fntdata"/><Relationship Id="rId15" Type="http://schemas.openxmlformats.org/officeDocument/2006/relationships/font" Target="fonts/font7.fntdata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F14E7-59D2-5F4E-AA60-6279BF45517D}" type="datetimeFigureOut">
              <a:rPr lang="en-US" smtClean="0"/>
              <a:pPr/>
              <a:t>8/30/15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F4F8F-C053-4F41-9CDD-F5651249A5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Abraham </a:t>
            </a:r>
            <a:r>
              <a:rPr lang="en-US" sz="3500" b="1" dirty="0" smtClean="0">
                <a:latin typeface="Garamond"/>
                <a:cs typeface="Garamond"/>
              </a:rPr>
              <a:t>– Leaving a wicked and evil environment (Gen. 12:1-4; Josh. 24:2-3; Acts 7:2-5; Heb. 11:8-10)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Josiah </a:t>
            </a:r>
            <a:r>
              <a:rPr lang="en-US" sz="3500" b="1" dirty="0" smtClean="0">
                <a:latin typeface="Garamond"/>
                <a:cs typeface="Garamond"/>
              </a:rPr>
              <a:t>– Leaving error and falsehood (2 Kings 22:8-20)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Esther </a:t>
            </a:r>
            <a:r>
              <a:rPr lang="en-US" sz="3500" b="1" dirty="0" smtClean="0">
                <a:latin typeface="Garamond"/>
                <a:cs typeface="Garamond"/>
              </a:rPr>
              <a:t>– A new opportunity out of hardship to influence others for good  (Esther 2:1-4, 5-10, 15-17; 4:13-14)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Prodigal Son </a:t>
            </a:r>
            <a:r>
              <a:rPr lang="en-US" sz="3500" b="1" dirty="0" smtClean="0">
                <a:latin typeface="Garamond"/>
                <a:cs typeface="Garamond"/>
              </a:rPr>
              <a:t>– Leaving sin and starting over  (Luke 15:17-24, 32)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Peter &amp; John </a:t>
            </a:r>
            <a:r>
              <a:rPr lang="en-US" sz="3500" b="1" dirty="0" smtClean="0">
                <a:latin typeface="Garamond"/>
                <a:cs typeface="Garamond"/>
              </a:rPr>
              <a:t>– Leaving the familiar  (Matt. 4:18-22)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Ethiopian Eunuch </a:t>
            </a:r>
            <a:r>
              <a:rPr lang="en-US" sz="3500" b="1" dirty="0" smtClean="0">
                <a:latin typeface="Garamond"/>
                <a:cs typeface="Garamond"/>
              </a:rPr>
              <a:t>– Gaining a new Master  (Acts 8:26-39)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w-beginnings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-22000"/>
          </a:blip>
          <a:srcRect l="214" t="3489" r="375"/>
          <a:stretch>
            <a:fillRect/>
          </a:stretch>
        </p:blipFill>
        <p:spPr>
          <a:xfrm>
            <a:off x="0" y="-446682"/>
            <a:ext cx="9144000" cy="7459209"/>
          </a:xfrm>
        </p:spPr>
      </p:pic>
      <p:pic>
        <p:nvPicPr>
          <p:cNvPr id="5" name="Content Placeholder 3" descr="new-beginnings.jpg"/>
          <p:cNvPicPr>
            <a:picLocks noChangeAspect="1"/>
          </p:cNvPicPr>
          <p:nvPr/>
        </p:nvPicPr>
        <p:blipFill>
          <a:blip r:embed="rId2"/>
          <a:srcRect l="214" t="12795" r="375" b="43597"/>
          <a:stretch>
            <a:fillRect/>
          </a:stretch>
        </p:blipFill>
        <p:spPr>
          <a:xfrm>
            <a:off x="0" y="274638"/>
            <a:ext cx="9144000" cy="3008285"/>
          </a:xfrm>
          <a:prstGeom prst="rect">
            <a:avLst/>
          </a:prstGeom>
          <a:effectLst>
            <a:outerShdw blurRad="139700" dist="114300" dir="270000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862" y="274638"/>
            <a:ext cx="6524938" cy="11430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latin typeface="Garamond"/>
                <a:cs typeface="Garamond"/>
              </a:rPr>
              <a:t>GREAT NEW</a:t>
            </a:r>
            <a:endParaRPr lang="en-US" sz="5000" dirty="0">
              <a:latin typeface="Garamond"/>
              <a:cs typeface="Garamon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7810" y="3858381"/>
            <a:ext cx="77409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latin typeface="Garamond"/>
                <a:cs typeface="Garamond"/>
              </a:rPr>
              <a:t>Saul of Tarsus </a:t>
            </a:r>
            <a:r>
              <a:rPr lang="en-US" sz="3500" b="1" dirty="0" smtClean="0">
                <a:latin typeface="Garamond"/>
                <a:cs typeface="Garamond"/>
              </a:rPr>
              <a:t>– Leaving his own sense of confidence  (Acts 9:1-18; 22:16; Phil. 3:7-11)</a:t>
            </a:r>
            <a:endParaRPr lang="en-US" sz="3500" b="1" dirty="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183</Words>
  <Application>Microsoft Macintosh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Garamond</vt:lpstr>
      <vt:lpstr>Office Theme</vt:lpstr>
      <vt:lpstr>GREAT NEW</vt:lpstr>
      <vt:lpstr>GREAT NEW</vt:lpstr>
      <vt:lpstr>GREAT NEW</vt:lpstr>
      <vt:lpstr>GREAT NEW</vt:lpstr>
      <vt:lpstr>GREAT NEW</vt:lpstr>
      <vt:lpstr>GREAT NEW</vt:lpstr>
      <vt:lpstr>GREAT NEW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5</cp:revision>
  <dcterms:created xsi:type="dcterms:W3CDTF">2015-08-30T20:37:54Z</dcterms:created>
  <dcterms:modified xsi:type="dcterms:W3CDTF">2015-08-30T20:38:10Z</dcterms:modified>
</cp:coreProperties>
</file>