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Default Extension="fntdata" ContentType="application/x-fontdata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embedTrueTypeFonts="1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5" r:id="rId11"/>
    <p:sldId id="267" r:id="rId12"/>
  </p:sldIdLst>
  <p:sldSz cx="9144000" cy="6858000" type="screen4x3"/>
  <p:notesSz cx="6858000" cy="9144000"/>
  <p:embeddedFontLst>
    <p:embeddedFont>
      <p:font typeface="Calibri"/>
      <p:regular r:id="rId13"/>
      <p:bold r:id="rId14"/>
      <p:italic r:id="rId15"/>
      <p:boldItalic r:id="rId16"/>
    </p:embeddedFont>
    <p:embeddedFont>
      <p:font typeface="Optima"/>
      <p:regular r:id="rId17"/>
      <p:bold r:id="rId18"/>
      <p:italic r:id="rId19"/>
      <p:boldItalic r:id="rId20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CC66"/>
  </p:clrMru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598" autoAdjust="0"/>
    <p:restoredTop sz="94652" autoAdjust="0"/>
  </p:normalViewPr>
  <p:slideViewPr>
    <p:cSldViewPr snapToGrid="0" snapToObjects="1">
      <p:cViewPr varScale="1">
        <p:scale>
          <a:sx n="99" d="100"/>
          <a:sy n="99" d="100"/>
        </p:scale>
        <p:origin x="-51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font" Target="fonts/font8.fntdata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font" Target="fonts/font1.fntdata"/><Relationship Id="rId14" Type="http://schemas.openxmlformats.org/officeDocument/2006/relationships/font" Target="fonts/font2.fntdata"/><Relationship Id="rId15" Type="http://schemas.openxmlformats.org/officeDocument/2006/relationships/font" Target="fonts/font3.fntdata"/><Relationship Id="rId16" Type="http://schemas.openxmlformats.org/officeDocument/2006/relationships/font" Target="fonts/font4.fntdata"/><Relationship Id="rId17" Type="http://schemas.openxmlformats.org/officeDocument/2006/relationships/font" Target="fonts/font5.fntdata"/><Relationship Id="rId18" Type="http://schemas.openxmlformats.org/officeDocument/2006/relationships/font" Target="fonts/font6.fntdata"/><Relationship Id="rId19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430AD-9C62-CD49-95F0-CB141E776568}" type="datetimeFigureOut">
              <a:rPr lang="en-US" smtClean="0"/>
              <a:pPr/>
              <a:t>9/11/15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F4A4-3BFF-B847-8C29-CFD7D80D9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430AD-9C62-CD49-95F0-CB141E776568}" type="datetimeFigureOut">
              <a:rPr lang="en-US" smtClean="0"/>
              <a:pPr/>
              <a:t>9/11/15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F4A4-3BFF-B847-8C29-CFD7D80D9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430AD-9C62-CD49-95F0-CB141E776568}" type="datetimeFigureOut">
              <a:rPr lang="en-US" smtClean="0"/>
              <a:pPr/>
              <a:t>9/11/15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F4A4-3BFF-B847-8C29-CFD7D80D9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430AD-9C62-CD49-95F0-CB141E776568}" type="datetimeFigureOut">
              <a:rPr lang="en-US" smtClean="0"/>
              <a:pPr/>
              <a:t>9/11/15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F4A4-3BFF-B847-8C29-CFD7D80D9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430AD-9C62-CD49-95F0-CB141E776568}" type="datetimeFigureOut">
              <a:rPr lang="en-US" smtClean="0"/>
              <a:pPr/>
              <a:t>9/11/15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F4A4-3BFF-B847-8C29-CFD7D80D9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430AD-9C62-CD49-95F0-CB141E776568}" type="datetimeFigureOut">
              <a:rPr lang="en-US" smtClean="0"/>
              <a:pPr/>
              <a:t>9/11/15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F4A4-3BFF-B847-8C29-CFD7D80D9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430AD-9C62-CD49-95F0-CB141E776568}" type="datetimeFigureOut">
              <a:rPr lang="en-US" smtClean="0"/>
              <a:pPr/>
              <a:t>9/11/15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F4A4-3BFF-B847-8C29-CFD7D80D9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430AD-9C62-CD49-95F0-CB141E776568}" type="datetimeFigureOut">
              <a:rPr lang="en-US" smtClean="0"/>
              <a:pPr/>
              <a:t>9/11/15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F4A4-3BFF-B847-8C29-CFD7D80D9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430AD-9C62-CD49-95F0-CB141E776568}" type="datetimeFigureOut">
              <a:rPr lang="en-US" smtClean="0"/>
              <a:pPr/>
              <a:t>9/11/15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F4A4-3BFF-B847-8C29-CFD7D80D9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430AD-9C62-CD49-95F0-CB141E776568}" type="datetimeFigureOut">
              <a:rPr lang="en-US" smtClean="0"/>
              <a:pPr/>
              <a:t>9/11/15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F4A4-3BFF-B847-8C29-CFD7D80D9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430AD-9C62-CD49-95F0-CB141E776568}" type="datetimeFigureOut">
              <a:rPr lang="en-US" smtClean="0"/>
              <a:pPr/>
              <a:t>9/11/15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F4A4-3BFF-B847-8C29-CFD7D80D9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6430AD-9C62-CD49-95F0-CB141E776568}" type="datetimeFigureOut">
              <a:rPr lang="en-US" smtClean="0"/>
              <a:pPr/>
              <a:t>9/11/15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C3F4A4-3BFF-B847-8C29-CFD7D80D9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rgbClr val="FFCC66"/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Optima"/>
          <a:ea typeface="+mj-ea"/>
          <a:cs typeface="Optim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b="1" kern="1200">
          <a:solidFill>
            <a:schemeClr val="bg1"/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Optima"/>
          <a:ea typeface="+mn-ea"/>
          <a:cs typeface="Optim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b="1" kern="1200">
          <a:solidFill>
            <a:schemeClr val="bg1"/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Optima"/>
          <a:ea typeface="+mn-ea"/>
          <a:cs typeface="Optim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b="1" kern="1200">
          <a:solidFill>
            <a:schemeClr val="bg1"/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Optima"/>
          <a:ea typeface="+mn-ea"/>
          <a:cs typeface="Optim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b="1" kern="1200">
          <a:solidFill>
            <a:schemeClr val="bg1"/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Optima"/>
          <a:ea typeface="+mn-ea"/>
          <a:cs typeface="Optim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b="1" kern="1200">
          <a:solidFill>
            <a:schemeClr val="bg1"/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Optima"/>
          <a:ea typeface="+mn-ea"/>
          <a:cs typeface="Optim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224970"/>
          </a:xfrm>
          <a:solidFill>
            <a:schemeClr val="tx1">
              <a:lumMod val="50000"/>
              <a:lumOff val="50000"/>
              <a:alpha val="26000"/>
            </a:schemeClr>
          </a:solidFill>
        </p:spPr>
        <p:txBody>
          <a:bodyPr>
            <a:noAutofit/>
          </a:bodyPr>
          <a:lstStyle/>
          <a:p>
            <a:r>
              <a:rPr lang="en-US" sz="5500" dirty="0" smtClean="0"/>
              <a:t>Hope for the Week Ahead</a:t>
            </a:r>
            <a:endParaRPr lang="en-US" sz="5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6117" y="2080536"/>
            <a:ext cx="7782702" cy="4045627"/>
          </a:xfrm>
        </p:spPr>
        <p:txBody>
          <a:bodyPr>
            <a:normAutofit/>
          </a:bodyPr>
          <a:lstStyle/>
          <a:p>
            <a:pPr marL="1027113" indent="-1027113">
              <a:buNone/>
            </a:pPr>
            <a:r>
              <a:rPr lang="en-US" sz="7000" dirty="0" smtClean="0"/>
              <a:t>1. </a:t>
            </a:r>
            <a:r>
              <a:rPr lang="en-US" sz="4500" dirty="0" smtClean="0"/>
              <a:t>Our citizenship is in heaven (Phil. 3:18-21).</a:t>
            </a:r>
            <a:endParaRPr lang="en-US" sz="45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bldLvl="2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224970"/>
          </a:xfrm>
          <a:solidFill>
            <a:schemeClr val="tx1">
              <a:lumMod val="50000"/>
              <a:lumOff val="50000"/>
              <a:alpha val="26000"/>
            </a:schemeClr>
          </a:solidFill>
        </p:spPr>
        <p:txBody>
          <a:bodyPr>
            <a:noAutofit/>
          </a:bodyPr>
          <a:lstStyle/>
          <a:p>
            <a:r>
              <a:rPr lang="en-US" sz="5500" dirty="0" smtClean="0"/>
              <a:t>Hope for the Week Ahead</a:t>
            </a:r>
            <a:endParaRPr lang="en-US" sz="5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6116" y="2080536"/>
            <a:ext cx="7971865" cy="4045627"/>
          </a:xfrm>
        </p:spPr>
        <p:txBody>
          <a:bodyPr>
            <a:normAutofit/>
          </a:bodyPr>
          <a:lstStyle/>
          <a:p>
            <a:pPr marL="1027113" indent="-1027113">
              <a:buNone/>
            </a:pPr>
            <a:r>
              <a:rPr lang="en-US" sz="7000" dirty="0" smtClean="0"/>
              <a:t>8. </a:t>
            </a:r>
            <a:r>
              <a:rPr lang="en-US" sz="4500" dirty="0" smtClean="0"/>
              <a:t>In heaven all sorrow will be removed (Rev. 21:3-4).</a:t>
            </a:r>
            <a:endParaRPr lang="en-US" sz="45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224970"/>
          </a:xfrm>
          <a:solidFill>
            <a:schemeClr val="tx1">
              <a:lumMod val="50000"/>
              <a:lumOff val="50000"/>
              <a:alpha val="26000"/>
            </a:schemeClr>
          </a:solidFill>
        </p:spPr>
        <p:txBody>
          <a:bodyPr>
            <a:noAutofit/>
          </a:bodyPr>
          <a:lstStyle/>
          <a:p>
            <a:r>
              <a:rPr lang="en-US" sz="5500" dirty="0" smtClean="0"/>
              <a:t>Hope for the Week Ahead</a:t>
            </a:r>
            <a:endParaRPr lang="en-US" sz="5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6116" y="1783316"/>
            <a:ext cx="7971865" cy="4342847"/>
          </a:xfrm>
        </p:spPr>
        <p:txBody>
          <a:bodyPr>
            <a:normAutofit/>
          </a:bodyPr>
          <a:lstStyle/>
          <a:p>
            <a:pPr marL="1027113" indent="-1027113">
              <a:buNone/>
            </a:pPr>
            <a:r>
              <a:rPr lang="en-US" sz="7000" dirty="0" smtClean="0"/>
              <a:t>9. </a:t>
            </a:r>
            <a:r>
              <a:rPr lang="en-US" sz="4500" dirty="0" smtClean="0"/>
              <a:t>The joy of heaven can’t be compared with the sorrow of this world (Rom. 8:18).</a:t>
            </a:r>
            <a:endParaRPr lang="en-US" sz="45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224970"/>
          </a:xfrm>
          <a:solidFill>
            <a:schemeClr val="tx1">
              <a:lumMod val="50000"/>
              <a:lumOff val="50000"/>
              <a:alpha val="26000"/>
            </a:schemeClr>
          </a:solidFill>
        </p:spPr>
        <p:txBody>
          <a:bodyPr>
            <a:noAutofit/>
          </a:bodyPr>
          <a:lstStyle/>
          <a:p>
            <a:r>
              <a:rPr lang="en-US" sz="5500" dirty="0" smtClean="0"/>
              <a:t>Hope for the Week Ahead</a:t>
            </a:r>
            <a:endParaRPr lang="en-US" sz="5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6117" y="2080536"/>
            <a:ext cx="7782702" cy="2458815"/>
          </a:xfrm>
        </p:spPr>
        <p:txBody>
          <a:bodyPr>
            <a:normAutofit/>
          </a:bodyPr>
          <a:lstStyle/>
          <a:p>
            <a:pPr marL="1027113" indent="-1027113">
              <a:buNone/>
            </a:pPr>
            <a:r>
              <a:rPr lang="en-US" sz="7000" dirty="0" smtClean="0"/>
              <a:t>2. </a:t>
            </a:r>
            <a:r>
              <a:rPr lang="en-US" sz="4500" dirty="0" smtClean="0"/>
              <a:t>We are sojourners and pilgrims (1 Pet. 2:11-12).</a:t>
            </a:r>
            <a:endParaRPr lang="en-US" sz="45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224970"/>
          </a:xfrm>
          <a:solidFill>
            <a:schemeClr val="tx1">
              <a:lumMod val="50000"/>
              <a:lumOff val="50000"/>
              <a:alpha val="26000"/>
            </a:schemeClr>
          </a:solidFill>
        </p:spPr>
        <p:txBody>
          <a:bodyPr>
            <a:noAutofit/>
          </a:bodyPr>
          <a:lstStyle/>
          <a:p>
            <a:r>
              <a:rPr lang="en-US" sz="5500" dirty="0" smtClean="0"/>
              <a:t>Hope for the Week Ahead</a:t>
            </a:r>
            <a:endParaRPr lang="en-US" sz="5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6117" y="2080536"/>
            <a:ext cx="7782702" cy="2458815"/>
          </a:xfrm>
        </p:spPr>
        <p:txBody>
          <a:bodyPr>
            <a:normAutofit/>
          </a:bodyPr>
          <a:lstStyle/>
          <a:p>
            <a:pPr marL="1027113" indent="-1027113">
              <a:buNone/>
            </a:pPr>
            <a:r>
              <a:rPr lang="en-US" sz="7000" dirty="0" smtClean="0"/>
              <a:t>2. </a:t>
            </a:r>
            <a:r>
              <a:rPr lang="en-US" sz="4500" dirty="0" smtClean="0"/>
              <a:t>We are </a:t>
            </a:r>
            <a:r>
              <a:rPr lang="en-US" sz="4500" dirty="0" smtClean="0">
                <a:solidFill>
                  <a:srgbClr val="FFCC66"/>
                </a:solidFill>
              </a:rPr>
              <a:t>sojourners</a:t>
            </a:r>
            <a:r>
              <a:rPr lang="en-US" sz="4500" dirty="0" smtClean="0"/>
              <a:t> and pilgrims (1 Pet. 2:11-12).</a:t>
            </a:r>
            <a:endParaRPr lang="en-US" sz="4500" dirty="0"/>
          </a:p>
        </p:txBody>
      </p:sp>
      <p:sp>
        <p:nvSpPr>
          <p:cNvPr id="4" name="TextBox 3"/>
          <p:cNvSpPr txBox="1"/>
          <p:nvPr/>
        </p:nvSpPr>
        <p:spPr>
          <a:xfrm>
            <a:off x="432372" y="5187830"/>
            <a:ext cx="38643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FF"/>
                </a:solidFill>
              </a:rPr>
              <a:t>“An alien,  foreigner who dwells in the land” (LS). </a:t>
            </a:r>
            <a:endParaRPr lang="en-US" sz="2400" b="1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224970"/>
          </a:xfrm>
          <a:solidFill>
            <a:schemeClr val="tx1">
              <a:lumMod val="50000"/>
              <a:lumOff val="50000"/>
              <a:alpha val="26000"/>
            </a:schemeClr>
          </a:solidFill>
        </p:spPr>
        <p:txBody>
          <a:bodyPr>
            <a:noAutofit/>
          </a:bodyPr>
          <a:lstStyle/>
          <a:p>
            <a:r>
              <a:rPr lang="en-US" sz="5500" dirty="0" smtClean="0"/>
              <a:t>Hope for the Week Ahead</a:t>
            </a:r>
            <a:endParaRPr lang="en-US" sz="5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6117" y="2080536"/>
            <a:ext cx="7782702" cy="2458815"/>
          </a:xfrm>
        </p:spPr>
        <p:txBody>
          <a:bodyPr>
            <a:normAutofit/>
          </a:bodyPr>
          <a:lstStyle/>
          <a:p>
            <a:pPr marL="1027113" indent="-1027113">
              <a:buNone/>
            </a:pPr>
            <a:r>
              <a:rPr lang="en-US" sz="7000" dirty="0" smtClean="0"/>
              <a:t>2. </a:t>
            </a:r>
            <a:r>
              <a:rPr lang="en-US" sz="4500" dirty="0" smtClean="0"/>
              <a:t>We are sojourners and </a:t>
            </a:r>
            <a:r>
              <a:rPr lang="en-US" sz="4500" dirty="0" smtClean="0">
                <a:solidFill>
                  <a:srgbClr val="FFCC66"/>
                </a:solidFill>
              </a:rPr>
              <a:t>pilgrims</a:t>
            </a:r>
            <a:r>
              <a:rPr lang="en-US" sz="4500" dirty="0" smtClean="0"/>
              <a:t> (1 Pet. 2:11-12).</a:t>
            </a:r>
            <a:endParaRPr lang="en-US" sz="4500" dirty="0"/>
          </a:p>
        </p:txBody>
      </p:sp>
      <p:sp>
        <p:nvSpPr>
          <p:cNvPr id="4" name="TextBox 3"/>
          <p:cNvSpPr txBox="1"/>
          <p:nvPr/>
        </p:nvSpPr>
        <p:spPr>
          <a:xfrm>
            <a:off x="432372" y="5187830"/>
            <a:ext cx="38643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FF"/>
                </a:solidFill>
              </a:rPr>
              <a:t>“An alien,  foreigner who dwells in the land” (LS). </a:t>
            </a:r>
            <a:endParaRPr lang="en-US" sz="2400" b="1" dirty="0">
              <a:solidFill>
                <a:srgbClr val="FFFF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93818" y="5755728"/>
            <a:ext cx="31482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FF"/>
                </a:solidFill>
              </a:rPr>
              <a:t>“Sojourning at a            strange place” (LS). </a:t>
            </a:r>
            <a:endParaRPr lang="en-US" sz="2400" b="1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224970"/>
          </a:xfrm>
          <a:solidFill>
            <a:schemeClr val="tx1">
              <a:lumMod val="50000"/>
              <a:lumOff val="50000"/>
              <a:alpha val="26000"/>
            </a:schemeClr>
          </a:solidFill>
        </p:spPr>
        <p:txBody>
          <a:bodyPr>
            <a:noAutofit/>
          </a:bodyPr>
          <a:lstStyle/>
          <a:p>
            <a:r>
              <a:rPr lang="en-US" sz="5500" dirty="0" smtClean="0"/>
              <a:t>Hope for the Week Ahead</a:t>
            </a:r>
            <a:endParaRPr lang="en-US" sz="5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6117" y="1688748"/>
            <a:ext cx="7782702" cy="4437416"/>
          </a:xfrm>
        </p:spPr>
        <p:txBody>
          <a:bodyPr>
            <a:normAutofit/>
          </a:bodyPr>
          <a:lstStyle/>
          <a:p>
            <a:pPr marL="1027113" indent="-1027113">
              <a:buNone/>
            </a:pPr>
            <a:r>
              <a:rPr lang="en-US" sz="7000" dirty="0" smtClean="0"/>
              <a:t>3. </a:t>
            </a:r>
            <a:r>
              <a:rPr lang="en-US" sz="4500" dirty="0" smtClean="0"/>
              <a:t>We are receiving a kingdom that cannot be shaken (Heb. 12:25-28).</a:t>
            </a:r>
            <a:endParaRPr lang="en-US" sz="45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224970"/>
          </a:xfrm>
          <a:solidFill>
            <a:schemeClr val="tx1">
              <a:lumMod val="50000"/>
              <a:lumOff val="50000"/>
              <a:alpha val="26000"/>
            </a:schemeClr>
          </a:solidFill>
        </p:spPr>
        <p:txBody>
          <a:bodyPr>
            <a:noAutofit/>
          </a:bodyPr>
          <a:lstStyle/>
          <a:p>
            <a:r>
              <a:rPr lang="en-US" sz="5500" dirty="0" smtClean="0"/>
              <a:t>Hope for the Week Ahead</a:t>
            </a:r>
            <a:endParaRPr lang="en-US" sz="5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6116" y="2080536"/>
            <a:ext cx="7971865" cy="4045627"/>
          </a:xfrm>
        </p:spPr>
        <p:txBody>
          <a:bodyPr>
            <a:normAutofit/>
          </a:bodyPr>
          <a:lstStyle/>
          <a:p>
            <a:pPr marL="1027113" indent="-1027113">
              <a:buNone/>
            </a:pPr>
            <a:r>
              <a:rPr lang="en-US" sz="7000" dirty="0" smtClean="0"/>
              <a:t>4. </a:t>
            </a:r>
            <a:r>
              <a:rPr lang="en-US" sz="4500" dirty="0" smtClean="0"/>
              <a:t>God is our shield (Ge</a:t>
            </a:r>
            <a:r>
              <a:rPr lang="en-US" sz="4500" dirty="0"/>
              <a:t>n</a:t>
            </a:r>
            <a:r>
              <a:rPr lang="en-US" sz="4500" dirty="0" smtClean="0"/>
              <a:t>. 15:1; Psa. 18:2; 33:20-22).</a:t>
            </a:r>
            <a:endParaRPr lang="en-US" sz="45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224970"/>
          </a:xfrm>
          <a:solidFill>
            <a:schemeClr val="tx1">
              <a:lumMod val="50000"/>
              <a:lumOff val="50000"/>
              <a:alpha val="26000"/>
            </a:schemeClr>
          </a:solidFill>
        </p:spPr>
        <p:txBody>
          <a:bodyPr>
            <a:noAutofit/>
          </a:bodyPr>
          <a:lstStyle/>
          <a:p>
            <a:r>
              <a:rPr lang="en-US" sz="5500" dirty="0" smtClean="0"/>
              <a:t>Hope for the Week Ahead</a:t>
            </a:r>
            <a:endParaRPr lang="en-US" sz="5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6116" y="2080536"/>
            <a:ext cx="7971865" cy="4045627"/>
          </a:xfrm>
        </p:spPr>
        <p:txBody>
          <a:bodyPr>
            <a:normAutofit/>
          </a:bodyPr>
          <a:lstStyle/>
          <a:p>
            <a:pPr marL="1027113" indent="-1027113">
              <a:buNone/>
            </a:pPr>
            <a:r>
              <a:rPr lang="en-US" sz="7000" dirty="0"/>
              <a:t>5</a:t>
            </a:r>
            <a:r>
              <a:rPr lang="en-US" sz="7000" dirty="0" smtClean="0"/>
              <a:t>. </a:t>
            </a:r>
            <a:r>
              <a:rPr lang="en-US" sz="4500" dirty="0" smtClean="0"/>
              <a:t>God will avenge wrong-doing (Luke 18:1-8).</a:t>
            </a:r>
            <a:endParaRPr lang="en-US" sz="45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224970"/>
          </a:xfrm>
          <a:solidFill>
            <a:schemeClr val="tx1">
              <a:lumMod val="50000"/>
              <a:lumOff val="50000"/>
              <a:alpha val="26000"/>
            </a:schemeClr>
          </a:solidFill>
        </p:spPr>
        <p:txBody>
          <a:bodyPr>
            <a:noAutofit/>
          </a:bodyPr>
          <a:lstStyle/>
          <a:p>
            <a:r>
              <a:rPr lang="en-US" sz="5500" dirty="0" smtClean="0"/>
              <a:t>Hope for the Week Ahead</a:t>
            </a:r>
            <a:endParaRPr lang="en-US" sz="5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6116" y="1783316"/>
            <a:ext cx="7971865" cy="4342847"/>
          </a:xfrm>
        </p:spPr>
        <p:txBody>
          <a:bodyPr>
            <a:normAutofit/>
          </a:bodyPr>
          <a:lstStyle/>
          <a:p>
            <a:pPr marL="1027113" indent="-1027113">
              <a:buNone/>
            </a:pPr>
            <a:r>
              <a:rPr lang="en-US" sz="7000" dirty="0" smtClean="0"/>
              <a:t>6. </a:t>
            </a:r>
            <a:r>
              <a:rPr lang="en-US" sz="4500" dirty="0" smtClean="0"/>
              <a:t>Nothing can separate us from the love of God (Rom. 8:35-39).</a:t>
            </a:r>
            <a:endParaRPr lang="en-US" sz="45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224970"/>
          </a:xfrm>
          <a:solidFill>
            <a:schemeClr val="tx1">
              <a:lumMod val="50000"/>
              <a:lumOff val="50000"/>
              <a:alpha val="26000"/>
            </a:schemeClr>
          </a:solidFill>
        </p:spPr>
        <p:txBody>
          <a:bodyPr>
            <a:noAutofit/>
          </a:bodyPr>
          <a:lstStyle/>
          <a:p>
            <a:r>
              <a:rPr lang="en-US" sz="5500" dirty="0" smtClean="0"/>
              <a:t>Hope for the Week Ahead</a:t>
            </a:r>
            <a:endParaRPr lang="en-US" sz="5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6116" y="1783316"/>
            <a:ext cx="7971865" cy="4342847"/>
          </a:xfrm>
        </p:spPr>
        <p:txBody>
          <a:bodyPr>
            <a:normAutofit/>
          </a:bodyPr>
          <a:lstStyle/>
          <a:p>
            <a:pPr marL="1027113" indent="-1027113">
              <a:buNone/>
            </a:pPr>
            <a:r>
              <a:rPr lang="en-US" sz="7000" dirty="0" smtClean="0"/>
              <a:t>7. </a:t>
            </a:r>
            <a:r>
              <a:rPr lang="en-US" sz="4500" dirty="0" smtClean="0"/>
              <a:t>We look for a new heaven and a new earth (2 Pet. 3:10-13).</a:t>
            </a:r>
            <a:endParaRPr lang="en-US" sz="45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317</Words>
  <Application>Microsoft Macintosh PowerPoint</Application>
  <PresentationFormat>On-screen Show (4:3)</PresentationFormat>
  <Paragraphs>25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Calibri</vt:lpstr>
      <vt:lpstr>Optima</vt:lpstr>
      <vt:lpstr>Office Theme</vt:lpstr>
      <vt:lpstr>Hope for the Week Ahead</vt:lpstr>
      <vt:lpstr>Hope for the Week Ahead</vt:lpstr>
      <vt:lpstr>Hope for the Week Ahead</vt:lpstr>
      <vt:lpstr>Hope for the Week Ahead</vt:lpstr>
      <vt:lpstr>Hope for the Week Ahead</vt:lpstr>
      <vt:lpstr>Hope for the Week Ahead</vt:lpstr>
      <vt:lpstr>Hope for the Week Ahead</vt:lpstr>
      <vt:lpstr>Hope for the Week Ahead</vt:lpstr>
      <vt:lpstr>Hope for the Week Ahead</vt:lpstr>
      <vt:lpstr>Hope for the Week Ahead</vt:lpstr>
      <vt:lpstr>Hope for the Week Ahead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Hope for the Week Ahead</dc:title>
  <dc:creator>Kyle Pope</dc:creator>
  <cp:lastModifiedBy>Kyle Pope</cp:lastModifiedBy>
  <cp:revision>7</cp:revision>
  <dcterms:created xsi:type="dcterms:W3CDTF">2015-09-12T04:37:53Z</dcterms:created>
  <dcterms:modified xsi:type="dcterms:W3CDTF">2015-09-12T04:38:09Z</dcterms:modified>
</cp:coreProperties>
</file>