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1" r:id="rId7"/>
  </p:sldIdLst>
  <p:sldSz cx="9144000" cy="6858000" type="screen4x3"/>
  <p:notesSz cx="6858000" cy="9144000"/>
  <p:embeddedFontLst>
    <p:embeddedFont>
      <p:font typeface="Calibri" pitchFamily="34" charset="0"/>
      <p:regular r:id="rId8"/>
      <p:bold r:id="rId9"/>
      <p:italic r:id="rId10"/>
      <p:boldItalic r:id="rId11"/>
    </p:embeddedFont>
    <p:embeddedFont>
      <p:font typeface="Cambria" pitchFamily="18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4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2F9DC-45FE-4900-8C05-AD0B5D0E6105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57B1-E3F1-4092-86D6-4BCAE45B6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2F9DC-45FE-4900-8C05-AD0B5D0E6105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57B1-E3F1-4092-86D6-4BCAE45B6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2F9DC-45FE-4900-8C05-AD0B5D0E6105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57B1-E3F1-4092-86D6-4BCAE45B6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2F9DC-45FE-4900-8C05-AD0B5D0E6105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57B1-E3F1-4092-86D6-4BCAE45B6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2F9DC-45FE-4900-8C05-AD0B5D0E6105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57B1-E3F1-4092-86D6-4BCAE45B6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2F9DC-45FE-4900-8C05-AD0B5D0E6105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57B1-E3F1-4092-86D6-4BCAE45B6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2F9DC-45FE-4900-8C05-AD0B5D0E6105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57B1-E3F1-4092-86D6-4BCAE45B6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2F9DC-45FE-4900-8C05-AD0B5D0E6105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57B1-E3F1-4092-86D6-4BCAE45B6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2F9DC-45FE-4900-8C05-AD0B5D0E6105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57B1-E3F1-4092-86D6-4BCAE45B6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2F9DC-45FE-4900-8C05-AD0B5D0E6105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57B1-E3F1-4092-86D6-4BCAE45B6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2F9DC-45FE-4900-8C05-AD0B5D0E6105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57B1-E3F1-4092-86D6-4BCAE45B6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2F9DC-45FE-4900-8C05-AD0B5D0E6105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557B1-E3F1-4092-86D6-4BCAE45B6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410200"/>
            <a:ext cx="7914456" cy="792088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6000" b="1" dirty="0" smtClean="0">
                <a:solidFill>
                  <a:schemeClr val="bg1"/>
                </a:solidFill>
                <a:latin typeface="Cambria"/>
                <a:cs typeface="Cambria"/>
              </a:rPr>
              <a:t>How Should We Use Our Money?</a:t>
            </a:r>
            <a:endParaRPr lang="ru-RU" sz="6000" b="1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8100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Biblical Guidelines on the Personal Use of Money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Cambria"/>
              <a:cs typeface="Cambria"/>
            </a:endParaRPr>
          </a:p>
        </p:txBody>
      </p:sp>
      <p:pic>
        <p:nvPicPr>
          <p:cNvPr id="4" name="Picture 3" descr="HowShouldaWeUseOurMoney.jpg"/>
          <p:cNvPicPr>
            <a:picLocks noChangeAspect="1"/>
          </p:cNvPicPr>
          <p:nvPr/>
        </p:nvPicPr>
        <p:blipFill>
          <a:blip r:embed="rId3"/>
          <a:srcRect t="91116" r="91667" b="3328"/>
          <a:stretch>
            <a:fillRect/>
          </a:stretch>
        </p:blipFill>
        <p:spPr>
          <a:xfrm>
            <a:off x="0" y="6477000"/>
            <a:ext cx="762000" cy="381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229600" cy="17526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6000" b="1" dirty="0" smtClean="0">
                <a:solidFill>
                  <a:srgbClr val="094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How Should We Use Our Money?</a:t>
            </a:r>
            <a:endParaRPr lang="en-US" sz="6000" dirty="0">
              <a:solidFill>
                <a:srgbClr val="094F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895600"/>
            <a:ext cx="81534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0700" indent="-520700"/>
            <a:r>
              <a:rPr lang="en-US" sz="45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I.  Priorities.</a:t>
            </a:r>
          </a:p>
          <a:p>
            <a:pPr marL="977900" lvl="1" indent="-520700">
              <a:spcAft>
                <a:spcPts val="600"/>
              </a:spcAft>
            </a:pPr>
            <a:r>
              <a:rPr lang="en-US" sz="35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A.  We Cannot Serve God and Mammon.  (Matt. 6:24).</a:t>
            </a:r>
          </a:p>
          <a:p>
            <a:pPr marL="977900" lvl="1" indent="-520700">
              <a:spcAft>
                <a:spcPts val="600"/>
              </a:spcAft>
            </a:pPr>
            <a:r>
              <a:rPr lang="en-US" sz="35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B.  The Love of Money is a Root of All Evil (1 Tim. 6:6-10).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762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ShouldaWeUseOurMoney2.jpg"/>
          <p:cNvPicPr>
            <a:picLocks noChangeAspect="1"/>
          </p:cNvPicPr>
          <p:nvPr/>
        </p:nvPicPr>
        <p:blipFill>
          <a:blip r:embed="rId2"/>
          <a:srcRect t="91115" r="87500" b="4439"/>
          <a:stretch>
            <a:fillRect/>
          </a:stretch>
        </p:blipFill>
        <p:spPr>
          <a:xfrm>
            <a:off x="0" y="6553200"/>
            <a:ext cx="1143000" cy="3048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1676400" y="228600"/>
            <a:ext cx="74676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94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How Should We Use Our Money?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94F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438400"/>
            <a:ext cx="70866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0700" indent="-520700"/>
            <a:r>
              <a:rPr lang="en-US" sz="43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II.  Giving.</a:t>
            </a:r>
          </a:p>
          <a:p>
            <a:pPr marL="977900" lvl="1" indent="-520700">
              <a:spcAft>
                <a:spcPts val="600"/>
              </a:spcAft>
            </a:pPr>
            <a:r>
              <a:rPr lang="en-US" sz="33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A.  We Are Given the Skill to Work So That We Might Have to Give to Others  (Eph. 4:28).</a:t>
            </a:r>
          </a:p>
          <a:p>
            <a:pPr marL="1435100" lvl="2" indent="-520700">
              <a:spcAft>
                <a:spcPts val="600"/>
              </a:spcAft>
            </a:pPr>
            <a:r>
              <a:rPr lang="en-US" sz="33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1.  We Are to Do Good to All As We Have Opportunity (Gal. 6:10).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ShouldaWeUseOurMoney2.jpg"/>
          <p:cNvPicPr>
            <a:picLocks noChangeAspect="1"/>
          </p:cNvPicPr>
          <p:nvPr/>
        </p:nvPicPr>
        <p:blipFill>
          <a:blip r:embed="rId2"/>
          <a:srcRect t="91115" r="87500" b="4439"/>
          <a:stretch>
            <a:fillRect/>
          </a:stretch>
        </p:blipFill>
        <p:spPr>
          <a:xfrm>
            <a:off x="0" y="6553200"/>
            <a:ext cx="1143000" cy="3048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1676400" y="228600"/>
            <a:ext cx="74676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94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How Should We Use Our Money?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94F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438400"/>
            <a:ext cx="7086600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0700" indent="-520700"/>
            <a:r>
              <a:rPr lang="en-US" sz="43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II.  Giving.</a:t>
            </a:r>
          </a:p>
          <a:p>
            <a:pPr marL="977900" lvl="1" indent="-520700">
              <a:spcAft>
                <a:spcPts val="600"/>
              </a:spcAft>
            </a:pPr>
            <a:r>
              <a:rPr lang="en-US" sz="30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B.  Giving in the Church is to Be Offered as One Purposes in the Heart (2 Cor. 9:7-8).</a:t>
            </a:r>
          </a:p>
          <a:p>
            <a:pPr marL="1435100" lvl="2" indent="-520700">
              <a:spcAft>
                <a:spcPts val="600"/>
              </a:spcAft>
            </a:pPr>
            <a:r>
              <a:rPr lang="en-US" sz="26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1.  It Is Not The Size of the Gift That Concerns the Lord (Mark 12:41-44).</a:t>
            </a:r>
          </a:p>
          <a:p>
            <a:pPr marL="1435100" lvl="2" indent="-520700">
              <a:spcAft>
                <a:spcPts val="600"/>
              </a:spcAft>
            </a:pPr>
            <a:r>
              <a:rPr lang="en-US" sz="26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2.  We Will Reap As We Have Sown (2 Cor. 9:6).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229600" cy="17526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6000" b="1" dirty="0" smtClean="0">
                <a:solidFill>
                  <a:srgbClr val="094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How Should We Use Our Money?</a:t>
            </a:r>
            <a:endParaRPr lang="en-US" sz="6000" dirty="0">
              <a:solidFill>
                <a:srgbClr val="094F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895600"/>
            <a:ext cx="815340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0700" indent="-520700"/>
            <a:r>
              <a:rPr lang="en-US" sz="45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III.  Stewardship.</a:t>
            </a:r>
          </a:p>
          <a:p>
            <a:pPr marL="977900" lvl="1" indent="-520700">
              <a:spcAft>
                <a:spcPts val="600"/>
              </a:spcAft>
            </a:pPr>
            <a:r>
              <a:rPr lang="en-US" sz="30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A.  All that we are Given is a Trust from The Lord (Psa. 24:1).</a:t>
            </a:r>
          </a:p>
          <a:p>
            <a:pPr marL="977900" lvl="1" indent="-520700">
              <a:spcAft>
                <a:spcPts val="600"/>
              </a:spcAft>
            </a:pPr>
            <a:r>
              <a:rPr lang="en-US" sz="30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B.  God Has Given Man Authority Over His Possessions (Acts 5:3-4).</a:t>
            </a:r>
          </a:p>
          <a:p>
            <a:pPr marL="1435100" lvl="2" indent="-520700">
              <a:spcAft>
                <a:spcPts val="600"/>
              </a:spcAft>
            </a:pPr>
            <a:r>
              <a:rPr lang="en-US" sz="30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1.  Excessive Debt is a Trap Christians Should Avoid (Prov. 22:26-27).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762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ShouldaWeUseOurMoney2.jpg"/>
          <p:cNvPicPr>
            <a:picLocks noChangeAspect="1"/>
          </p:cNvPicPr>
          <p:nvPr/>
        </p:nvPicPr>
        <p:blipFill>
          <a:blip r:embed="rId2"/>
          <a:srcRect t="91115" r="87500" b="4439"/>
          <a:stretch>
            <a:fillRect/>
          </a:stretch>
        </p:blipFill>
        <p:spPr>
          <a:xfrm>
            <a:off x="0" y="6553200"/>
            <a:ext cx="1143000" cy="3048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1676400" y="228600"/>
            <a:ext cx="74676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94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mbria"/>
                <a:ea typeface="+mj-ea"/>
                <a:cs typeface="Cambria"/>
              </a:rPr>
              <a:t>How Should We Use Our Money?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94F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438400"/>
            <a:ext cx="7086600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0700" indent="-520700"/>
            <a:r>
              <a:rPr lang="en-US" sz="43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IV.  Leisure and Enjoyment.</a:t>
            </a:r>
          </a:p>
          <a:p>
            <a:pPr marL="977900" lvl="1" indent="-520700">
              <a:spcAft>
                <a:spcPts val="600"/>
              </a:spcAft>
            </a:pPr>
            <a:r>
              <a:rPr lang="en-US" sz="35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A.  God Denies Lustful Aspirations (Jas. 4:1-3).</a:t>
            </a:r>
          </a:p>
          <a:p>
            <a:pPr marL="977900" lvl="1" indent="-520700">
              <a:spcAft>
                <a:spcPts val="600"/>
              </a:spcAft>
            </a:pPr>
            <a:r>
              <a:rPr lang="en-US" sz="35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B.  It Is Fitting For God’s People to Enjoy the Fruits of their Labor (</a:t>
            </a:r>
            <a:r>
              <a:rPr lang="en-US" sz="3500" b="1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Ecc</a:t>
            </a:r>
            <a:r>
              <a:rPr lang="en-US" sz="35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. 5:18-20).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278</Words>
  <Application>Microsoft Office PowerPoint</Application>
  <PresentationFormat>On-screen Show (4:3)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Cambria</vt:lpstr>
      <vt:lpstr>Тема Office</vt:lpstr>
      <vt:lpstr>How Should We Use Our Money?</vt:lpstr>
      <vt:lpstr>How Should We Use Our Money?</vt:lpstr>
      <vt:lpstr>PowerPoint Presentation</vt:lpstr>
      <vt:lpstr>PowerPoint Presentation</vt:lpstr>
      <vt:lpstr>How Should We Use Our Money?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1</dc:creator>
  <cp:lastModifiedBy>Kyle Pope</cp:lastModifiedBy>
  <cp:revision>12</cp:revision>
  <dcterms:created xsi:type="dcterms:W3CDTF">2015-07-23T23:11:41Z</dcterms:created>
  <dcterms:modified xsi:type="dcterms:W3CDTF">2015-07-23T23:59:04Z</dcterms:modified>
</cp:coreProperties>
</file>