
<file path=[Content_Types].xml><?xml version="1.0" encoding="utf-8"?>
<Types xmlns="http://schemas.openxmlformats.org/package/2006/content-types">
  <Override PartName="/ppt/slides/slide3.xml" ContentType="application/vnd.openxmlformats-officedocument.presentationml.slide+xml"/>
  <Default Extension="jpeg" ContentType="image/jpeg"/>
  <Override PartName="/ppt/slideLayouts/slideLayout6.xml" ContentType="application/vnd.openxmlformats-officedocument.presentationml.slideLayout+xml"/>
  <Override PartName="/docProps/core.xml" ContentType="application/vnd.openxmlformats-package.core-properties+xml"/>
  <Default Extension="rels" ContentType="application/vnd.openxmlformats-package.relationships+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theme/themeOverride1.xml" ContentType="application/vnd.openxmlformats-officedocument.themeOverride+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ppt/theme/themeOverride3.xml" ContentType="application/vnd.openxmlformats-officedocument.themeOverr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viewProps.xml" ContentType="application/vnd.openxmlformats-officedocument.presentationml.viewProps+xml"/>
  <Override PartName="/ppt/slideLayouts/slideLayout7.xml" ContentType="application/vnd.openxmlformats-officedocument.presentationml.slideLayout+xml"/>
  <Default Extension="fntdata" ContentType="application/x-fontdata"/>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Override PartName="/ppt/theme/themeOverride2.xml" ContentType="application/vnd.openxmlformats-officedocument.themeOverride+xml"/>
  <Override PartName="/ppt/slideLayouts/slideLayout4.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embedTrueTypeFonts="1" saveSubsetFonts="1" autoCompressPictures="0">
  <p:sldMasterIdLst>
    <p:sldMasterId id="2147483649" r:id="rId1"/>
  </p:sldMasterIdLst>
  <p:sldIdLst>
    <p:sldId id="258" r:id="rId2"/>
    <p:sldId id="262" r:id="rId3"/>
    <p:sldId id="263" r:id="rId4"/>
  </p:sldIdLst>
  <p:sldSz cx="9144000" cy="6858000" type="screen4x3"/>
  <p:notesSz cx="6858000" cy="9144000"/>
  <p:embeddedFontLst>
    <p:embeddedFont>
      <p:font typeface="Tahoma"/>
      <p:regular r:id="rId5"/>
      <p:bold r:id="rId6"/>
    </p:embeddedFont>
    <p:embeddedFont>
      <p:font typeface="Optima"/>
      <p:regular r:id="rId7"/>
      <p:bold r:id="rId8"/>
      <p:italic r:id="rId9"/>
      <p:boldItalic r:id="rId10"/>
    </p:embeddedFont>
  </p:embeddedFontLst>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457200" rtl="0" eaLnBrk="1" latinLnBrk="0" hangingPunct="1">
      <a:defRPr kern="1200">
        <a:solidFill>
          <a:schemeClr val="tx1"/>
        </a:solidFill>
        <a:latin typeface="Tahoma" charset="0"/>
        <a:ea typeface="+mn-ea"/>
        <a:cs typeface="+mn-cs"/>
      </a:defRPr>
    </a:lvl6pPr>
    <a:lvl7pPr marL="2743200" algn="l" defTabSz="457200" rtl="0" eaLnBrk="1" latinLnBrk="0" hangingPunct="1">
      <a:defRPr kern="1200">
        <a:solidFill>
          <a:schemeClr val="tx1"/>
        </a:solidFill>
        <a:latin typeface="Tahoma" charset="0"/>
        <a:ea typeface="+mn-ea"/>
        <a:cs typeface="+mn-cs"/>
      </a:defRPr>
    </a:lvl7pPr>
    <a:lvl8pPr marL="3200400" algn="l" defTabSz="457200" rtl="0" eaLnBrk="1" latinLnBrk="0" hangingPunct="1">
      <a:defRPr kern="1200">
        <a:solidFill>
          <a:schemeClr val="tx1"/>
        </a:solidFill>
        <a:latin typeface="Tahoma" charset="0"/>
        <a:ea typeface="+mn-ea"/>
        <a:cs typeface="+mn-cs"/>
      </a:defRPr>
    </a:lvl8pPr>
    <a:lvl9pPr marL="3657600" algn="l" defTabSz="457200" rtl="0" eaLnBrk="1" latinLnBrk="0" hangingPunct="1">
      <a:defRPr kern="1200">
        <a:solidFill>
          <a:schemeClr val="tx1"/>
        </a:solidFill>
        <a:latin typeface="Tahom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 uri="{D31A062A-798A-4329-ABDD-BBA856620510}">
      <p14:defaultImageDpi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p:cViewPr varScale="1">
        <p:scale>
          <a:sx n="94" d="100"/>
          <a:sy n="94" d="100"/>
        </p:scale>
        <p:origin x="-65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font" Target="fonts/font1.fntdata"/><Relationship Id="rId6" Type="http://schemas.openxmlformats.org/officeDocument/2006/relationships/font" Target="fonts/font2.fntdata"/><Relationship Id="rId7" Type="http://schemas.openxmlformats.org/officeDocument/2006/relationships/font" Target="fonts/font3.fntdata"/><Relationship Id="rId8" Type="http://schemas.openxmlformats.org/officeDocument/2006/relationships/font" Target="fonts/font4.fntdata"/><Relationship Id="rId9" Type="http://schemas.openxmlformats.org/officeDocument/2006/relationships/font" Target="fonts/font5.fntdata"/><Relationship Id="rId10" Type="http://schemas.openxmlformats.org/officeDocument/2006/relationships/font" Target="fonts/font6.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grpSp>
        <p:nvGrpSpPr>
          <p:cNvPr id="6146" name="Group 2"/>
          <p:cNvGrpSpPr>
            <a:grpSpLocks/>
          </p:cNvGrpSpPr>
          <p:nvPr/>
        </p:nvGrpSpPr>
        <p:grpSpPr bwMode="auto">
          <a:xfrm>
            <a:off x="0" y="0"/>
            <a:ext cx="8458200" cy="5943600"/>
            <a:chOff x="0" y="0"/>
            <a:chExt cx="5328" cy="3744"/>
          </a:xfrm>
        </p:grpSpPr>
        <p:sp>
          <p:nvSpPr>
            <p:cNvPr id="6147"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prstTxWarp prst="textNoShape">
                <a:avLst/>
              </a:prstTxWarp>
            </a:bodyPr>
            <a:lstStyle/>
            <a:p>
              <a:endParaRPr lang="en-US"/>
            </a:p>
          </p:txBody>
        </p:sp>
        <p:sp>
          <p:nvSpPr>
            <p:cNvPr id="6148"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prstTxWarp prst="textNoShape">
                <a:avLst/>
              </a:prstTxWarp>
            </a:bodyPr>
            <a:lstStyle/>
            <a:p>
              <a:endParaRPr lang="en-US"/>
            </a:p>
          </p:txBody>
        </p:sp>
      </p:grpSp>
      <p:sp>
        <p:nvSpPr>
          <p:cNvPr id="6149" name="Rectangle 5"/>
          <p:cNvSpPr>
            <a:spLocks noGrp="1" noChangeArrowheads="1"/>
          </p:cNvSpPr>
          <p:nvPr>
            <p:ph type="subTitle" sz="quarter" idx="1"/>
          </p:nvPr>
        </p:nvSpPr>
        <p:spPr>
          <a:xfrm>
            <a:off x="1371600" y="3886200"/>
            <a:ext cx="6400800" cy="1752600"/>
          </a:xfrm>
        </p:spPr>
        <p:txBody>
          <a:bodyPr/>
          <a:lstStyle>
            <a:lvl1pPr marL="0" indent="0" algn="ctr">
              <a:buFont typeface="Wingdings" charset="2"/>
              <a:buNone/>
              <a:defRPr/>
            </a:lvl1pPr>
          </a:lstStyle>
          <a:p>
            <a:r>
              <a:rPr lang="en-US"/>
              <a:t>Click to edit Master subtitle style</a:t>
            </a:r>
          </a:p>
        </p:txBody>
      </p:sp>
      <p:sp>
        <p:nvSpPr>
          <p:cNvPr id="6150" name="Rectangle 6"/>
          <p:cNvSpPr>
            <a:spLocks noGrp="1" noChangeArrowheads="1"/>
          </p:cNvSpPr>
          <p:nvPr>
            <p:ph type="dt" sz="quarter" idx="2"/>
          </p:nvPr>
        </p:nvSpPr>
        <p:spPr/>
        <p:txBody>
          <a:bodyPr/>
          <a:lstStyle>
            <a:lvl1pPr>
              <a:defRPr/>
            </a:lvl1pPr>
          </a:lstStyle>
          <a:p>
            <a:endParaRPr lang="en-US"/>
          </a:p>
        </p:txBody>
      </p:sp>
      <p:sp>
        <p:nvSpPr>
          <p:cNvPr id="6151" name="Rectangle 7"/>
          <p:cNvSpPr>
            <a:spLocks noGrp="1" noChangeArrowheads="1"/>
          </p:cNvSpPr>
          <p:nvPr>
            <p:ph type="ftr" sz="quarter" idx="3"/>
          </p:nvPr>
        </p:nvSpPr>
        <p:spPr/>
        <p:txBody>
          <a:bodyPr/>
          <a:lstStyle>
            <a:lvl1pPr>
              <a:defRPr/>
            </a:lvl1pPr>
          </a:lstStyle>
          <a:p>
            <a:endParaRPr lang="en-US"/>
          </a:p>
        </p:txBody>
      </p:sp>
      <p:sp>
        <p:nvSpPr>
          <p:cNvPr id="6152" name="Rectangle 8"/>
          <p:cNvSpPr>
            <a:spLocks noGrp="1" noChangeArrowheads="1"/>
          </p:cNvSpPr>
          <p:nvPr>
            <p:ph type="sldNum" sz="quarter" idx="4"/>
          </p:nvPr>
        </p:nvSpPr>
        <p:spPr/>
        <p:txBody>
          <a:bodyPr/>
          <a:lstStyle>
            <a:lvl1pPr>
              <a:defRPr/>
            </a:lvl1pPr>
          </a:lstStyle>
          <a:p>
            <a:fld id="{98F439DC-71CE-044F-BAC4-09C7334BC151}" type="slidenum">
              <a:rPr lang="en-US"/>
              <a:pPr/>
              <a:t>‹#›</a:t>
            </a:fld>
            <a:endParaRPr lang="en-US"/>
          </a:p>
        </p:txBody>
      </p:sp>
      <p:sp>
        <p:nvSpPr>
          <p:cNvPr id="6153"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a:t>Click to edit Master title style</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724F10F8-5D8B-AB48-BC36-80334591727B}"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32687EA6-F574-3B4D-923E-64204AD6D727}"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75357F42-5421-3D47-BBE2-720E96C98AE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A7935974-E2E5-754D-BC3D-30C8EDC46B69}"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839271AA-B4C3-A647-875E-9EFEC688D62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smtClean="0"/>
            </a:lvl1pPr>
          </a:lstStyle>
          <a:p>
            <a:fld id="{FEA019C6-00A5-FB4A-80ED-B8EFAC2BA4E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smtClean="0"/>
            </a:lvl1pPr>
          </a:lstStyle>
          <a:p>
            <a:fld id="{52115276-FE68-9448-A9B6-3682567546C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smtClean="0"/>
            </a:lvl1pPr>
          </a:lstStyle>
          <a:p>
            <a:fld id="{A2D83F85-A40F-314C-85FF-703CC49A3FC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A1389E54-E5DB-3840-A36D-D46445AFBDA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F9DEC50D-CF43-DD49-9EBA-3ACD84D2306C}"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7242175" cy="1981200"/>
            <a:chOff x="0" y="0"/>
            <a:chExt cx="4562" cy="1248"/>
          </a:xfrm>
        </p:grpSpPr>
        <p:sp>
          <p:nvSpPr>
            <p:cNvPr id="5123"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prstTxWarp prst="textNoShape">
                <a:avLst/>
              </a:prstTxWarp>
            </a:bodyPr>
            <a:lstStyle/>
            <a:p>
              <a:endParaRPr lang="en-US"/>
            </a:p>
          </p:txBody>
        </p:sp>
        <p:sp>
          <p:nvSpPr>
            <p:cNvPr id="5124"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prstTxWarp prst="textNoShape">
                <a:avLst/>
              </a:prstTxWarp>
            </a:bodyPr>
            <a:lstStyle/>
            <a:p>
              <a:endParaRPr lang="en-US"/>
            </a:p>
          </p:txBody>
        </p:sp>
      </p:grpSp>
      <p:sp>
        <p:nvSpPr>
          <p:cNvPr id="5125" name="Rectangle 5"/>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126"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127"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endParaRPr lang="en-US"/>
          </a:p>
        </p:txBody>
      </p:sp>
      <p:sp>
        <p:nvSpPr>
          <p:cNvPr id="5128"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endParaRPr lang="en-US"/>
          </a:p>
        </p:txBody>
      </p:sp>
      <p:sp>
        <p:nvSpPr>
          <p:cNvPr id="5129"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FF4D964E-D383-C64D-9CDE-B3726D3D1A65}"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0"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fontAlgn="base">
        <a:spcBef>
          <a:spcPct val="20000"/>
        </a:spcBef>
        <a:spcAft>
          <a:spcPct val="0"/>
        </a:spcAft>
        <a:buClr>
          <a:schemeClr val="hlink"/>
        </a:buClr>
        <a:buSzPct val="80000"/>
        <a:buFont typeface="Wingdings"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ea typeface="ＭＳ Ｐゴシック" charset="-128"/>
        </a:defRPr>
      </a:lvl2pPr>
      <a:lvl3pPr marL="1143000" indent="-228600" algn="l" rtl="0" fontAlgn="base">
        <a:spcBef>
          <a:spcPct val="20000"/>
        </a:spcBef>
        <a:spcAft>
          <a:spcPct val="0"/>
        </a:spcAft>
        <a:buClr>
          <a:schemeClr val="hlink"/>
        </a:buClr>
        <a:buFont typeface="Wingdings" charset="2"/>
        <a:buChar char="§"/>
        <a:defRPr sz="2400">
          <a:solidFill>
            <a:schemeClr val="tx1"/>
          </a:solidFill>
          <a:effectLst>
            <a:outerShdw blurRad="38100" dist="38100" dir="2700000" algn="tl">
              <a:srgbClr val="000000"/>
            </a:outerShdw>
          </a:effectLst>
          <a:latin typeface="+mn-lt"/>
          <a:ea typeface="ＭＳ Ｐゴシック" charset="-128"/>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ea typeface="ＭＳ Ｐゴシック" charset="-128"/>
        </a:defRPr>
      </a:lvl4pPr>
      <a:lvl5pPr marL="2057400" indent="-228600" algn="l" rtl="0" fontAlgn="base">
        <a:spcBef>
          <a:spcPct val="20000"/>
        </a:spcBef>
        <a:spcAft>
          <a:spcPct val="0"/>
        </a:spcAft>
        <a:buClr>
          <a:schemeClr val="hlink"/>
        </a:buClr>
        <a:buFont typeface="Wingdings" charset="2"/>
        <a:buChar char="§"/>
        <a:defRPr sz="2000">
          <a:solidFill>
            <a:schemeClr val="tx1"/>
          </a:solidFill>
          <a:effectLst>
            <a:outerShdw blurRad="38100" dist="38100" dir="2700000" algn="tl">
              <a:srgbClr val="000000"/>
            </a:outerShdw>
          </a:effectLst>
          <a:latin typeface="+mn-lt"/>
          <a:ea typeface="ＭＳ Ｐゴシック" charset="-128"/>
        </a:defRPr>
      </a:lvl5pPr>
      <a:lvl6pPr marL="2514600" indent="-228600" algn="l" rtl="0" fontAlgn="base">
        <a:spcBef>
          <a:spcPct val="20000"/>
        </a:spcBef>
        <a:spcAft>
          <a:spcPct val="0"/>
        </a:spcAft>
        <a:buClr>
          <a:schemeClr val="hlink"/>
        </a:buClr>
        <a:buFont typeface="Wingdings" charset="2"/>
        <a:buChar char="§"/>
        <a:defRPr sz="2000">
          <a:solidFill>
            <a:schemeClr val="tx1"/>
          </a:solidFill>
          <a:effectLst>
            <a:outerShdw blurRad="38100" dist="38100" dir="2700000" algn="tl">
              <a:srgbClr val="000000"/>
            </a:outerShdw>
          </a:effectLst>
          <a:latin typeface="+mn-lt"/>
          <a:ea typeface="ＭＳ Ｐゴシック" charset="-128"/>
        </a:defRPr>
      </a:lvl6pPr>
      <a:lvl7pPr marL="2971800" indent="-228600" algn="l" rtl="0" fontAlgn="base">
        <a:spcBef>
          <a:spcPct val="20000"/>
        </a:spcBef>
        <a:spcAft>
          <a:spcPct val="0"/>
        </a:spcAft>
        <a:buClr>
          <a:schemeClr val="hlink"/>
        </a:buClr>
        <a:buFont typeface="Wingdings" charset="2"/>
        <a:buChar char="§"/>
        <a:defRPr sz="2000">
          <a:solidFill>
            <a:schemeClr val="tx1"/>
          </a:solidFill>
          <a:effectLst>
            <a:outerShdw blurRad="38100" dist="38100" dir="2700000" algn="tl">
              <a:srgbClr val="000000"/>
            </a:outerShdw>
          </a:effectLst>
          <a:latin typeface="+mn-lt"/>
          <a:ea typeface="ＭＳ Ｐゴシック" charset="-128"/>
        </a:defRPr>
      </a:lvl7pPr>
      <a:lvl8pPr marL="3429000" indent="-228600" algn="l" rtl="0" fontAlgn="base">
        <a:spcBef>
          <a:spcPct val="20000"/>
        </a:spcBef>
        <a:spcAft>
          <a:spcPct val="0"/>
        </a:spcAft>
        <a:buClr>
          <a:schemeClr val="hlink"/>
        </a:buClr>
        <a:buFont typeface="Wingdings" charset="2"/>
        <a:buChar char="§"/>
        <a:defRPr sz="2000">
          <a:solidFill>
            <a:schemeClr val="tx1"/>
          </a:solidFill>
          <a:effectLst>
            <a:outerShdw blurRad="38100" dist="38100" dir="2700000" algn="tl">
              <a:srgbClr val="000000"/>
            </a:outerShdw>
          </a:effectLst>
          <a:latin typeface="+mn-lt"/>
          <a:ea typeface="ＭＳ Ｐゴシック" charset="-128"/>
        </a:defRPr>
      </a:lvl8pPr>
      <a:lvl9pPr marL="3886200" indent="-228600" algn="l" rtl="0" fontAlgn="base">
        <a:spcBef>
          <a:spcPct val="20000"/>
        </a:spcBef>
        <a:spcAft>
          <a:spcPct val="0"/>
        </a:spcAft>
        <a:buClr>
          <a:schemeClr val="hlink"/>
        </a:buClr>
        <a:buFont typeface="Wingdings" charset="2"/>
        <a:buChar char="§"/>
        <a:defRPr sz="2000">
          <a:solidFill>
            <a:schemeClr val="tx1"/>
          </a:solidFill>
          <a:effectLst>
            <a:outerShdw blurRad="38100" dist="38100" dir="2700000" algn="tl">
              <a:srgbClr val="000000"/>
            </a:outerShdw>
          </a:effectLst>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themeOverride" Target="../theme/themeOverride2.xml"/><Relationship Id="rId2"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themeOverride" Target="../theme/themeOverride3.xml"/><Relationship Id="rId2"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sz="6000" b="1" dirty="0" smtClean="0">
                <a:solidFill>
                  <a:schemeClr val="tx1"/>
                </a:solidFill>
                <a:latin typeface="Optima"/>
                <a:cs typeface="Optima"/>
              </a:rPr>
              <a:t>Hebrews 2:1-4</a:t>
            </a:r>
            <a:endParaRPr lang="en-US" sz="6000" b="1" dirty="0">
              <a:solidFill>
                <a:schemeClr val="tx1"/>
              </a:solidFill>
              <a:latin typeface="Optima"/>
              <a:cs typeface="Optima"/>
            </a:endParaRPr>
          </a:p>
        </p:txBody>
      </p:sp>
      <p:sp>
        <p:nvSpPr>
          <p:cNvPr id="7171" name="Rectangle 3"/>
          <p:cNvSpPr>
            <a:spLocks noGrp="1" noChangeArrowheads="1"/>
          </p:cNvSpPr>
          <p:nvPr>
            <p:ph type="body" idx="1"/>
          </p:nvPr>
        </p:nvSpPr>
        <p:spPr>
          <a:xfrm>
            <a:off x="457200" y="1981200"/>
            <a:ext cx="8229600" cy="4267200"/>
          </a:xfrm>
        </p:spPr>
        <p:txBody>
          <a:bodyPr/>
          <a:lstStyle/>
          <a:p>
            <a:pPr marL="0" indent="0">
              <a:buClr>
                <a:schemeClr val="tx1"/>
              </a:buClr>
              <a:buNone/>
            </a:pPr>
            <a:r>
              <a:rPr lang="en-US" sz="2600" b="1" dirty="0" smtClean="0">
                <a:latin typeface="Optima"/>
                <a:cs typeface="Optima"/>
              </a:rPr>
              <a:t>“Therefore we must give the more earnest heed to the things we have heard, lest we drift away. For if the word spoken through angels proved steadfast, and every transgression and disobedience received a just reward, how shall we escape if we neglect so great a salvation, which at the first began to be spoken by the Lord, and was confirmed to us by those who heard Him, God also bearing witness both with signs and wonders, with various miracles, and gifts of the Holy Spirit, according to His own will?” (NKJV).</a:t>
            </a:r>
            <a:endParaRPr lang="en-US" sz="2600" b="1" dirty="0">
              <a:latin typeface="Optima"/>
              <a:cs typeface="Optima"/>
            </a:endParaRPr>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p:cTn id="7" dur="1000" fill="hold"/>
                                        <p:tgtEl>
                                          <p:spTgt spid="7170"/>
                                        </p:tgtEl>
                                        <p:attrNameLst>
                                          <p:attrName>ppt_x</p:attrName>
                                        </p:attrNameLst>
                                      </p:cBhvr>
                                      <p:tavLst>
                                        <p:tav tm="0">
                                          <p:val>
                                            <p:strVal val="#ppt_x-.2"/>
                                          </p:val>
                                        </p:tav>
                                        <p:tav tm="100000">
                                          <p:val>
                                            <p:strVal val="#ppt_x"/>
                                          </p:val>
                                        </p:tav>
                                      </p:tavLst>
                                    </p:anim>
                                    <p:anim calcmode="lin" valueType="num">
                                      <p:cBhvr>
                                        <p:cTn id="8" dur="1000" fill="hold"/>
                                        <p:tgtEl>
                                          <p:spTgt spid="7170"/>
                                        </p:tgtEl>
                                        <p:attrNameLst>
                                          <p:attrName>ppt_y</p:attrName>
                                        </p:attrNameLst>
                                      </p:cBhvr>
                                      <p:tavLst>
                                        <p:tav tm="0">
                                          <p:val>
                                            <p:strVal val="#ppt_y"/>
                                          </p:val>
                                        </p:tav>
                                        <p:tav tm="100000">
                                          <p:val>
                                            <p:strVal val="#ppt_y"/>
                                          </p:val>
                                        </p:tav>
                                      </p:tavLst>
                                    </p:anim>
                                    <p:animEffect transition="in" filter="wipe(right)" prLst="gradientSize: 0.1">
                                      <p:cBhvr>
                                        <p:cTn id="9" dur="1000"/>
                                        <p:tgtEl>
                                          <p:spTgt spid="7170"/>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7171">
                                            <p:txEl>
                                              <p:pRg st="0" end="0"/>
                                            </p:txEl>
                                          </p:spTgt>
                                        </p:tgtEl>
                                        <p:attrNameLst>
                                          <p:attrName>style.visibility</p:attrName>
                                        </p:attrNameLst>
                                      </p:cBhvr>
                                      <p:to>
                                        <p:strVal val="visible"/>
                                      </p:to>
                                    </p:set>
                                    <p:animEffect transition="in" filter="fade">
                                      <p:cBhvr>
                                        <p:cTn id="12" dur="1000"/>
                                        <p:tgtEl>
                                          <p:spTgt spid="7171">
                                            <p:txEl>
                                              <p:pRg st="0" end="0"/>
                                            </p:txEl>
                                          </p:spTgt>
                                        </p:tgtEl>
                                      </p:cBhvr>
                                    </p:animEffect>
                                    <p:anim calcmode="lin" valueType="num">
                                      <p:cBhvr>
                                        <p:cTn id="13"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sz="5500" b="1" dirty="0" smtClean="0">
                <a:solidFill>
                  <a:schemeClr val="tx1"/>
                </a:solidFill>
                <a:latin typeface="Optima"/>
                <a:cs typeface="Optima"/>
              </a:rPr>
              <a:t>How to </a:t>
            </a:r>
            <a:r>
              <a:rPr lang="en-US" sz="5500" b="1" dirty="0">
                <a:solidFill>
                  <a:schemeClr val="tx1"/>
                </a:solidFill>
                <a:latin typeface="Optima"/>
                <a:cs typeface="Optima"/>
              </a:rPr>
              <a:t>Miss </a:t>
            </a:r>
            <a:r>
              <a:rPr lang="en-US" sz="5500" b="1" dirty="0" smtClean="0">
                <a:solidFill>
                  <a:schemeClr val="tx1"/>
                </a:solidFill>
                <a:latin typeface="Optima"/>
                <a:cs typeface="Optima"/>
              </a:rPr>
              <a:t>Heaven</a:t>
            </a:r>
            <a:endParaRPr lang="en-US" sz="5500" b="1" dirty="0">
              <a:solidFill>
                <a:schemeClr val="tx1"/>
              </a:solidFill>
              <a:latin typeface="Optima"/>
              <a:cs typeface="Optima"/>
            </a:endParaRPr>
          </a:p>
        </p:txBody>
      </p:sp>
      <p:sp>
        <p:nvSpPr>
          <p:cNvPr id="7171" name="Rectangle 3"/>
          <p:cNvSpPr>
            <a:spLocks noGrp="1" noChangeArrowheads="1"/>
          </p:cNvSpPr>
          <p:nvPr>
            <p:ph type="body" idx="1"/>
          </p:nvPr>
        </p:nvSpPr>
        <p:spPr>
          <a:xfrm>
            <a:off x="457200" y="1981200"/>
            <a:ext cx="8229600" cy="4495800"/>
          </a:xfrm>
        </p:spPr>
        <p:txBody>
          <a:bodyPr/>
          <a:lstStyle/>
          <a:p>
            <a:pPr marL="609600" indent="-609600">
              <a:buClr>
                <a:schemeClr val="tx1"/>
              </a:buClr>
              <a:buFont typeface="Wingdings" charset="2"/>
              <a:buAutoNum type="arabicPeriod"/>
            </a:pPr>
            <a:r>
              <a:rPr lang="en-US" sz="3600" b="1" dirty="0" smtClean="0">
                <a:latin typeface="Optima"/>
                <a:cs typeface="Optima"/>
              </a:rPr>
              <a:t>Neglect </a:t>
            </a:r>
            <a:r>
              <a:rPr lang="en-US" sz="3000" b="1" dirty="0" smtClean="0">
                <a:latin typeface="Optima"/>
                <a:cs typeface="Optima"/>
              </a:rPr>
              <a:t>(Heb. 2:1-4; Matt. 23:23-24).</a:t>
            </a:r>
          </a:p>
          <a:p>
            <a:pPr marL="609600" indent="-609600">
              <a:buClr>
                <a:schemeClr val="tx1"/>
              </a:buClr>
              <a:buFont typeface="Wingdings" charset="2"/>
              <a:buAutoNum type="arabicPeriod"/>
            </a:pPr>
            <a:r>
              <a:rPr lang="en-US" sz="3600" b="1" dirty="0">
                <a:latin typeface="Optima"/>
                <a:cs typeface="Optima"/>
              </a:rPr>
              <a:t>Love of the </a:t>
            </a:r>
            <a:r>
              <a:rPr lang="en-US" sz="3600" b="1" dirty="0" smtClean="0">
                <a:latin typeface="Optima"/>
                <a:cs typeface="Optima"/>
              </a:rPr>
              <a:t>World </a:t>
            </a:r>
            <a:r>
              <a:rPr lang="en-US" sz="3000" b="1" dirty="0" smtClean="0">
                <a:latin typeface="Optima"/>
                <a:cs typeface="Optima"/>
              </a:rPr>
              <a:t>(1 John 2:15-17).</a:t>
            </a:r>
          </a:p>
          <a:p>
            <a:pPr marL="609600" indent="-609600">
              <a:buClr>
                <a:schemeClr val="tx1"/>
              </a:buClr>
              <a:buFont typeface="Wingdings" charset="2"/>
              <a:buAutoNum type="arabicPeriod"/>
            </a:pPr>
            <a:r>
              <a:rPr lang="en-US" sz="3600" b="1" dirty="0">
                <a:latin typeface="Optima"/>
                <a:cs typeface="Optima"/>
              </a:rPr>
              <a:t>Love of </a:t>
            </a:r>
            <a:r>
              <a:rPr lang="en-US" sz="3600" b="1" dirty="0" smtClean="0">
                <a:latin typeface="Optima"/>
                <a:cs typeface="Optima"/>
              </a:rPr>
              <a:t>Man </a:t>
            </a:r>
            <a:r>
              <a:rPr lang="en-US" sz="3000" b="1" dirty="0" smtClean="0">
                <a:latin typeface="Optima"/>
                <a:cs typeface="Optima"/>
              </a:rPr>
              <a:t>(Matt. 10:37-39).</a:t>
            </a:r>
            <a:endParaRPr lang="en-US" sz="3600" b="1" dirty="0" smtClean="0">
              <a:latin typeface="Optima"/>
              <a:cs typeface="Optima"/>
            </a:endParaRPr>
          </a:p>
          <a:p>
            <a:pPr marL="609600" indent="-609600">
              <a:buClr>
                <a:schemeClr val="tx1"/>
              </a:buClr>
              <a:buFont typeface="Wingdings" charset="2"/>
              <a:buAutoNum type="arabicPeriod"/>
            </a:pPr>
            <a:r>
              <a:rPr lang="en-US" sz="3600" b="1" dirty="0">
                <a:latin typeface="Optima"/>
                <a:cs typeface="Optima"/>
              </a:rPr>
              <a:t>Fear of </a:t>
            </a:r>
            <a:r>
              <a:rPr lang="en-US" sz="3600" b="1" dirty="0" smtClean="0">
                <a:latin typeface="Optima"/>
                <a:cs typeface="Optima"/>
              </a:rPr>
              <a:t>Man </a:t>
            </a:r>
            <a:r>
              <a:rPr lang="en-US" sz="3000" b="1" dirty="0" smtClean="0">
                <a:latin typeface="Optima"/>
                <a:cs typeface="Optima"/>
              </a:rPr>
              <a:t>(Matt. 10:27-28).</a:t>
            </a:r>
            <a:endParaRPr lang="en-US" sz="3600" b="1" dirty="0" smtClean="0">
              <a:latin typeface="Optima"/>
              <a:cs typeface="Optima"/>
            </a:endParaRPr>
          </a:p>
          <a:p>
            <a:pPr marL="609600" indent="-609600">
              <a:buClr>
                <a:schemeClr val="tx1"/>
              </a:buClr>
              <a:buFont typeface="Wingdings" charset="2"/>
              <a:buAutoNum type="arabicPeriod"/>
            </a:pPr>
            <a:r>
              <a:rPr lang="en-US" sz="3600" b="1" dirty="0">
                <a:latin typeface="Optima"/>
                <a:cs typeface="Optima"/>
              </a:rPr>
              <a:t>Following the Commandments of </a:t>
            </a:r>
            <a:r>
              <a:rPr lang="en-US" sz="3600" b="1" dirty="0" smtClean="0">
                <a:latin typeface="Optima"/>
                <a:cs typeface="Optima"/>
              </a:rPr>
              <a:t>Men </a:t>
            </a:r>
            <a:r>
              <a:rPr lang="en-US" sz="3000" b="1" dirty="0" smtClean="0">
                <a:latin typeface="Optima"/>
                <a:cs typeface="Optima"/>
              </a:rPr>
              <a:t>(Matt. 15:7-9).</a:t>
            </a:r>
            <a:endParaRPr lang="en-US" sz="3600" b="1" dirty="0" smtClean="0">
              <a:latin typeface="Optima"/>
              <a:cs typeface="Optima"/>
            </a:endParaRPr>
          </a:p>
          <a:p>
            <a:pPr marL="609600" indent="-609600">
              <a:buClr>
                <a:schemeClr val="tx1"/>
              </a:buClr>
              <a:buFont typeface="Wingdings" charset="2"/>
              <a:buAutoNum type="arabicPeriod"/>
            </a:pPr>
            <a:r>
              <a:rPr lang="en-US" sz="3600" b="1" dirty="0" smtClean="0">
                <a:latin typeface="Optima"/>
                <a:cs typeface="Optima"/>
              </a:rPr>
              <a:t>Procrastination </a:t>
            </a:r>
            <a:r>
              <a:rPr lang="en-US" sz="3000" b="1" dirty="0" smtClean="0">
                <a:latin typeface="Optima"/>
                <a:cs typeface="Optima"/>
              </a:rPr>
              <a:t>(Acts 24:24-25).</a:t>
            </a:r>
            <a:endParaRPr lang="en-US" sz="3600" b="1" dirty="0">
              <a:latin typeface="Optima"/>
              <a:cs typeface="Optima"/>
            </a:endParaRPr>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p:cTn id="7" dur="1000" fill="hold"/>
                                        <p:tgtEl>
                                          <p:spTgt spid="7170"/>
                                        </p:tgtEl>
                                        <p:attrNameLst>
                                          <p:attrName>ppt_x</p:attrName>
                                        </p:attrNameLst>
                                      </p:cBhvr>
                                      <p:tavLst>
                                        <p:tav tm="0">
                                          <p:val>
                                            <p:strVal val="#ppt_x-.2"/>
                                          </p:val>
                                        </p:tav>
                                        <p:tav tm="100000">
                                          <p:val>
                                            <p:strVal val="#ppt_x"/>
                                          </p:val>
                                        </p:tav>
                                      </p:tavLst>
                                    </p:anim>
                                    <p:anim calcmode="lin" valueType="num">
                                      <p:cBhvr>
                                        <p:cTn id="8" dur="1000" fill="hold"/>
                                        <p:tgtEl>
                                          <p:spTgt spid="7170"/>
                                        </p:tgtEl>
                                        <p:attrNameLst>
                                          <p:attrName>ppt_y</p:attrName>
                                        </p:attrNameLst>
                                      </p:cBhvr>
                                      <p:tavLst>
                                        <p:tav tm="0">
                                          <p:val>
                                            <p:strVal val="#ppt_y"/>
                                          </p:val>
                                        </p:tav>
                                        <p:tav tm="100000">
                                          <p:val>
                                            <p:strVal val="#ppt_y"/>
                                          </p:val>
                                        </p:tav>
                                      </p:tavLst>
                                    </p:anim>
                                    <p:animEffect transition="in" filter="wipe(right)" prLst="gradientSize: 0.1">
                                      <p:cBhvr>
                                        <p:cTn id="9" dur="1000"/>
                                        <p:tgtEl>
                                          <p:spTgt spid="7170"/>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1">
                                            <p:txEl>
                                              <p:pRg st="0" end="0"/>
                                            </p:txEl>
                                          </p:spTgt>
                                        </p:tgtEl>
                                        <p:attrNameLst>
                                          <p:attrName>style.visibility</p:attrName>
                                        </p:attrNameLst>
                                      </p:cBhvr>
                                      <p:to>
                                        <p:strVal val="visible"/>
                                      </p:to>
                                    </p:set>
                                    <p:animEffect transition="in" filter="fade">
                                      <p:cBhvr>
                                        <p:cTn id="14" dur="1000"/>
                                        <p:tgtEl>
                                          <p:spTgt spid="7171">
                                            <p:txEl>
                                              <p:pRg st="0" end="0"/>
                                            </p:txEl>
                                          </p:spTgt>
                                        </p:tgtEl>
                                      </p:cBhvr>
                                    </p:animEffect>
                                    <p:anim calcmode="lin" valueType="num">
                                      <p:cBhvr>
                                        <p:cTn id="15"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171">
                                            <p:txEl>
                                              <p:pRg st="1" end="1"/>
                                            </p:txEl>
                                          </p:spTgt>
                                        </p:tgtEl>
                                        <p:attrNameLst>
                                          <p:attrName>style.visibility</p:attrName>
                                        </p:attrNameLst>
                                      </p:cBhvr>
                                      <p:to>
                                        <p:strVal val="visible"/>
                                      </p:to>
                                    </p:set>
                                    <p:animEffect transition="in" filter="fade">
                                      <p:cBhvr>
                                        <p:cTn id="21" dur="1000"/>
                                        <p:tgtEl>
                                          <p:spTgt spid="7171">
                                            <p:txEl>
                                              <p:pRg st="1" end="1"/>
                                            </p:txEl>
                                          </p:spTgt>
                                        </p:tgtEl>
                                      </p:cBhvr>
                                    </p:animEffect>
                                    <p:anim calcmode="lin" valueType="num">
                                      <p:cBhvr>
                                        <p:cTn id="22"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171">
                                            <p:txEl>
                                              <p:pRg st="2" end="2"/>
                                            </p:txEl>
                                          </p:spTgt>
                                        </p:tgtEl>
                                        <p:attrNameLst>
                                          <p:attrName>style.visibility</p:attrName>
                                        </p:attrNameLst>
                                      </p:cBhvr>
                                      <p:to>
                                        <p:strVal val="visible"/>
                                      </p:to>
                                    </p:set>
                                    <p:animEffect transition="in" filter="fade">
                                      <p:cBhvr>
                                        <p:cTn id="28" dur="1000"/>
                                        <p:tgtEl>
                                          <p:spTgt spid="7171">
                                            <p:txEl>
                                              <p:pRg st="2" end="2"/>
                                            </p:txEl>
                                          </p:spTgt>
                                        </p:tgtEl>
                                      </p:cBhvr>
                                    </p:animEffect>
                                    <p:anim calcmode="lin" valueType="num">
                                      <p:cBhvr>
                                        <p:cTn id="29"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171">
                                            <p:txEl>
                                              <p:pRg st="3" end="3"/>
                                            </p:txEl>
                                          </p:spTgt>
                                        </p:tgtEl>
                                        <p:attrNameLst>
                                          <p:attrName>style.visibility</p:attrName>
                                        </p:attrNameLst>
                                      </p:cBhvr>
                                      <p:to>
                                        <p:strVal val="visible"/>
                                      </p:to>
                                    </p:set>
                                    <p:animEffect transition="in" filter="fade">
                                      <p:cBhvr>
                                        <p:cTn id="35" dur="1000"/>
                                        <p:tgtEl>
                                          <p:spTgt spid="7171">
                                            <p:txEl>
                                              <p:pRg st="3" end="3"/>
                                            </p:txEl>
                                          </p:spTgt>
                                        </p:tgtEl>
                                      </p:cBhvr>
                                    </p:animEffect>
                                    <p:anim calcmode="lin" valueType="num">
                                      <p:cBhvr>
                                        <p:cTn id="36" dur="1000" fill="hold"/>
                                        <p:tgtEl>
                                          <p:spTgt spid="7171">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717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7171">
                                            <p:txEl>
                                              <p:pRg st="4" end="4"/>
                                            </p:txEl>
                                          </p:spTgt>
                                        </p:tgtEl>
                                        <p:attrNameLst>
                                          <p:attrName>style.visibility</p:attrName>
                                        </p:attrNameLst>
                                      </p:cBhvr>
                                      <p:to>
                                        <p:strVal val="visible"/>
                                      </p:to>
                                    </p:set>
                                    <p:animEffect transition="in" filter="fade">
                                      <p:cBhvr>
                                        <p:cTn id="42" dur="1000"/>
                                        <p:tgtEl>
                                          <p:spTgt spid="7171">
                                            <p:txEl>
                                              <p:pRg st="4" end="4"/>
                                            </p:txEl>
                                          </p:spTgt>
                                        </p:tgtEl>
                                      </p:cBhvr>
                                    </p:animEffect>
                                    <p:anim calcmode="lin" valueType="num">
                                      <p:cBhvr>
                                        <p:cTn id="43" dur="1000" fill="hold"/>
                                        <p:tgtEl>
                                          <p:spTgt spid="7171">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717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7171">
                                            <p:txEl>
                                              <p:pRg st="5" end="5"/>
                                            </p:txEl>
                                          </p:spTgt>
                                        </p:tgtEl>
                                        <p:attrNameLst>
                                          <p:attrName>style.visibility</p:attrName>
                                        </p:attrNameLst>
                                      </p:cBhvr>
                                      <p:to>
                                        <p:strVal val="visible"/>
                                      </p:to>
                                    </p:set>
                                    <p:animEffect transition="in" filter="fade">
                                      <p:cBhvr>
                                        <p:cTn id="49" dur="1000"/>
                                        <p:tgtEl>
                                          <p:spTgt spid="7171">
                                            <p:txEl>
                                              <p:pRg st="5" end="5"/>
                                            </p:txEl>
                                          </p:spTgt>
                                        </p:tgtEl>
                                      </p:cBhvr>
                                    </p:animEffect>
                                    <p:anim calcmode="lin" valueType="num">
                                      <p:cBhvr>
                                        <p:cTn id="50" dur="1000" fill="hold"/>
                                        <p:tgtEl>
                                          <p:spTgt spid="7171">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7171">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457200" y="152400"/>
            <a:ext cx="8229600" cy="1524000"/>
          </a:xfrm>
        </p:spPr>
        <p:txBody>
          <a:bodyPr/>
          <a:lstStyle/>
          <a:p>
            <a:pPr>
              <a:lnSpc>
                <a:spcPct val="80000"/>
              </a:lnSpc>
            </a:pPr>
            <a:r>
              <a:rPr lang="en-US" sz="5000" b="1" dirty="0">
                <a:latin typeface="Optima"/>
                <a:cs typeface="Optima"/>
              </a:rPr>
              <a:t>How</a:t>
            </a:r>
            <a:r>
              <a:rPr lang="en-US" sz="5000" b="1" dirty="0" smtClean="0">
                <a:latin typeface="Optima"/>
                <a:cs typeface="Optima"/>
              </a:rPr>
              <a:t> To </a:t>
            </a:r>
            <a:r>
              <a:rPr lang="en-US" sz="5000" b="1" dirty="0">
                <a:latin typeface="Optima"/>
                <a:cs typeface="Optima"/>
              </a:rPr>
              <a:t>Make</a:t>
            </a:r>
            <a:r>
              <a:rPr lang="en-US" sz="5000" b="1" dirty="0" smtClean="0">
                <a:latin typeface="Optima"/>
                <a:cs typeface="Optima"/>
              </a:rPr>
              <a:t> An Eternal Home in Heaven</a:t>
            </a:r>
            <a:endParaRPr lang="en-US" sz="5000" b="1" dirty="0">
              <a:latin typeface="Optima"/>
              <a:cs typeface="Optima"/>
            </a:endParaRPr>
          </a:p>
        </p:txBody>
      </p:sp>
      <p:sp>
        <p:nvSpPr>
          <p:cNvPr id="7" name="Rectangle 3"/>
          <p:cNvSpPr txBox="1">
            <a:spLocks noChangeArrowheads="1"/>
          </p:cNvSpPr>
          <p:nvPr/>
        </p:nvSpPr>
        <p:spPr bwMode="auto">
          <a:xfrm>
            <a:off x="457200" y="1905000"/>
            <a:ext cx="822960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tx1"/>
              </a:buClr>
              <a:buSzPct val="80000"/>
              <a:buFontTx/>
              <a:buChar char="•"/>
              <a:tabLst/>
              <a:defRPr/>
            </a:pPr>
            <a:r>
              <a:rPr kumimoji="0" lang="en-US" sz="3600" b="1" i="0" u="none" strike="noStrike" kern="0" cap="none" spc="0" normalizeH="0" baseline="0" noProof="0" smtClean="0">
                <a:ln>
                  <a:noFill/>
                </a:ln>
                <a:solidFill>
                  <a:schemeClr val="tx1"/>
                </a:solidFill>
                <a:effectLst>
                  <a:outerShdw blurRad="38100" dist="38100" dir="2700000" algn="tl">
                    <a:srgbClr val="000000"/>
                  </a:outerShdw>
                </a:effectLst>
                <a:uLnTx/>
                <a:uFillTx/>
                <a:latin typeface="Optima"/>
                <a:ea typeface="+mn-ea"/>
                <a:cs typeface="Optima"/>
              </a:rPr>
              <a:t>Believe in Jesus</a:t>
            </a:r>
            <a:r>
              <a:rPr kumimoji="0" lang="en-US" sz="3200" b="1" i="0" u="none" strike="noStrike" kern="0" cap="none" spc="0" normalizeH="0" baseline="0" noProof="0" smtClean="0">
                <a:ln>
                  <a:noFill/>
                </a:ln>
                <a:solidFill>
                  <a:schemeClr val="tx1"/>
                </a:solidFill>
                <a:effectLst>
                  <a:outerShdw blurRad="38100" dist="38100" dir="2700000" algn="tl">
                    <a:srgbClr val="000000"/>
                  </a:outerShdw>
                </a:effectLst>
                <a:uLnTx/>
                <a:uFillTx/>
                <a:latin typeface="Optima"/>
                <a:ea typeface="+mn-ea"/>
                <a:cs typeface="Optima"/>
              </a:rPr>
              <a:t> as the Son of God     </a:t>
            </a:r>
            <a:r>
              <a:rPr kumimoji="0" lang="en-US" sz="3000" b="1" i="0" u="none" strike="noStrike" kern="0" cap="none" spc="0" normalizeH="0" baseline="0" noProof="0" smtClean="0">
                <a:ln>
                  <a:noFill/>
                </a:ln>
                <a:solidFill>
                  <a:schemeClr val="tx1"/>
                </a:solidFill>
                <a:effectLst>
                  <a:outerShdw blurRad="38100" dist="38100" dir="2700000" algn="tl">
                    <a:srgbClr val="000000"/>
                  </a:outerShdw>
                </a:effectLst>
                <a:uLnTx/>
                <a:uFillTx/>
                <a:latin typeface="Optima"/>
                <a:ea typeface="+mn-ea"/>
                <a:cs typeface="Optima"/>
              </a:rPr>
              <a:t>(John 8:23-24).</a:t>
            </a:r>
          </a:p>
          <a:p>
            <a:pPr marL="342900" marR="0" lvl="0" indent="-342900" algn="l" defTabSz="914400" rtl="0" eaLnBrk="1" fontAlgn="base" latinLnBrk="0" hangingPunct="1">
              <a:lnSpc>
                <a:spcPct val="100000"/>
              </a:lnSpc>
              <a:spcBef>
                <a:spcPct val="20000"/>
              </a:spcBef>
              <a:spcAft>
                <a:spcPct val="0"/>
              </a:spcAft>
              <a:buClr>
                <a:schemeClr val="tx1"/>
              </a:buClr>
              <a:buSzPct val="80000"/>
              <a:buFontTx/>
              <a:buChar char="•"/>
              <a:tabLst/>
              <a:defRPr/>
            </a:pPr>
            <a:r>
              <a:rPr kumimoji="0" lang="en-US" sz="3600" b="1" i="0" u="none" strike="noStrike" kern="0" cap="none" spc="0" normalizeH="0" baseline="0" noProof="0" smtClean="0">
                <a:ln>
                  <a:noFill/>
                </a:ln>
                <a:solidFill>
                  <a:schemeClr val="tx1"/>
                </a:solidFill>
                <a:effectLst>
                  <a:outerShdw blurRad="38100" dist="38100" dir="2700000" algn="tl">
                    <a:srgbClr val="000000"/>
                  </a:outerShdw>
                </a:effectLst>
                <a:uLnTx/>
                <a:uFillTx/>
                <a:latin typeface="Optima"/>
                <a:ea typeface="+mn-ea"/>
                <a:cs typeface="Optima"/>
              </a:rPr>
              <a:t>Repent of your sins</a:t>
            </a:r>
            <a:r>
              <a:rPr kumimoji="0" lang="en-US" sz="3200" b="1" i="0" u="none" strike="noStrike" kern="0" cap="none" spc="0" normalizeH="0" baseline="0" noProof="0" smtClean="0">
                <a:ln>
                  <a:noFill/>
                </a:ln>
                <a:solidFill>
                  <a:schemeClr val="tx1"/>
                </a:solidFill>
                <a:effectLst>
                  <a:outerShdw blurRad="38100" dist="38100" dir="2700000" algn="tl">
                    <a:srgbClr val="000000"/>
                  </a:outerShdw>
                </a:effectLst>
                <a:uLnTx/>
                <a:uFillTx/>
                <a:latin typeface="Optima"/>
                <a:ea typeface="+mn-ea"/>
                <a:cs typeface="Optima"/>
              </a:rPr>
              <a:t> </a:t>
            </a:r>
            <a:r>
              <a:rPr kumimoji="0" lang="en-US" sz="3000" b="1" i="0" u="none" strike="noStrike" kern="0" cap="none" spc="0" normalizeH="0" baseline="0" noProof="0" smtClean="0">
                <a:ln>
                  <a:noFill/>
                </a:ln>
                <a:solidFill>
                  <a:schemeClr val="tx1"/>
                </a:solidFill>
                <a:effectLst>
                  <a:outerShdw blurRad="38100" dist="38100" dir="2700000" algn="tl">
                    <a:srgbClr val="000000"/>
                  </a:outerShdw>
                </a:effectLst>
                <a:uLnTx/>
                <a:uFillTx/>
                <a:latin typeface="Optima"/>
                <a:ea typeface="+mn-ea"/>
                <a:cs typeface="Optima"/>
              </a:rPr>
              <a:t>(Luke 13:1-3).</a:t>
            </a:r>
          </a:p>
          <a:p>
            <a:pPr marL="342900" marR="0" lvl="0" indent="-342900" algn="l" defTabSz="914400" rtl="0" eaLnBrk="1" fontAlgn="base" latinLnBrk="0" hangingPunct="1">
              <a:lnSpc>
                <a:spcPct val="100000"/>
              </a:lnSpc>
              <a:spcBef>
                <a:spcPct val="20000"/>
              </a:spcBef>
              <a:spcAft>
                <a:spcPct val="0"/>
              </a:spcAft>
              <a:buClr>
                <a:schemeClr val="tx1"/>
              </a:buClr>
              <a:buSzPct val="80000"/>
              <a:buFontTx/>
              <a:buChar char="•"/>
              <a:tabLst/>
              <a:defRPr/>
            </a:pPr>
            <a:r>
              <a:rPr kumimoji="0" lang="en-US" sz="3600" b="1" i="0" u="none" strike="noStrike" kern="0" cap="none" spc="0" normalizeH="0" baseline="0" noProof="0" smtClean="0">
                <a:ln>
                  <a:noFill/>
                </a:ln>
                <a:solidFill>
                  <a:schemeClr val="tx1"/>
                </a:solidFill>
                <a:effectLst>
                  <a:outerShdw blurRad="38100" dist="38100" dir="2700000" algn="tl">
                    <a:srgbClr val="000000"/>
                  </a:outerShdw>
                </a:effectLst>
                <a:uLnTx/>
                <a:uFillTx/>
                <a:latin typeface="Optima"/>
                <a:ea typeface="+mn-ea"/>
                <a:cs typeface="Optima"/>
              </a:rPr>
              <a:t>Confess faith in Christ</a:t>
            </a:r>
            <a:r>
              <a:rPr kumimoji="0" lang="en-US" sz="3000" b="1" i="0" u="none" strike="noStrike" kern="0" cap="none" spc="0" normalizeH="0" baseline="0" noProof="0" smtClean="0">
                <a:ln>
                  <a:noFill/>
                </a:ln>
                <a:solidFill>
                  <a:schemeClr val="tx1"/>
                </a:solidFill>
                <a:effectLst>
                  <a:outerShdw blurRad="38100" dist="38100" dir="2700000" algn="tl">
                    <a:srgbClr val="000000"/>
                  </a:outerShdw>
                </a:effectLst>
                <a:uLnTx/>
                <a:uFillTx/>
                <a:latin typeface="Optima"/>
                <a:ea typeface="+mn-ea"/>
                <a:cs typeface="Optima"/>
              </a:rPr>
              <a:t> (Rom. 10:8-10).</a:t>
            </a:r>
          </a:p>
          <a:p>
            <a:pPr marL="342900" marR="0" lvl="0" indent="-342900" algn="l" defTabSz="914400" rtl="0" eaLnBrk="1" fontAlgn="base" latinLnBrk="0" hangingPunct="1">
              <a:lnSpc>
                <a:spcPct val="100000"/>
              </a:lnSpc>
              <a:spcBef>
                <a:spcPct val="20000"/>
              </a:spcBef>
              <a:spcAft>
                <a:spcPct val="0"/>
              </a:spcAft>
              <a:buClr>
                <a:schemeClr val="tx1"/>
              </a:buClr>
              <a:buSzPct val="80000"/>
              <a:buFontTx/>
              <a:buChar char="•"/>
              <a:tabLst/>
              <a:defRPr/>
            </a:pPr>
            <a:r>
              <a:rPr kumimoji="0" lang="en-US" sz="3600" b="1" i="0" u="none" strike="noStrike" kern="0" cap="none" spc="0" normalizeH="0" baseline="0" noProof="0" smtClean="0">
                <a:ln>
                  <a:noFill/>
                </a:ln>
                <a:solidFill>
                  <a:schemeClr val="tx1"/>
                </a:solidFill>
                <a:effectLst>
                  <a:outerShdw blurRad="38100" dist="38100" dir="2700000" algn="tl">
                    <a:srgbClr val="000000"/>
                  </a:outerShdw>
                </a:effectLst>
                <a:uLnTx/>
                <a:uFillTx/>
                <a:latin typeface="Optima"/>
                <a:ea typeface="+mn-ea"/>
                <a:cs typeface="Optima"/>
              </a:rPr>
              <a:t>Be Baptized</a:t>
            </a:r>
            <a:r>
              <a:rPr kumimoji="0" lang="en-US" sz="3200" b="1" i="0" u="none" strike="noStrike" kern="0" cap="none" spc="0" normalizeH="0" baseline="0" noProof="0" smtClean="0">
                <a:ln>
                  <a:noFill/>
                </a:ln>
                <a:solidFill>
                  <a:schemeClr val="tx1"/>
                </a:solidFill>
                <a:effectLst>
                  <a:outerShdw blurRad="38100" dist="38100" dir="2700000" algn="tl">
                    <a:srgbClr val="000000"/>
                  </a:outerShdw>
                </a:effectLst>
                <a:uLnTx/>
                <a:uFillTx/>
                <a:latin typeface="Optima"/>
                <a:ea typeface="+mn-ea"/>
                <a:cs typeface="Optima"/>
              </a:rPr>
              <a:t> for the remission of sins </a:t>
            </a:r>
            <a:r>
              <a:rPr kumimoji="0" lang="en-US" sz="3000" b="1" i="0" u="none" strike="noStrike" kern="0" cap="none" spc="0" normalizeH="0" baseline="0" noProof="0" smtClean="0">
                <a:ln>
                  <a:noFill/>
                </a:ln>
                <a:solidFill>
                  <a:schemeClr val="tx1"/>
                </a:solidFill>
                <a:effectLst>
                  <a:outerShdw blurRad="38100" dist="38100" dir="2700000" algn="tl">
                    <a:srgbClr val="000000"/>
                  </a:outerShdw>
                </a:effectLst>
                <a:uLnTx/>
                <a:uFillTx/>
                <a:latin typeface="Optima"/>
                <a:ea typeface="+mn-ea"/>
                <a:cs typeface="Optima"/>
              </a:rPr>
              <a:t>(Mark 16:15-16).</a:t>
            </a:r>
          </a:p>
          <a:p>
            <a:pPr marL="342900" marR="0" lvl="0" indent="-342900" algn="l" defTabSz="914400" rtl="0" eaLnBrk="1" fontAlgn="base" latinLnBrk="0" hangingPunct="1">
              <a:lnSpc>
                <a:spcPct val="100000"/>
              </a:lnSpc>
              <a:spcBef>
                <a:spcPct val="20000"/>
              </a:spcBef>
              <a:spcAft>
                <a:spcPct val="0"/>
              </a:spcAft>
              <a:buClr>
                <a:schemeClr val="tx1"/>
              </a:buClr>
              <a:buSzPct val="80000"/>
              <a:buFontTx/>
              <a:buChar char="•"/>
              <a:tabLst/>
              <a:defRPr/>
            </a:pPr>
            <a:r>
              <a:rPr kumimoji="0" lang="en-US" sz="3600" b="1" i="0" u="none" strike="noStrike" kern="0" cap="none" spc="0" normalizeH="0" baseline="0" noProof="0" smtClean="0">
                <a:ln>
                  <a:noFill/>
                </a:ln>
                <a:solidFill>
                  <a:schemeClr val="tx1"/>
                </a:solidFill>
                <a:effectLst>
                  <a:outerShdw blurRad="38100" dist="38100" dir="2700000" algn="tl">
                    <a:srgbClr val="000000"/>
                  </a:outerShdw>
                </a:effectLst>
                <a:uLnTx/>
                <a:uFillTx/>
                <a:latin typeface="Optima"/>
                <a:ea typeface="+mn-ea"/>
                <a:cs typeface="Optima"/>
              </a:rPr>
              <a:t>Remain Faithful to God</a:t>
            </a:r>
            <a:r>
              <a:rPr kumimoji="0" lang="en-US" sz="3200" b="1" i="0" u="none" strike="noStrike" kern="0" cap="none" spc="0" normalizeH="0" baseline="0" noProof="0" smtClean="0">
                <a:ln>
                  <a:noFill/>
                </a:ln>
                <a:solidFill>
                  <a:schemeClr val="tx1"/>
                </a:solidFill>
                <a:effectLst>
                  <a:outerShdw blurRad="38100" dist="38100" dir="2700000" algn="tl">
                    <a:srgbClr val="000000"/>
                  </a:outerShdw>
                </a:effectLst>
                <a:uLnTx/>
                <a:uFillTx/>
                <a:latin typeface="Optima"/>
                <a:ea typeface="+mn-ea"/>
                <a:cs typeface="Optima"/>
              </a:rPr>
              <a:t> </a:t>
            </a:r>
            <a:r>
              <a:rPr kumimoji="0" lang="en-US" sz="3000" b="1" i="0" u="none" strike="noStrike" kern="0" cap="none" spc="0" normalizeH="0" baseline="0" noProof="0" smtClean="0">
                <a:ln>
                  <a:noFill/>
                </a:ln>
                <a:solidFill>
                  <a:schemeClr val="tx1"/>
                </a:solidFill>
                <a:effectLst>
                  <a:outerShdw blurRad="38100" dist="38100" dir="2700000" algn="tl">
                    <a:srgbClr val="000000"/>
                  </a:outerShdw>
                </a:effectLst>
                <a:uLnTx/>
                <a:uFillTx/>
                <a:latin typeface="Optima"/>
                <a:ea typeface="+mn-ea"/>
                <a:cs typeface="Optima"/>
              </a:rPr>
              <a:t>(Rev. 2:10).</a:t>
            </a:r>
            <a:endParaRPr kumimoji="0" lang="en-US" sz="3000" b="1" i="0" u="none" strike="noStrike" kern="0" cap="none" spc="0" normalizeH="0" baseline="0" noProof="0" dirty="0">
              <a:ln>
                <a:noFill/>
              </a:ln>
              <a:solidFill>
                <a:schemeClr val="tx1"/>
              </a:solidFill>
              <a:effectLst>
                <a:outerShdw blurRad="38100" dist="38100" dir="2700000" algn="tl">
                  <a:srgbClr val="000000"/>
                </a:outerShdw>
              </a:effectLst>
              <a:uLnTx/>
              <a:uFillTx/>
              <a:latin typeface="Optima"/>
              <a:ea typeface="+mn-ea"/>
              <a:cs typeface="Optima"/>
            </a:endParaRPr>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ppt_x</p:attrName>
                                        </p:attrNameLst>
                                      </p:cBhvr>
                                      <p:tavLst>
                                        <p:tav tm="0">
                                          <p:val>
                                            <p:strVal val="#ppt_x-.2"/>
                                          </p:val>
                                        </p:tav>
                                        <p:tav tm="100000">
                                          <p:val>
                                            <p:strVal val="#ppt_x"/>
                                          </p:val>
                                        </p:tav>
                                      </p:tavLst>
                                    </p:anim>
                                    <p:anim calcmode="lin" valueType="num">
                                      <p:cBhvr>
                                        <p:cTn id="8"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9" dur="10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Effect transition="in" filter="fade">
                                      <p:cBhvr>
                                        <p:cTn id="14" dur="1000"/>
                                        <p:tgtEl>
                                          <p:spTgt spid="7">
                                            <p:txEl>
                                              <p:pRg st="0" end="0"/>
                                            </p:txEl>
                                          </p:spTgt>
                                        </p:tgtEl>
                                      </p:cBhvr>
                                    </p:animEffect>
                                    <p:anim calcmode="lin" valueType="num">
                                      <p:cBhvr>
                                        <p:cTn id="15"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xEl>
                                              <p:pRg st="1" end="1"/>
                                            </p:txEl>
                                          </p:spTgt>
                                        </p:tgtEl>
                                        <p:attrNameLst>
                                          <p:attrName>style.visibility</p:attrName>
                                        </p:attrNameLst>
                                      </p:cBhvr>
                                      <p:to>
                                        <p:strVal val="visible"/>
                                      </p:to>
                                    </p:set>
                                    <p:animEffect transition="in" filter="fade">
                                      <p:cBhvr>
                                        <p:cTn id="21" dur="1000"/>
                                        <p:tgtEl>
                                          <p:spTgt spid="7">
                                            <p:txEl>
                                              <p:pRg st="1" end="1"/>
                                            </p:txEl>
                                          </p:spTgt>
                                        </p:tgtEl>
                                      </p:cBhvr>
                                    </p:animEffect>
                                    <p:anim calcmode="lin" valueType="num">
                                      <p:cBhvr>
                                        <p:cTn id="22"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xEl>
                                              <p:pRg st="2" end="2"/>
                                            </p:txEl>
                                          </p:spTgt>
                                        </p:tgtEl>
                                        <p:attrNameLst>
                                          <p:attrName>style.visibility</p:attrName>
                                        </p:attrNameLst>
                                      </p:cBhvr>
                                      <p:to>
                                        <p:strVal val="visible"/>
                                      </p:to>
                                    </p:set>
                                    <p:animEffect transition="in" filter="fade">
                                      <p:cBhvr>
                                        <p:cTn id="28" dur="1000"/>
                                        <p:tgtEl>
                                          <p:spTgt spid="7">
                                            <p:txEl>
                                              <p:pRg st="2" end="2"/>
                                            </p:txEl>
                                          </p:spTgt>
                                        </p:tgtEl>
                                      </p:cBhvr>
                                    </p:animEffect>
                                    <p:anim calcmode="lin" valueType="num">
                                      <p:cBhvr>
                                        <p:cTn id="29"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xEl>
                                              <p:pRg st="3" end="3"/>
                                            </p:txEl>
                                          </p:spTgt>
                                        </p:tgtEl>
                                        <p:attrNameLst>
                                          <p:attrName>style.visibility</p:attrName>
                                        </p:attrNameLst>
                                      </p:cBhvr>
                                      <p:to>
                                        <p:strVal val="visible"/>
                                      </p:to>
                                    </p:set>
                                    <p:animEffect transition="in" filter="fade">
                                      <p:cBhvr>
                                        <p:cTn id="35" dur="1000"/>
                                        <p:tgtEl>
                                          <p:spTgt spid="7">
                                            <p:txEl>
                                              <p:pRg st="3" end="3"/>
                                            </p:txEl>
                                          </p:spTgt>
                                        </p:tgtEl>
                                      </p:cBhvr>
                                    </p:animEffect>
                                    <p:anim calcmode="lin" valueType="num">
                                      <p:cBhvr>
                                        <p:cTn id="36"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7">
                                            <p:txEl>
                                              <p:pRg st="4" end="4"/>
                                            </p:txEl>
                                          </p:spTgt>
                                        </p:tgtEl>
                                        <p:attrNameLst>
                                          <p:attrName>style.visibility</p:attrName>
                                        </p:attrNameLst>
                                      </p:cBhvr>
                                      <p:to>
                                        <p:strVal val="visible"/>
                                      </p:to>
                                    </p:set>
                                    <p:animEffect transition="in" filter="fade">
                                      <p:cBhvr>
                                        <p:cTn id="42" dur="1000"/>
                                        <p:tgtEl>
                                          <p:spTgt spid="7">
                                            <p:txEl>
                                              <p:pRg st="4" end="4"/>
                                            </p:txEl>
                                          </p:spTgt>
                                        </p:tgtEl>
                                      </p:cBhvr>
                                    </p:animEffect>
                                    <p:anim calcmode="lin" valueType="num">
                                      <p:cBhvr>
                                        <p:cTn id="43"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build="p"/>
    </p:bldLst>
  </p:timing>
</p:sld>
</file>

<file path=ppt/theme/theme1.xml><?xml version="1.0" encoding="utf-8"?>
<a:theme xmlns:a="http://schemas.openxmlformats.org/drawingml/2006/main" name="Slit">
  <a:themeElements>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Sli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Tahoma" charset="0"/>
          </a:defRPr>
        </a:defPPr>
      </a:lstStyle>
    </a:lnDef>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themeOverride>
</file>

<file path=ppt/theme/themeOverride2.xml><?xml version="1.0" encoding="utf-8"?>
<a:themeOverride xmlns:a="http://schemas.openxmlformats.org/drawingml/2006/main">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themeOverride>
</file>

<file path=ppt/theme/themeOverride3.xml><?xml version="1.0" encoding="utf-8"?>
<a:themeOverride xmlns:a="http://schemas.openxmlformats.org/drawingml/2006/main">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themeOverride>
</file>

<file path=docProps/app.xml><?xml version="1.0" encoding="utf-8"?>
<Properties xmlns="http://schemas.openxmlformats.org/officeDocument/2006/extended-properties" xmlns:vt="http://schemas.openxmlformats.org/officeDocument/2006/docPropsVTypes">
  <Template>Slit</Template>
  <TotalTime>46</TotalTime>
  <Words>282</Words>
  <Application>Microsoft Macintosh PowerPoint</Application>
  <PresentationFormat>On-screen Show (4:3)</PresentationFormat>
  <Paragraphs>15</Paragraphs>
  <Slides>3</Slides>
  <Notes>0</Notes>
  <HiddenSlides>0</HiddenSlides>
  <MMClips>0</MMClips>
  <ScaleCrop>false</ScaleCrop>
  <HeadingPairs>
    <vt:vector size="6" baseType="variant">
      <vt:variant>
        <vt:lpstr>Fonts Used</vt:lpstr>
      </vt:variant>
      <vt:variant>
        <vt:i4>2</vt:i4>
      </vt:variant>
      <vt:variant>
        <vt:lpstr>Design Template</vt:lpstr>
      </vt:variant>
      <vt:variant>
        <vt:i4>1</vt:i4>
      </vt:variant>
      <vt:variant>
        <vt:lpstr>Slide Titles</vt:lpstr>
      </vt:variant>
      <vt:variant>
        <vt:i4>3</vt:i4>
      </vt:variant>
    </vt:vector>
  </HeadingPairs>
  <TitlesOfParts>
    <vt:vector size="6" baseType="lpstr">
      <vt:lpstr>Tahoma</vt:lpstr>
      <vt:lpstr>Optima</vt:lpstr>
      <vt:lpstr>Slit</vt:lpstr>
      <vt:lpstr>Hebrews 2:1-4</vt:lpstr>
      <vt:lpstr>How to Miss Heaven</vt:lpstr>
      <vt:lpstr>How To Make An Eternal Home in Heaven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Heaven… and How To Miss It</dc:title>
  <dc:creator>adminstrator</dc:creator>
  <cp:lastModifiedBy>Kyle Pope</cp:lastModifiedBy>
  <cp:revision>9</cp:revision>
  <dcterms:created xsi:type="dcterms:W3CDTF">2015-08-09T23:33:53Z</dcterms:created>
  <dcterms:modified xsi:type="dcterms:W3CDTF">2015-08-09T23:34:22Z</dcterms:modified>
</cp:coreProperties>
</file>