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9" r:id="rId3"/>
    <p:sldId id="260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7407" autoAdjust="0"/>
  </p:normalViewPr>
  <p:slideViewPr>
    <p:cSldViewPr snapToGrid="0" snapToObjects="1">
      <p:cViewPr varScale="1">
        <p:scale>
          <a:sx n="102" d="100"/>
          <a:sy n="102" d="100"/>
        </p:scale>
        <p:origin x="-4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F71D-6B6E-E640-AEFD-48D329CB3EBA}" type="datetimeFigureOut">
              <a:rPr lang="en-US" smtClean="0"/>
              <a:pPr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C246-A989-1A44-BBE5-88833BB6F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F71D-6B6E-E640-AEFD-48D329CB3EBA}" type="datetimeFigureOut">
              <a:rPr lang="en-US" smtClean="0"/>
              <a:pPr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C246-A989-1A44-BBE5-88833BB6F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F71D-6B6E-E640-AEFD-48D329CB3EBA}" type="datetimeFigureOut">
              <a:rPr lang="en-US" smtClean="0"/>
              <a:pPr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C246-A989-1A44-BBE5-88833BB6F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F71D-6B6E-E640-AEFD-48D329CB3EBA}" type="datetimeFigureOut">
              <a:rPr lang="en-US" smtClean="0"/>
              <a:pPr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C246-A989-1A44-BBE5-88833BB6F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F71D-6B6E-E640-AEFD-48D329CB3EBA}" type="datetimeFigureOut">
              <a:rPr lang="en-US" smtClean="0"/>
              <a:pPr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C246-A989-1A44-BBE5-88833BB6F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F71D-6B6E-E640-AEFD-48D329CB3EBA}" type="datetimeFigureOut">
              <a:rPr lang="en-US" smtClean="0"/>
              <a:pPr/>
              <a:t>4/7/15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C246-A989-1A44-BBE5-88833BB6F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F71D-6B6E-E640-AEFD-48D329CB3EBA}" type="datetimeFigureOut">
              <a:rPr lang="en-US" smtClean="0"/>
              <a:pPr/>
              <a:t>4/7/15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C246-A989-1A44-BBE5-88833BB6F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F71D-6B6E-E640-AEFD-48D329CB3EBA}" type="datetimeFigureOut">
              <a:rPr lang="en-US" smtClean="0"/>
              <a:pPr/>
              <a:t>4/7/15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C246-A989-1A44-BBE5-88833BB6F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F71D-6B6E-E640-AEFD-48D329CB3EBA}" type="datetimeFigureOut">
              <a:rPr lang="en-US" smtClean="0"/>
              <a:pPr/>
              <a:t>4/7/15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C246-A989-1A44-BBE5-88833BB6F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F71D-6B6E-E640-AEFD-48D329CB3EBA}" type="datetimeFigureOut">
              <a:rPr lang="en-US" smtClean="0"/>
              <a:pPr/>
              <a:t>4/7/15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C246-A989-1A44-BBE5-88833BB6F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F71D-6B6E-E640-AEFD-48D329CB3EBA}" type="datetimeFigureOut">
              <a:rPr lang="en-US" smtClean="0"/>
              <a:pPr/>
              <a:t>4/7/15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C246-A989-1A44-BBE5-88833BB6F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0F71D-6B6E-E640-AEFD-48D329CB3EBA}" type="datetimeFigureOut">
              <a:rPr lang="en-US" smtClean="0"/>
              <a:pPr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0C246-A989-1A44-BBE5-88833BB6F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-Am-620x250.jpg"/>
          <p:cNvPicPr>
            <a:picLocks noGrp="1" noChangeAspect="1"/>
          </p:cNvPicPr>
          <p:nvPr>
            <p:ph idx="1"/>
          </p:nvPr>
        </p:nvPicPr>
        <p:blipFill>
          <a:blip r:embed="rId2"/>
          <a:srcRect l="14416" t="376" b="184"/>
          <a:stretch>
            <a:fillRect/>
          </a:stretch>
        </p:blipFill>
        <p:spPr>
          <a:xfrm>
            <a:off x="0" y="0"/>
            <a:ext cx="5187955" cy="2430603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pic>
        <p:nvPicPr>
          <p:cNvPr id="5" name="Content Placeholder 3" descr="I-Am-620x250.jpg"/>
          <p:cNvPicPr>
            <a:picLocks noChangeAspect="1"/>
          </p:cNvPicPr>
          <p:nvPr/>
        </p:nvPicPr>
        <p:blipFill>
          <a:blip r:embed="rId2"/>
          <a:srcRect l="83285" t="376" r="561" b="184"/>
          <a:stretch>
            <a:fillRect/>
          </a:stretch>
        </p:blipFill>
        <p:spPr>
          <a:xfrm>
            <a:off x="4183672" y="0"/>
            <a:ext cx="4960328" cy="2430603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635810" y="609599"/>
            <a:ext cx="4723363" cy="1223412"/>
          </a:xfrm>
          <a:prstGeom prst="rect">
            <a:avLst/>
          </a:prstGeom>
          <a:noFill/>
          <a:effectLst>
            <a:outerShdw blurRad="50800" dist="38100" dir="2700000">
              <a:schemeClr val="accent6">
                <a:lumMod val="40000"/>
                <a:lumOff val="60000"/>
                <a:alpha val="43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4500" b="1" spc="200" dirty="0" smtClean="0">
                <a:latin typeface="Cambria"/>
                <a:cs typeface="Cambria"/>
              </a:rPr>
              <a:t>STATEMENTS </a:t>
            </a:r>
          </a:p>
          <a:p>
            <a:pPr algn="ctr">
              <a:lnSpc>
                <a:spcPct val="80000"/>
              </a:lnSpc>
            </a:pPr>
            <a:r>
              <a:rPr lang="en-US" sz="4500" b="1" spc="200" dirty="0" smtClean="0">
                <a:latin typeface="Cambria"/>
                <a:cs typeface="Cambria"/>
              </a:rPr>
              <a:t>OF JESUS</a:t>
            </a:r>
            <a:endParaRPr lang="en-US" sz="4500" b="1" spc="200" dirty="0"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751916"/>
            <a:ext cx="82296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effectLst>
                  <a:outerShdw blurRad="50800" dist="38100" dir="2700000">
                    <a:schemeClr val="bg1">
                      <a:alpha val="43000"/>
                    </a:schemeClr>
                  </a:outerShdw>
                </a:effectLst>
                <a:latin typeface="Cambria"/>
                <a:cs typeface="Cambria"/>
              </a:rPr>
              <a:t>Who Is Jesus?</a:t>
            </a:r>
          </a:p>
          <a:p>
            <a:pPr marL="858838" lvl="1" indent="-401638">
              <a:buFont typeface="Arial"/>
              <a:buChar char="•"/>
            </a:pPr>
            <a:r>
              <a:rPr lang="en-US" sz="3200" b="1" dirty="0" smtClean="0">
                <a:effectLst>
                  <a:outerShdw blurRad="50800" dist="38100" dir="2700000">
                    <a:schemeClr val="bg1">
                      <a:alpha val="43000"/>
                    </a:schemeClr>
                  </a:outerShdw>
                </a:effectLst>
                <a:latin typeface="Cambria"/>
                <a:cs typeface="Cambria"/>
              </a:rPr>
              <a:t>“Before Abraham Was, I AM” (John 8:30-33; 39-40; 51-53; 56-59; Exod. 3:13-15).</a:t>
            </a:r>
          </a:p>
          <a:p>
            <a:pPr marL="1371600" lvl="2" indent="-457200">
              <a:spcBef>
                <a:spcPts val="600"/>
              </a:spcBef>
              <a:buSzPct val="120000"/>
              <a:buFont typeface="Wingdings" pitchFamily="2" charset="2"/>
              <a:buChar char="Ø"/>
            </a:pPr>
            <a:r>
              <a:rPr lang="en-US" sz="3000" b="1" dirty="0" smtClean="0">
                <a:effectLst>
                  <a:outerShdw blurRad="50800" dist="38100" dir="2700000">
                    <a:schemeClr val="bg1">
                      <a:alpha val="43000"/>
                    </a:schemeClr>
                  </a:outerShdw>
                </a:effectLst>
                <a:latin typeface="Cambria"/>
                <a:cs typeface="Cambria"/>
              </a:rPr>
              <a:t>Jesus is DIVINE (John 8:23; 14:9).</a:t>
            </a:r>
          </a:p>
          <a:p>
            <a:pPr marL="1371600" lvl="2" indent="-457200">
              <a:spcBef>
                <a:spcPts val="600"/>
              </a:spcBef>
              <a:buSzPct val="120000"/>
              <a:buFont typeface="Wingdings" pitchFamily="2" charset="2"/>
              <a:buChar char="Ø"/>
            </a:pPr>
            <a:r>
              <a:rPr lang="en-US" sz="3000" b="1" dirty="0" smtClean="0">
                <a:effectLst>
                  <a:outerShdw blurRad="50800" dist="38100" dir="2700000">
                    <a:schemeClr val="bg1">
                      <a:alpha val="43000"/>
                    </a:schemeClr>
                  </a:outerShdw>
                </a:effectLst>
                <a:latin typeface="Cambria"/>
                <a:cs typeface="Cambria"/>
              </a:rPr>
              <a:t>Jesus is ETERNAL (Rev. 1:7-8; Heb. </a:t>
            </a:r>
            <a:r>
              <a:rPr lang="en-US" sz="3000" b="1" smtClean="0">
                <a:effectLst>
                  <a:outerShdw blurRad="50800" dist="38100" dir="2700000">
                    <a:schemeClr val="bg1">
                      <a:alpha val="43000"/>
                    </a:schemeClr>
                  </a:outerShdw>
                </a:effectLst>
                <a:latin typeface="Cambria"/>
                <a:cs typeface="Cambria"/>
              </a:rPr>
              <a:t>13:</a:t>
            </a:r>
            <a:r>
              <a:rPr lang="en-US" sz="3000" b="1" dirty="0" smtClean="0">
                <a:effectLst>
                  <a:outerShdw blurRad="50800" dist="38100" dir="2700000">
                    <a:schemeClr val="bg1">
                      <a:alpha val="43000"/>
                    </a:schemeClr>
                  </a:outerShdw>
                </a:effectLst>
                <a:latin typeface="Cambria"/>
                <a:cs typeface="Cambria"/>
              </a:rPr>
              <a:t>8).</a:t>
            </a:r>
            <a:endParaRPr lang="en-US" sz="3000" b="1" dirty="0">
              <a:effectLst>
                <a:outerShdw blurRad="50800" dist="38100" dir="2700000">
                  <a:schemeClr val="bg1">
                    <a:alpha val="43000"/>
                  </a:schemeClr>
                </a:outerShdw>
              </a:effectLst>
              <a:latin typeface="Cambria"/>
              <a:cs typeface="Cambria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-Am-620x250.jpg"/>
          <p:cNvPicPr>
            <a:picLocks noGrp="1" noChangeAspect="1"/>
          </p:cNvPicPr>
          <p:nvPr>
            <p:ph idx="1"/>
          </p:nvPr>
        </p:nvPicPr>
        <p:blipFill>
          <a:blip r:embed="rId2"/>
          <a:srcRect l="14416" t="376" b="184"/>
          <a:stretch>
            <a:fillRect/>
          </a:stretch>
        </p:blipFill>
        <p:spPr>
          <a:xfrm>
            <a:off x="0" y="0"/>
            <a:ext cx="5187955" cy="2430603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pic>
        <p:nvPicPr>
          <p:cNvPr id="5" name="Content Placeholder 3" descr="I-Am-620x250.jpg"/>
          <p:cNvPicPr>
            <a:picLocks noChangeAspect="1"/>
          </p:cNvPicPr>
          <p:nvPr/>
        </p:nvPicPr>
        <p:blipFill>
          <a:blip r:embed="rId2"/>
          <a:srcRect l="83285" t="376" r="561" b="184"/>
          <a:stretch>
            <a:fillRect/>
          </a:stretch>
        </p:blipFill>
        <p:spPr>
          <a:xfrm>
            <a:off x="4183672" y="0"/>
            <a:ext cx="4960328" cy="2430603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635810" y="609599"/>
            <a:ext cx="4723363" cy="1223412"/>
          </a:xfrm>
          <a:prstGeom prst="rect">
            <a:avLst/>
          </a:prstGeom>
          <a:noFill/>
          <a:effectLst>
            <a:outerShdw blurRad="50800" dist="38100" dir="2700000">
              <a:schemeClr val="accent6">
                <a:lumMod val="40000"/>
                <a:lumOff val="60000"/>
                <a:alpha val="43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4500" b="1" spc="200" dirty="0" smtClean="0">
                <a:latin typeface="Cambria"/>
                <a:cs typeface="Cambria"/>
              </a:rPr>
              <a:t>STATEMENTS </a:t>
            </a:r>
          </a:p>
          <a:p>
            <a:pPr algn="ctr">
              <a:lnSpc>
                <a:spcPct val="80000"/>
              </a:lnSpc>
            </a:pPr>
            <a:r>
              <a:rPr lang="en-US" sz="4500" b="1" spc="200" dirty="0" smtClean="0">
                <a:latin typeface="Cambria"/>
                <a:cs typeface="Cambria"/>
              </a:rPr>
              <a:t>OF JESUS</a:t>
            </a:r>
            <a:endParaRPr lang="en-US" sz="4500" b="1" spc="200" dirty="0"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751916"/>
            <a:ext cx="8229600" cy="3693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effectLst>
                  <a:outerShdw blurRad="50800" dist="38100" dir="2700000">
                    <a:schemeClr val="bg1">
                      <a:alpha val="43000"/>
                    </a:schemeClr>
                  </a:outerShdw>
                </a:effectLst>
                <a:latin typeface="Cambria"/>
                <a:cs typeface="Cambria"/>
              </a:rPr>
              <a:t>What Can He Do For Me?</a:t>
            </a:r>
          </a:p>
          <a:p>
            <a:pPr marL="858838" lvl="1" indent="-401638">
              <a:buFont typeface="Arial"/>
              <a:buChar char="•"/>
            </a:pPr>
            <a:r>
              <a:rPr lang="en-US" sz="3200" b="1" dirty="0" smtClean="0">
                <a:effectLst>
                  <a:outerShdw blurRad="50800" dist="38100" dir="2700000">
                    <a:schemeClr val="bg1">
                      <a:alpha val="43000"/>
                    </a:schemeClr>
                  </a:outerShdw>
                </a:effectLst>
                <a:latin typeface="Cambria"/>
                <a:cs typeface="Cambria"/>
              </a:rPr>
              <a:t>“I Am the Bread of Life” (John 6:30-35, 27, 63).</a:t>
            </a:r>
          </a:p>
          <a:p>
            <a:pPr marL="1371600" lvl="2" indent="-457200">
              <a:spcBef>
                <a:spcPts val="600"/>
              </a:spcBef>
              <a:buSzPct val="120000"/>
              <a:buFont typeface="Wingdings" pitchFamily="2" charset="2"/>
              <a:buChar char="Ø"/>
            </a:pPr>
            <a:r>
              <a:rPr lang="en-US" sz="3000" b="1" dirty="0" smtClean="0">
                <a:effectLst>
                  <a:outerShdw blurRad="50800" dist="38100" dir="2700000">
                    <a:schemeClr val="bg1">
                      <a:alpha val="43000"/>
                    </a:schemeClr>
                  </a:outerShdw>
                </a:effectLst>
                <a:latin typeface="Cambria"/>
                <a:cs typeface="Cambria"/>
              </a:rPr>
              <a:t> Christ offers man SUSTENENCE.</a:t>
            </a:r>
          </a:p>
          <a:p>
            <a:pPr marL="858838" lvl="1" indent="-401638">
              <a:buFont typeface="Arial"/>
              <a:buChar char="•"/>
            </a:pPr>
            <a:r>
              <a:rPr lang="en-US" sz="3200" b="1" dirty="0" smtClean="0">
                <a:effectLst>
                  <a:outerShdw blurRad="50800" dist="38100" dir="2700000">
                    <a:schemeClr val="bg1">
                      <a:alpha val="43000"/>
                    </a:schemeClr>
                  </a:outerShdw>
                </a:effectLst>
                <a:latin typeface="Cambria"/>
                <a:cs typeface="Cambria"/>
              </a:rPr>
              <a:t>“I Am the Light of the World” (John 8:12; 1:4-5; Col. 1:12-13).</a:t>
            </a:r>
          </a:p>
          <a:p>
            <a:pPr marL="1371600" lvl="2" indent="-457200">
              <a:spcBef>
                <a:spcPts val="600"/>
              </a:spcBef>
              <a:buSzPct val="120000"/>
              <a:buFont typeface="Wingdings" pitchFamily="2" charset="2"/>
              <a:buChar char="Ø"/>
            </a:pPr>
            <a:r>
              <a:rPr lang="en-US" sz="3000" b="1" dirty="0" smtClean="0">
                <a:effectLst>
                  <a:outerShdw blurRad="50800" dist="38100" dir="2700000">
                    <a:schemeClr val="bg1">
                      <a:alpha val="43000"/>
                    </a:schemeClr>
                  </a:outerShdw>
                </a:effectLst>
                <a:latin typeface="Cambria"/>
                <a:cs typeface="Cambria"/>
              </a:rPr>
              <a:t> Christ offers man GUIDANCE.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-Am-620x250.jpg"/>
          <p:cNvPicPr>
            <a:picLocks noGrp="1" noChangeAspect="1"/>
          </p:cNvPicPr>
          <p:nvPr>
            <p:ph idx="1"/>
          </p:nvPr>
        </p:nvPicPr>
        <p:blipFill>
          <a:blip r:embed="rId2"/>
          <a:srcRect l="14416" t="376" b="184"/>
          <a:stretch>
            <a:fillRect/>
          </a:stretch>
        </p:blipFill>
        <p:spPr>
          <a:xfrm>
            <a:off x="0" y="0"/>
            <a:ext cx="5187955" cy="2430603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pic>
        <p:nvPicPr>
          <p:cNvPr id="5" name="Content Placeholder 3" descr="I-Am-620x250.jpg"/>
          <p:cNvPicPr>
            <a:picLocks noChangeAspect="1"/>
          </p:cNvPicPr>
          <p:nvPr/>
        </p:nvPicPr>
        <p:blipFill>
          <a:blip r:embed="rId2"/>
          <a:srcRect l="83285" t="376" r="561" b="184"/>
          <a:stretch>
            <a:fillRect/>
          </a:stretch>
        </p:blipFill>
        <p:spPr>
          <a:xfrm>
            <a:off x="4183672" y="0"/>
            <a:ext cx="4960328" cy="2430603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635810" y="609599"/>
            <a:ext cx="4723363" cy="1223412"/>
          </a:xfrm>
          <a:prstGeom prst="rect">
            <a:avLst/>
          </a:prstGeom>
          <a:noFill/>
          <a:effectLst>
            <a:outerShdw blurRad="50800" dist="38100" dir="2700000">
              <a:schemeClr val="accent6">
                <a:lumMod val="40000"/>
                <a:lumOff val="60000"/>
                <a:alpha val="43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4500" b="1" spc="200" dirty="0" smtClean="0">
                <a:latin typeface="Cambria"/>
                <a:cs typeface="Cambria"/>
              </a:rPr>
              <a:t>STATEMENTS </a:t>
            </a:r>
          </a:p>
          <a:p>
            <a:pPr algn="ctr">
              <a:lnSpc>
                <a:spcPct val="80000"/>
              </a:lnSpc>
            </a:pPr>
            <a:r>
              <a:rPr lang="en-US" sz="4500" b="1" spc="200" dirty="0" smtClean="0">
                <a:latin typeface="Cambria"/>
                <a:cs typeface="Cambria"/>
              </a:rPr>
              <a:t>OF JESUS</a:t>
            </a:r>
            <a:endParaRPr lang="en-US" sz="4500" b="1" spc="200" dirty="0"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751916"/>
            <a:ext cx="8229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effectLst>
                  <a:outerShdw blurRad="50800" dist="38100" dir="2700000">
                    <a:schemeClr val="bg1">
                      <a:alpha val="43000"/>
                    </a:schemeClr>
                  </a:outerShdw>
                </a:effectLst>
                <a:latin typeface="Cambria"/>
                <a:cs typeface="Cambria"/>
              </a:rPr>
              <a:t>What Can He Do For Me?</a:t>
            </a:r>
          </a:p>
          <a:p>
            <a:pPr marL="858838" lvl="1" indent="-401638">
              <a:buFont typeface="Arial"/>
              <a:buChar char="•"/>
            </a:pPr>
            <a:r>
              <a:rPr lang="en-US" sz="3200" b="1" dirty="0" smtClean="0">
                <a:effectLst>
                  <a:outerShdw blurRad="50800" dist="38100" dir="2700000">
                    <a:schemeClr val="bg1">
                      <a:alpha val="43000"/>
                    </a:schemeClr>
                  </a:outerShdw>
                </a:effectLst>
                <a:latin typeface="Cambria"/>
                <a:cs typeface="Cambria"/>
              </a:rPr>
              <a:t>“I Am the Good Shepherd” (John 10:1-5; 11-18).</a:t>
            </a:r>
          </a:p>
          <a:p>
            <a:pPr marL="1371600" lvl="2" indent="-457200">
              <a:spcBef>
                <a:spcPts val="600"/>
              </a:spcBef>
              <a:buSzPct val="120000"/>
              <a:buFont typeface="Wingdings" pitchFamily="2" charset="2"/>
              <a:buChar char="Ø"/>
            </a:pPr>
            <a:r>
              <a:rPr lang="en-US" sz="3000" b="1" dirty="0" smtClean="0">
                <a:effectLst>
                  <a:outerShdw blurRad="50800" dist="38100" dir="2700000">
                    <a:schemeClr val="bg1">
                      <a:alpha val="43000"/>
                    </a:schemeClr>
                  </a:outerShdw>
                </a:effectLst>
                <a:latin typeface="Cambria"/>
                <a:cs typeface="Cambria"/>
              </a:rPr>
              <a:t> Christ offers PROTECTION and CARE.</a:t>
            </a:r>
          </a:p>
          <a:p>
            <a:pPr marL="1885950" lvl="3" indent="-514350">
              <a:spcBef>
                <a:spcPts val="600"/>
              </a:spcBef>
              <a:buSzPct val="120000"/>
              <a:buFont typeface="+mj-lt"/>
              <a:buAutoNum type="arabicPeriod"/>
            </a:pPr>
            <a:r>
              <a:rPr lang="en-US" sz="2800" b="1" dirty="0" smtClean="0">
                <a:effectLst>
                  <a:outerShdw blurRad="50800" dist="38100" dir="2700000">
                    <a:schemeClr val="bg1">
                      <a:alpha val="43000"/>
                    </a:schemeClr>
                  </a:outerShdw>
                </a:effectLst>
                <a:latin typeface="Cambria"/>
                <a:cs typeface="Cambria"/>
              </a:rPr>
              <a:t>Atonement (Gal. 1:4).</a:t>
            </a:r>
          </a:p>
          <a:p>
            <a:pPr marL="1885950" lvl="3" indent="-514350">
              <a:spcBef>
                <a:spcPts val="600"/>
              </a:spcBef>
              <a:buSzPct val="120000"/>
              <a:buFont typeface="+mj-lt"/>
              <a:buAutoNum type="arabicPeriod"/>
            </a:pPr>
            <a:r>
              <a:rPr lang="en-US" sz="2800" b="1" dirty="0" smtClean="0">
                <a:effectLst>
                  <a:outerShdw blurRad="50800" dist="38100" dir="2700000">
                    <a:schemeClr val="bg1">
                      <a:alpha val="43000"/>
                    </a:schemeClr>
                  </a:outerShdw>
                </a:effectLst>
                <a:latin typeface="Cambria"/>
                <a:cs typeface="Cambria"/>
              </a:rPr>
              <a:t>Purification (1 Pet. 1:22).</a:t>
            </a:r>
          </a:p>
          <a:p>
            <a:pPr marL="1885950" lvl="3" indent="-514350">
              <a:spcBef>
                <a:spcPts val="600"/>
              </a:spcBef>
              <a:buSzPct val="120000"/>
              <a:buFont typeface="+mj-lt"/>
              <a:buAutoNum type="arabicPeriod"/>
            </a:pPr>
            <a:r>
              <a:rPr lang="en-US" sz="2800" b="1" dirty="0" smtClean="0">
                <a:effectLst>
                  <a:outerShdw blurRad="50800" dist="38100" dir="2700000">
                    <a:schemeClr val="bg1">
                      <a:alpha val="43000"/>
                    </a:schemeClr>
                  </a:outerShdw>
                </a:effectLst>
                <a:latin typeface="Cambria"/>
                <a:cs typeface="Cambria"/>
              </a:rPr>
              <a:t>Intercession (Heb. 7:25).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-Am-620x250.jpg"/>
          <p:cNvPicPr>
            <a:picLocks noGrp="1" noChangeAspect="1"/>
          </p:cNvPicPr>
          <p:nvPr>
            <p:ph idx="1"/>
          </p:nvPr>
        </p:nvPicPr>
        <p:blipFill>
          <a:blip r:embed="rId2"/>
          <a:srcRect l="14416" t="376" b="184"/>
          <a:stretch>
            <a:fillRect/>
          </a:stretch>
        </p:blipFill>
        <p:spPr>
          <a:xfrm>
            <a:off x="0" y="0"/>
            <a:ext cx="5187955" cy="2430603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pic>
        <p:nvPicPr>
          <p:cNvPr id="5" name="Content Placeholder 3" descr="I-Am-620x250.jpg"/>
          <p:cNvPicPr>
            <a:picLocks noChangeAspect="1"/>
          </p:cNvPicPr>
          <p:nvPr/>
        </p:nvPicPr>
        <p:blipFill>
          <a:blip r:embed="rId2"/>
          <a:srcRect l="83285" t="376" r="561" b="184"/>
          <a:stretch>
            <a:fillRect/>
          </a:stretch>
        </p:blipFill>
        <p:spPr>
          <a:xfrm>
            <a:off x="4183672" y="0"/>
            <a:ext cx="4960328" cy="2430603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635810" y="609599"/>
            <a:ext cx="4723363" cy="1223412"/>
          </a:xfrm>
          <a:prstGeom prst="rect">
            <a:avLst/>
          </a:prstGeom>
          <a:noFill/>
          <a:effectLst>
            <a:outerShdw blurRad="50800" dist="38100" dir="2700000">
              <a:schemeClr val="accent6">
                <a:lumMod val="40000"/>
                <a:lumOff val="60000"/>
                <a:alpha val="43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4500" b="1" spc="200" dirty="0" smtClean="0">
                <a:latin typeface="Cambria"/>
                <a:cs typeface="Cambria"/>
              </a:rPr>
              <a:t>STATEMENTS </a:t>
            </a:r>
          </a:p>
          <a:p>
            <a:pPr algn="ctr">
              <a:lnSpc>
                <a:spcPct val="80000"/>
              </a:lnSpc>
            </a:pPr>
            <a:r>
              <a:rPr lang="en-US" sz="4500" b="1" spc="200" dirty="0" smtClean="0">
                <a:latin typeface="Cambria"/>
                <a:cs typeface="Cambria"/>
              </a:rPr>
              <a:t>OF JESUS</a:t>
            </a:r>
            <a:endParaRPr lang="en-US" sz="4500" b="1" spc="200" dirty="0"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727012"/>
            <a:ext cx="822960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effectLst>
                  <a:outerShdw blurRad="50800" dist="38100" dir="2700000">
                    <a:schemeClr val="bg1">
                      <a:alpha val="43000"/>
                    </a:schemeClr>
                  </a:outerShdw>
                </a:effectLst>
                <a:latin typeface="Cambria"/>
                <a:cs typeface="Cambria"/>
              </a:rPr>
              <a:t>Why Should I Follow Jesus?</a:t>
            </a:r>
          </a:p>
          <a:p>
            <a:pPr marL="858838" lvl="1" indent="-401638">
              <a:buFont typeface="Arial"/>
              <a:buChar char="•"/>
            </a:pPr>
            <a:r>
              <a:rPr lang="en-US" sz="3200" b="1" dirty="0" smtClean="0">
                <a:effectLst>
                  <a:outerShdw blurRad="50800" dist="38100" dir="2700000">
                    <a:schemeClr val="bg1">
                      <a:alpha val="43000"/>
                    </a:schemeClr>
                  </a:outerShdw>
                </a:effectLst>
                <a:latin typeface="Cambria"/>
                <a:cs typeface="Cambria"/>
              </a:rPr>
              <a:t>“I Am the Resurrection and the Life” (John 11:20-27; 3:35-36). </a:t>
            </a:r>
          </a:p>
          <a:p>
            <a:pPr marL="1371600" lvl="2" indent="-457200">
              <a:spcBef>
                <a:spcPts val="600"/>
              </a:spcBef>
              <a:buSzPct val="120000"/>
              <a:buFont typeface="Wingdings" pitchFamily="2" charset="2"/>
              <a:buChar char="Ø"/>
            </a:pPr>
            <a:r>
              <a:rPr lang="en-US" sz="3000" b="1" dirty="0" smtClean="0">
                <a:effectLst>
                  <a:outerShdw blurRad="50800" dist="38100" dir="2700000">
                    <a:schemeClr val="bg1">
                      <a:alpha val="43000"/>
                    </a:schemeClr>
                  </a:outerShdw>
                </a:effectLst>
                <a:latin typeface="Cambria"/>
                <a:cs typeface="Cambria"/>
              </a:rPr>
              <a:t>Without Him no one can have ETERNAL LIFE with God.</a:t>
            </a:r>
            <a:endParaRPr lang="en-US" sz="3000" b="1" dirty="0">
              <a:effectLst>
                <a:outerShdw blurRad="50800" dist="38100" dir="2700000">
                  <a:schemeClr val="bg1">
                    <a:alpha val="43000"/>
                  </a:schemeClr>
                </a:outerShdw>
              </a:effectLst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  <p:bldP spid="7" grpId="1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-Am-620x250.jpg"/>
          <p:cNvPicPr>
            <a:picLocks noGrp="1" noChangeAspect="1"/>
          </p:cNvPicPr>
          <p:nvPr>
            <p:ph idx="1"/>
          </p:nvPr>
        </p:nvPicPr>
        <p:blipFill>
          <a:blip r:embed="rId2"/>
          <a:srcRect l="14416" t="376" b="184"/>
          <a:stretch>
            <a:fillRect/>
          </a:stretch>
        </p:blipFill>
        <p:spPr>
          <a:xfrm>
            <a:off x="0" y="0"/>
            <a:ext cx="5187955" cy="2430603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pic>
        <p:nvPicPr>
          <p:cNvPr id="5" name="Content Placeholder 3" descr="I-Am-620x250.jpg"/>
          <p:cNvPicPr>
            <a:picLocks noChangeAspect="1"/>
          </p:cNvPicPr>
          <p:nvPr/>
        </p:nvPicPr>
        <p:blipFill>
          <a:blip r:embed="rId2"/>
          <a:srcRect l="83285" t="376" r="561" b="184"/>
          <a:stretch>
            <a:fillRect/>
          </a:stretch>
        </p:blipFill>
        <p:spPr>
          <a:xfrm>
            <a:off x="4183672" y="0"/>
            <a:ext cx="4960328" cy="2430603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635810" y="609599"/>
            <a:ext cx="4723363" cy="1223412"/>
          </a:xfrm>
          <a:prstGeom prst="rect">
            <a:avLst/>
          </a:prstGeom>
          <a:noFill/>
          <a:effectLst>
            <a:outerShdw blurRad="50800" dist="38100" dir="2700000">
              <a:schemeClr val="accent6">
                <a:lumMod val="40000"/>
                <a:lumOff val="60000"/>
                <a:alpha val="43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4500" b="1" spc="200" dirty="0" smtClean="0">
                <a:latin typeface="Cambria"/>
                <a:cs typeface="Cambria"/>
              </a:rPr>
              <a:t>STATEMENTS </a:t>
            </a:r>
          </a:p>
          <a:p>
            <a:pPr algn="ctr">
              <a:lnSpc>
                <a:spcPct val="80000"/>
              </a:lnSpc>
            </a:pPr>
            <a:r>
              <a:rPr lang="en-US" sz="4500" b="1" spc="200" dirty="0" smtClean="0">
                <a:latin typeface="Cambria"/>
                <a:cs typeface="Cambria"/>
              </a:rPr>
              <a:t>OF JESUS</a:t>
            </a:r>
            <a:endParaRPr lang="en-US" sz="4500" b="1" spc="200" dirty="0"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727012"/>
            <a:ext cx="822960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effectLst>
                  <a:outerShdw blurRad="50800" dist="38100" dir="2700000">
                    <a:schemeClr val="bg1">
                      <a:alpha val="43000"/>
                    </a:schemeClr>
                  </a:outerShdw>
                </a:effectLst>
                <a:latin typeface="Cambria"/>
                <a:cs typeface="Cambria"/>
              </a:rPr>
              <a:t>Why Should I Follow Jesus?</a:t>
            </a:r>
          </a:p>
          <a:p>
            <a:pPr marL="858838" lvl="1" indent="-401638">
              <a:buFont typeface="Arial"/>
              <a:buChar char="•"/>
            </a:pPr>
            <a:r>
              <a:rPr lang="en-US" sz="3200" b="1" dirty="0" smtClean="0">
                <a:effectLst>
                  <a:outerShdw blurRad="50800" dist="38100" dir="2700000">
                    <a:schemeClr val="bg1">
                      <a:alpha val="43000"/>
                    </a:schemeClr>
                  </a:outerShdw>
                </a:effectLst>
                <a:latin typeface="Cambria"/>
                <a:cs typeface="Cambria"/>
              </a:rPr>
              <a:t>“I Am the Way, the Truth, and the Life” (John 14:1-6; 2 John 9).</a:t>
            </a:r>
          </a:p>
          <a:p>
            <a:pPr marL="1371600" lvl="2" indent="-457200">
              <a:spcBef>
                <a:spcPts val="600"/>
              </a:spcBef>
              <a:buSzPct val="120000"/>
              <a:buFont typeface="Wingdings" pitchFamily="2" charset="2"/>
              <a:buChar char="Ø"/>
            </a:pPr>
            <a:r>
              <a:rPr lang="en-US" sz="3000" b="1" dirty="0" smtClean="0">
                <a:effectLst>
                  <a:outerShdw blurRad="50800" dist="38100" dir="2700000">
                    <a:schemeClr val="bg1">
                      <a:alpha val="43000"/>
                    </a:schemeClr>
                  </a:outerShdw>
                </a:effectLst>
                <a:latin typeface="Cambria"/>
                <a:cs typeface="Cambria"/>
              </a:rPr>
              <a:t>Without Him no one can have ACCESS TO GOD.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-Am-620x250.jpg"/>
          <p:cNvPicPr>
            <a:picLocks noGrp="1" noChangeAspect="1"/>
          </p:cNvPicPr>
          <p:nvPr>
            <p:ph idx="1"/>
          </p:nvPr>
        </p:nvPicPr>
        <p:blipFill>
          <a:blip r:embed="rId2"/>
          <a:srcRect l="14416" t="376" b="184"/>
          <a:stretch>
            <a:fillRect/>
          </a:stretch>
        </p:blipFill>
        <p:spPr>
          <a:xfrm>
            <a:off x="0" y="0"/>
            <a:ext cx="5187955" cy="2430603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pic>
        <p:nvPicPr>
          <p:cNvPr id="5" name="Content Placeholder 3" descr="I-Am-620x250.jpg"/>
          <p:cNvPicPr>
            <a:picLocks noChangeAspect="1"/>
          </p:cNvPicPr>
          <p:nvPr/>
        </p:nvPicPr>
        <p:blipFill>
          <a:blip r:embed="rId2"/>
          <a:srcRect l="83285" t="376" r="561" b="184"/>
          <a:stretch>
            <a:fillRect/>
          </a:stretch>
        </p:blipFill>
        <p:spPr>
          <a:xfrm>
            <a:off x="4183672" y="0"/>
            <a:ext cx="4960328" cy="2430603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635810" y="609599"/>
            <a:ext cx="4723363" cy="1223412"/>
          </a:xfrm>
          <a:prstGeom prst="rect">
            <a:avLst/>
          </a:prstGeom>
          <a:noFill/>
          <a:effectLst>
            <a:outerShdw blurRad="50800" dist="38100" dir="2700000">
              <a:schemeClr val="accent6">
                <a:lumMod val="40000"/>
                <a:lumOff val="60000"/>
                <a:alpha val="43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4500" b="1" spc="200" dirty="0" smtClean="0">
                <a:latin typeface="Cambria"/>
                <a:cs typeface="Cambria"/>
              </a:rPr>
              <a:t>STATEMENTS </a:t>
            </a:r>
          </a:p>
          <a:p>
            <a:pPr algn="ctr">
              <a:lnSpc>
                <a:spcPct val="80000"/>
              </a:lnSpc>
            </a:pPr>
            <a:r>
              <a:rPr lang="en-US" sz="4500" b="1" spc="200" dirty="0" smtClean="0">
                <a:latin typeface="Cambria"/>
                <a:cs typeface="Cambria"/>
              </a:rPr>
              <a:t>OF JESUS</a:t>
            </a:r>
            <a:endParaRPr lang="en-US" sz="4500" b="1" spc="200" dirty="0"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727012"/>
            <a:ext cx="822960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effectLst>
                  <a:outerShdw blurRad="50800" dist="38100" dir="2700000">
                    <a:schemeClr val="bg1">
                      <a:alpha val="43000"/>
                    </a:schemeClr>
                  </a:outerShdw>
                </a:effectLst>
                <a:latin typeface="Cambria"/>
                <a:cs typeface="Cambria"/>
              </a:rPr>
              <a:t>Why Should I Follow Jesus?</a:t>
            </a:r>
          </a:p>
          <a:p>
            <a:pPr marL="858838" lvl="1" indent="-401638">
              <a:buFont typeface="Arial"/>
              <a:buChar char="•"/>
            </a:pPr>
            <a:r>
              <a:rPr lang="en-US" sz="3200" b="1" dirty="0" smtClean="0">
                <a:effectLst>
                  <a:outerShdw blurRad="50800" dist="38100" dir="2700000">
                    <a:schemeClr val="bg1">
                      <a:alpha val="43000"/>
                    </a:schemeClr>
                  </a:outerShdw>
                </a:effectLst>
                <a:latin typeface="Cambria"/>
                <a:cs typeface="Cambria"/>
              </a:rPr>
              <a:t>“I Am the Door” (John 10:7-10).</a:t>
            </a:r>
            <a:r>
              <a:rPr lang="en-US" sz="3000" b="1" dirty="0" smtClean="0">
                <a:effectLst>
                  <a:outerShdw blurRad="50800" dist="38100" dir="2700000">
                    <a:schemeClr val="bg1">
                      <a:alpha val="43000"/>
                    </a:schemeClr>
                  </a:outerShdw>
                </a:effectLst>
                <a:latin typeface="Cambria"/>
                <a:cs typeface="Cambria"/>
              </a:rPr>
              <a:t> </a:t>
            </a:r>
            <a:endParaRPr lang="en-US" sz="3200" b="1" dirty="0" smtClean="0">
              <a:effectLst>
                <a:outerShdw blurRad="50800" dist="38100" dir="2700000">
                  <a:schemeClr val="bg1">
                    <a:alpha val="43000"/>
                  </a:schemeClr>
                </a:outerShdw>
              </a:effectLst>
              <a:latin typeface="Cambria"/>
              <a:cs typeface="Cambria"/>
            </a:endParaRPr>
          </a:p>
          <a:p>
            <a:pPr marL="1371600" lvl="2" indent="-457200">
              <a:spcBef>
                <a:spcPts val="600"/>
              </a:spcBef>
              <a:buSzPct val="120000"/>
              <a:buFont typeface="Wingdings" pitchFamily="2" charset="2"/>
              <a:buChar char="Ø"/>
            </a:pPr>
            <a:r>
              <a:rPr lang="en-US" sz="3000" b="1" smtClean="0">
                <a:effectLst>
                  <a:outerShdw blurRad="50800" dist="38100" dir="2700000">
                    <a:schemeClr val="bg1">
                      <a:alpha val="43000"/>
                    </a:schemeClr>
                  </a:outerShdw>
                </a:effectLst>
                <a:latin typeface="Cambria"/>
                <a:cs typeface="Cambria"/>
              </a:rPr>
              <a:t>Without </a:t>
            </a:r>
            <a:r>
              <a:rPr lang="en-US" sz="3000" b="1" dirty="0" smtClean="0">
                <a:effectLst>
                  <a:outerShdw blurRad="50800" dist="38100" dir="2700000">
                    <a:schemeClr val="bg1">
                      <a:alpha val="43000"/>
                    </a:schemeClr>
                  </a:outerShdw>
                </a:effectLst>
                <a:latin typeface="Cambria"/>
                <a:cs typeface="Cambria"/>
              </a:rPr>
              <a:t>Him no one can have   SALVATION FROM SIN.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338</Words>
  <Application>Microsoft Macintosh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12</cp:revision>
  <dcterms:created xsi:type="dcterms:W3CDTF">2015-04-08T02:36:01Z</dcterms:created>
  <dcterms:modified xsi:type="dcterms:W3CDTF">2015-04-08T02:36:30Z</dcterms:modified>
</cp:coreProperties>
</file>