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kinsoku lang="ja-JP" invalStChars="" invalEndChars="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present/>
    <p:sldAll/>
    <p:penClr>
      <a:schemeClr val="tx1"/>
    </p:penClr>
  </p:showPr>
  <p:clrMru>
    <a:srgbClr val="CC01A9"/>
    <a:srgbClr val="F6BF69"/>
    <a:srgbClr val="A2C1F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339" name="Rectangle 3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template_main.jpg"/>
          <p:cNvPicPr>
            <a:picLocks noChangeAspect="1"/>
          </p:cNvPicPr>
          <p:nvPr userDrawn="1"/>
        </p:nvPicPr>
        <p:blipFill>
          <a:blip r:embed="rId13">
            <a:lum bright="-14000" contrast="-22000"/>
          </a:blip>
          <a:srcRect b="333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7400" y="1981200"/>
            <a:ext cx="64008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6" name="Picture 5" descr="city-silhouette-banner-background-vector_34-12820.jpg"/>
          <p:cNvPicPr>
            <a:picLocks noChangeAspect="1"/>
          </p:cNvPicPr>
          <p:nvPr userDrawn="1"/>
        </p:nvPicPr>
        <p:blipFill>
          <a:blip r:embed="rId14">
            <a:lum bright="-50000"/>
          </a:blip>
          <a:srcRect l="2077" t="76866" r="11661" b="2665"/>
          <a:stretch>
            <a:fillRect/>
          </a:stretch>
        </p:blipFill>
        <p:spPr>
          <a:xfrm>
            <a:off x="0" y="0"/>
            <a:ext cx="9144000" cy="1625600"/>
          </a:xfrm>
          <a:prstGeom prst="rect">
            <a:avLst/>
          </a:prstGeom>
          <a:effectLst>
            <a:outerShdw blurRad="50800" dist="63500" dir="2700000">
              <a:srgbClr val="000000">
                <a:alpha val="43000"/>
              </a:srgbClr>
            </a:outerShdw>
          </a:effectLst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06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cxnSp>
        <p:nvCxnSpPr>
          <p:cNvPr id="1030" name="Straight Connector 7"/>
          <p:cNvCxnSpPr>
            <a:cxnSpLocks noChangeShapeType="1"/>
          </p:cNvCxnSpPr>
          <p:nvPr userDrawn="1"/>
        </p:nvCxnSpPr>
        <p:spPr bwMode="auto">
          <a:xfrm>
            <a:off x="0" y="1600200"/>
            <a:ext cx="9144000" cy="1588"/>
          </a:xfrm>
          <a:prstGeom prst="line">
            <a:avLst/>
          </a:prstGeom>
          <a:noFill/>
          <a:ln w="66675">
            <a:solidFill>
              <a:schemeClr val="bg1"/>
            </a:solidFill>
            <a:round/>
            <a:headEnd/>
            <a:tailEnd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219200"/>
          </a:xfrm>
        </p:spPr>
        <p:txBody>
          <a:bodyPr/>
          <a:lstStyle/>
          <a:p>
            <a:pPr>
              <a:defRPr/>
            </a:pPr>
            <a:r>
              <a:rPr lang="en-US" sz="5000" b="1" dirty="0">
                <a:solidFill>
                  <a:srgbClr val="F6BF69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" charset="0"/>
                <a:ea typeface="+mj-ea"/>
                <a:cs typeface="+mj-cs"/>
              </a:rPr>
              <a:t>Spiritual Indispensables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28800"/>
            <a:ext cx="6934200" cy="4267200"/>
          </a:xfrm>
        </p:spPr>
        <p:txBody>
          <a:bodyPr/>
          <a:lstStyle/>
          <a:p>
            <a:pPr>
              <a:buFontTx/>
              <a:buNone/>
            </a:pPr>
            <a:r>
              <a:rPr lang="en-US" sz="2900" b="1" dirty="0" smtClean="0">
                <a:solidFill>
                  <a:schemeClr val="bg1"/>
                </a:solidFill>
                <a:latin typeface="Arial" charset="0"/>
              </a:rPr>
              <a:t>I.  Without the Shedding of Blood There is No Forgiveness (Heb. 9:22).</a:t>
            </a:r>
          </a:p>
          <a:p>
            <a:pPr>
              <a:spcBef>
                <a:spcPts val="1225"/>
              </a:spcBef>
              <a:buFontTx/>
              <a:buNone/>
            </a:pPr>
            <a:r>
              <a:rPr lang="en-US" sz="2600" b="1" dirty="0" smtClean="0">
                <a:solidFill>
                  <a:srgbClr val="A2C1FE"/>
                </a:solidFill>
                <a:latin typeface="Arial" charset="0"/>
              </a:rPr>
              <a:t>A.  The blood of animals (Heb. 10:1-4). </a:t>
            </a:r>
          </a:p>
          <a:p>
            <a:pPr>
              <a:buFontTx/>
              <a:buNone/>
            </a:pPr>
            <a:r>
              <a:rPr lang="en-US" sz="2600" b="1" dirty="0" smtClean="0">
                <a:solidFill>
                  <a:srgbClr val="A2C1FE"/>
                </a:solidFill>
                <a:latin typeface="Arial" charset="0"/>
              </a:rPr>
              <a:t>B.  Blood of the new covenant (Heb. 9:11-15). </a:t>
            </a:r>
          </a:p>
          <a:p>
            <a:pPr>
              <a:buFontTx/>
              <a:buNone/>
            </a:pPr>
            <a:r>
              <a:rPr lang="en-US" sz="2600" b="1" dirty="0" smtClean="0">
                <a:solidFill>
                  <a:srgbClr val="A2C1FE"/>
                </a:solidFill>
                <a:latin typeface="Arial" charset="0"/>
              </a:rPr>
              <a:t>C.  Redemption through blood (Col. 1:13-16). </a:t>
            </a:r>
          </a:p>
          <a:p>
            <a:pPr>
              <a:buFontTx/>
              <a:buNone/>
            </a:pPr>
            <a:r>
              <a:rPr lang="en-US" sz="2600" b="1" dirty="0" smtClean="0">
                <a:solidFill>
                  <a:srgbClr val="A2C1FE"/>
                </a:solidFill>
                <a:latin typeface="Arial" charset="0"/>
              </a:rPr>
              <a:t>D.  Baptized into His death (Rom. 6:1-4) </a:t>
            </a:r>
          </a:p>
          <a:p>
            <a:pPr>
              <a:buFontTx/>
              <a:buNone/>
            </a:pPr>
            <a:r>
              <a:rPr lang="en-US" sz="2600" b="1" dirty="0" smtClean="0">
                <a:solidFill>
                  <a:srgbClr val="A2C1FE"/>
                </a:solidFill>
                <a:latin typeface="Arial" charset="0"/>
              </a:rPr>
              <a:t>E.  His blood cleanses us (1 John 1:5-7).  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905000"/>
            <a:ext cx="7010400" cy="4191000"/>
          </a:xfrm>
        </p:spPr>
        <p:txBody>
          <a:bodyPr/>
          <a:lstStyle/>
          <a:p>
            <a:pPr marL="460375" indent="-460375">
              <a:buFontTx/>
              <a:buNone/>
            </a:pPr>
            <a:r>
              <a:rPr lang="en-US" sz="3400" b="1" dirty="0">
                <a:solidFill>
                  <a:schemeClr val="bg1"/>
                </a:solidFill>
                <a:latin typeface="Arial" charset="0"/>
              </a:rPr>
              <a:t>II. Without Faith it is Impossible to Please God (Heb. 11:6). </a:t>
            </a:r>
          </a:p>
          <a:p>
            <a:pPr marL="460375" indent="-460375">
              <a:buFontTx/>
              <a:buNone/>
            </a:pPr>
            <a:r>
              <a:rPr lang="en-US" sz="2800" b="1" dirty="0">
                <a:solidFill>
                  <a:srgbClr val="A2C1FE"/>
                </a:solidFill>
                <a:latin typeface="Arial" charset="0"/>
              </a:rPr>
              <a:t>A. The unbeliever dies in sins (John 8:21-24). </a:t>
            </a:r>
          </a:p>
          <a:p>
            <a:pPr marL="460375" indent="-460375">
              <a:buFontTx/>
              <a:buNone/>
            </a:pPr>
            <a:r>
              <a:rPr lang="en-US" sz="2800" b="1" dirty="0">
                <a:solidFill>
                  <a:srgbClr val="A2C1FE"/>
                </a:solidFill>
                <a:latin typeface="Arial" charset="0"/>
              </a:rPr>
              <a:t>B.  The believing receive forgiveness (Acts 10:36-43). </a:t>
            </a:r>
          </a:p>
          <a:p>
            <a:pPr marL="460375" indent="-460375">
              <a:buFontTx/>
              <a:buNone/>
            </a:pPr>
            <a:r>
              <a:rPr lang="en-US" sz="2800" b="1" dirty="0">
                <a:solidFill>
                  <a:srgbClr val="A2C1FE"/>
                </a:solidFill>
                <a:latin typeface="Arial" charset="0"/>
              </a:rPr>
              <a:t>C.  Scripture was written to produce faith 	(John 20:30-31).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219200"/>
          </a:xfrm>
        </p:spPr>
        <p:txBody>
          <a:bodyPr/>
          <a:lstStyle/>
          <a:p>
            <a:pPr>
              <a:defRPr/>
            </a:pPr>
            <a:r>
              <a:rPr lang="en-US" sz="5000" b="1" dirty="0">
                <a:solidFill>
                  <a:srgbClr val="F6BF69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" charset="0"/>
                <a:ea typeface="+mj-ea"/>
                <a:cs typeface="+mj-cs"/>
              </a:rPr>
              <a:t>Spiritual Indispensables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05000"/>
            <a:ext cx="6934200" cy="4191000"/>
          </a:xfrm>
        </p:spPr>
        <p:txBody>
          <a:bodyPr/>
          <a:lstStyle/>
          <a:p>
            <a:pPr marL="688975" indent="-688975">
              <a:buFontTx/>
              <a:buNone/>
            </a:pPr>
            <a:r>
              <a:rPr lang="en-US" sz="3400" b="1" dirty="0" smtClean="0">
                <a:solidFill>
                  <a:schemeClr val="bg1"/>
                </a:solidFill>
                <a:latin typeface="Arial" charset="0"/>
              </a:rPr>
              <a:t>III.  Without Works, Faith is Dead (James 2:26). </a:t>
            </a:r>
          </a:p>
          <a:p>
            <a:pPr marL="688975" indent="-688975">
              <a:buFontTx/>
              <a:buNone/>
            </a:pPr>
            <a:r>
              <a:rPr lang="en-US" sz="2600" b="1" dirty="0" smtClean="0">
                <a:solidFill>
                  <a:srgbClr val="A2C1FE"/>
                </a:solidFill>
                <a:latin typeface="Arial" charset="0"/>
              </a:rPr>
              <a:t>A.  Not faith only (James 2:21-24). </a:t>
            </a:r>
          </a:p>
          <a:p>
            <a:pPr marL="688975" indent="-688975">
              <a:buFontTx/>
              <a:buNone/>
            </a:pPr>
            <a:r>
              <a:rPr lang="en-US" sz="2600" b="1" dirty="0" smtClean="0">
                <a:solidFill>
                  <a:srgbClr val="A2C1FE"/>
                </a:solidFill>
                <a:latin typeface="Arial" charset="0"/>
              </a:rPr>
              <a:t>B.  Faith leads to obedience (John 3:36). </a:t>
            </a:r>
          </a:p>
          <a:p>
            <a:pPr marL="688975" indent="-688975">
              <a:buFontTx/>
              <a:buNone/>
            </a:pPr>
            <a:r>
              <a:rPr lang="en-US" sz="2600" b="1" dirty="0" smtClean="0">
                <a:solidFill>
                  <a:srgbClr val="A2C1FE"/>
                </a:solidFill>
                <a:latin typeface="Arial" charset="0"/>
              </a:rPr>
              <a:t>C.  Faith is dead without obedience        (James 2:17). </a:t>
            </a:r>
          </a:p>
          <a:p>
            <a:pPr marL="688975" indent="-688975">
              <a:buFontTx/>
              <a:buNone/>
            </a:pPr>
            <a:r>
              <a:rPr lang="en-US" sz="2600" b="1" dirty="0" smtClean="0">
                <a:solidFill>
                  <a:srgbClr val="A2C1FE"/>
                </a:solidFill>
                <a:latin typeface="Arial" charset="0"/>
              </a:rPr>
              <a:t>D.  In baptism we rise in faith (Col. 2:11-12).</a:t>
            </a:r>
          </a:p>
          <a:p>
            <a:pPr marL="688975" indent="-688975">
              <a:buFontTx/>
              <a:buNone/>
            </a:pPr>
            <a:r>
              <a:rPr lang="en-US" sz="2600" b="1" dirty="0" smtClean="0">
                <a:solidFill>
                  <a:srgbClr val="A2C1FE"/>
                </a:solidFill>
                <a:latin typeface="Arial" charset="0"/>
              </a:rPr>
              <a:t>E.  Faith works love (Galatians 5:6).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219200"/>
          </a:xfrm>
        </p:spPr>
        <p:txBody>
          <a:bodyPr/>
          <a:lstStyle/>
          <a:p>
            <a:pPr>
              <a:defRPr/>
            </a:pPr>
            <a:r>
              <a:rPr lang="en-US" sz="5000" b="1" dirty="0">
                <a:solidFill>
                  <a:srgbClr val="F6BF69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" charset="0"/>
                <a:ea typeface="+mj-ea"/>
                <a:cs typeface="+mj-cs"/>
              </a:rPr>
              <a:t>Spiritual Indispensables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286000"/>
            <a:ext cx="6934200" cy="3810000"/>
          </a:xfrm>
        </p:spPr>
        <p:txBody>
          <a:bodyPr/>
          <a:lstStyle/>
          <a:p>
            <a:pPr marL="742950" indent="-742950">
              <a:buFontTx/>
              <a:buNone/>
            </a:pPr>
            <a:r>
              <a:rPr lang="en-US" sz="3400" b="1" dirty="0" smtClean="0">
                <a:solidFill>
                  <a:schemeClr val="bg1"/>
                </a:solidFill>
                <a:latin typeface="Arial" charset="0"/>
              </a:rPr>
              <a:t>IV.  Without Holiness We Can’t See God (Heb. 12:14). </a:t>
            </a:r>
          </a:p>
          <a:p>
            <a:pPr marL="742950" indent="-742950">
              <a:buFontTx/>
              <a:buNone/>
            </a:pPr>
            <a:r>
              <a:rPr lang="en-US" sz="2800" b="1" dirty="0" smtClean="0">
                <a:solidFill>
                  <a:srgbClr val="A2C1FE"/>
                </a:solidFill>
                <a:latin typeface="Arial" charset="0"/>
              </a:rPr>
              <a:t>A.  Pure heart (Matt. 5:8). </a:t>
            </a:r>
          </a:p>
          <a:p>
            <a:pPr marL="742950" indent="-742950">
              <a:buFontTx/>
              <a:buNone/>
            </a:pPr>
            <a:r>
              <a:rPr lang="en-US" sz="2800" b="1" dirty="0" smtClean="0">
                <a:solidFill>
                  <a:srgbClr val="A2C1FE"/>
                </a:solidFill>
                <a:latin typeface="Arial" charset="0"/>
              </a:rPr>
              <a:t>B.  Bodies a living sacrifice (Rom. 12:1-2). </a:t>
            </a:r>
          </a:p>
          <a:p>
            <a:pPr marL="742950" indent="-742950">
              <a:buFontTx/>
              <a:buNone/>
            </a:pPr>
            <a:r>
              <a:rPr lang="en-US" sz="2800" b="1" dirty="0" smtClean="0">
                <a:solidFill>
                  <a:srgbClr val="A2C1FE"/>
                </a:solidFill>
                <a:latin typeface="Arial" charset="0"/>
              </a:rPr>
              <a:t>C.  Holiness is a lifestyle not a part-time hobby (1 Thess. 4:7).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219200"/>
          </a:xfrm>
        </p:spPr>
        <p:txBody>
          <a:bodyPr/>
          <a:lstStyle/>
          <a:p>
            <a:pPr>
              <a:defRPr/>
            </a:pPr>
            <a:r>
              <a:rPr lang="en-US" sz="5000" b="1" dirty="0">
                <a:solidFill>
                  <a:srgbClr val="F6BF69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" charset="0"/>
                <a:ea typeface="+mj-ea"/>
                <a:cs typeface="+mj-cs"/>
              </a:rPr>
              <a:t>Spiritual Indispensables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2133600"/>
            <a:ext cx="6858000" cy="3962400"/>
          </a:xfrm>
        </p:spPr>
        <p:txBody>
          <a:bodyPr/>
          <a:lstStyle/>
          <a:p>
            <a:pPr marL="512763" indent="-512763">
              <a:buFontTx/>
              <a:buNone/>
            </a:pPr>
            <a:r>
              <a:rPr lang="en-US" sz="3400" b="1" dirty="0" smtClean="0">
                <a:solidFill>
                  <a:schemeClr val="bg1"/>
                </a:solidFill>
                <a:latin typeface="Arial" charset="0"/>
              </a:rPr>
              <a:t>V.  Without Love We Are Nothing (1 Cor. 13:1-2). </a:t>
            </a:r>
          </a:p>
          <a:p>
            <a:pPr marL="512763" indent="-512763">
              <a:spcBef>
                <a:spcPts val="1225"/>
              </a:spcBef>
              <a:buFontTx/>
              <a:buNone/>
            </a:pPr>
            <a:r>
              <a:rPr lang="en-US" sz="2800" b="1" dirty="0" smtClean="0">
                <a:solidFill>
                  <a:srgbClr val="A2C1FE"/>
                </a:solidFill>
                <a:latin typeface="Arial" charset="0"/>
              </a:rPr>
              <a:t>A.  Faith working love (Gal. 5:6). </a:t>
            </a:r>
          </a:p>
          <a:p>
            <a:pPr marL="512763" indent="-512763">
              <a:buFontTx/>
              <a:buNone/>
            </a:pPr>
            <a:r>
              <a:rPr lang="en-US" sz="2800" b="1" dirty="0" smtClean="0">
                <a:solidFill>
                  <a:srgbClr val="A2C1FE"/>
                </a:solidFill>
                <a:latin typeface="Arial" charset="0"/>
              </a:rPr>
              <a:t>B.  Love of Jesus, keeps His commandments (John 14:23-24). </a:t>
            </a:r>
          </a:p>
          <a:p>
            <a:pPr marL="512763" indent="-512763">
              <a:buFontTx/>
              <a:buNone/>
            </a:pPr>
            <a:r>
              <a:rPr lang="en-US" sz="2800" b="1" dirty="0" smtClean="0">
                <a:solidFill>
                  <a:srgbClr val="A2C1FE"/>
                </a:solidFill>
                <a:latin typeface="Arial" charset="0"/>
              </a:rPr>
              <a:t>C.  Walk after His commands (2 John 6).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219200"/>
          </a:xfrm>
        </p:spPr>
        <p:txBody>
          <a:bodyPr/>
          <a:lstStyle/>
          <a:p>
            <a:pPr>
              <a:defRPr/>
            </a:pPr>
            <a:r>
              <a:rPr lang="en-US" sz="5000" b="1" dirty="0">
                <a:solidFill>
                  <a:srgbClr val="F6BF69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" charset="0"/>
                <a:ea typeface="+mj-ea"/>
                <a:cs typeface="+mj-cs"/>
              </a:rPr>
              <a:t>Spiritual Indispensables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2286000"/>
            <a:ext cx="6858000" cy="3810000"/>
          </a:xfrm>
        </p:spPr>
        <p:txBody>
          <a:bodyPr/>
          <a:lstStyle/>
          <a:p>
            <a:pPr marL="742950" indent="-742950">
              <a:buFontTx/>
              <a:buNone/>
            </a:pPr>
            <a:r>
              <a:rPr lang="en-US" sz="3400" b="1" dirty="0" smtClean="0">
                <a:solidFill>
                  <a:schemeClr val="bg1"/>
                </a:solidFill>
                <a:latin typeface="Arial" charset="0"/>
              </a:rPr>
              <a:t>VI.  Without Chastisement We Are Not Sons (Heb. 12:6-8). </a:t>
            </a:r>
          </a:p>
          <a:p>
            <a:pPr marL="742950" indent="-742950">
              <a:spcBef>
                <a:spcPts val="1363"/>
              </a:spcBef>
              <a:buFontTx/>
              <a:buNone/>
            </a:pPr>
            <a:r>
              <a:rPr lang="en-US" b="1" dirty="0" smtClean="0">
                <a:solidFill>
                  <a:srgbClr val="A2C1FE"/>
                </a:solidFill>
                <a:latin typeface="Arial" charset="0"/>
              </a:rPr>
              <a:t>A.  It yields the peaceable fruit of righteousness (</a:t>
            </a:r>
            <a:r>
              <a:rPr lang="en-US" sz="2800" b="1" dirty="0" smtClean="0">
                <a:solidFill>
                  <a:srgbClr val="A2C1FE"/>
                </a:solidFill>
                <a:latin typeface="Arial" charset="0"/>
              </a:rPr>
              <a:t>Heb. 12:9-13).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219200"/>
          </a:xfrm>
        </p:spPr>
        <p:txBody>
          <a:bodyPr/>
          <a:lstStyle/>
          <a:p>
            <a:pPr>
              <a:defRPr/>
            </a:pPr>
            <a:r>
              <a:rPr lang="en-US" sz="5000" b="1" dirty="0">
                <a:solidFill>
                  <a:srgbClr val="F6BF69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" charset="0"/>
                <a:ea typeface="+mj-ea"/>
                <a:cs typeface="+mj-cs"/>
              </a:rPr>
              <a:t>Spiritual Indispensables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05000"/>
            <a:ext cx="7010400" cy="4191000"/>
          </a:xfrm>
        </p:spPr>
        <p:txBody>
          <a:bodyPr/>
          <a:lstStyle/>
          <a:p>
            <a:pPr marL="850900" indent="-850900">
              <a:buFontTx/>
              <a:buNone/>
            </a:pPr>
            <a:r>
              <a:rPr lang="en-US" sz="3400" b="1" dirty="0" smtClean="0">
                <a:solidFill>
                  <a:schemeClr val="bg1"/>
                </a:solidFill>
                <a:latin typeface="Arial" charset="0"/>
              </a:rPr>
              <a:t>VII.  Without Christ We Can Do Nothing (John 15:5). </a:t>
            </a:r>
          </a:p>
          <a:p>
            <a:pPr marL="850900" indent="-850900" algn="ctr">
              <a:spcBef>
                <a:spcPts val="1963"/>
              </a:spcBef>
              <a:buFontTx/>
              <a:buNone/>
            </a:pPr>
            <a:r>
              <a:rPr lang="en-US" sz="3000" b="1" dirty="0" smtClean="0">
                <a:solidFill>
                  <a:srgbClr val="A2C1FE"/>
                </a:solidFill>
                <a:latin typeface="Arial" charset="0"/>
              </a:rPr>
              <a:t>“I am the vine, you are the branches. He who abides in Me, and I in him, bears much fruit; for…”</a:t>
            </a:r>
          </a:p>
          <a:p>
            <a:pPr marL="850900" indent="-850900" algn="ctr">
              <a:spcBef>
                <a:spcPts val="1963"/>
              </a:spcBef>
              <a:buFontTx/>
              <a:buNone/>
            </a:pPr>
            <a:r>
              <a:rPr lang="en-US" b="1" dirty="0" smtClean="0">
                <a:solidFill>
                  <a:srgbClr val="A2C1FE"/>
                </a:solidFill>
                <a:latin typeface="Arial" charset="0"/>
              </a:rPr>
              <a:t>“Without Me you can do nothing.”</a:t>
            </a:r>
          </a:p>
          <a:p>
            <a:pPr marL="850900" indent="-850900" algn="ctr">
              <a:spcBef>
                <a:spcPts val="1963"/>
              </a:spcBef>
              <a:buFontTx/>
              <a:buNone/>
            </a:pPr>
            <a:r>
              <a:rPr lang="en-US" b="1" i="1" dirty="0" smtClean="0">
                <a:solidFill>
                  <a:srgbClr val="F6BF69"/>
                </a:solidFill>
                <a:latin typeface="Arial" charset="0"/>
              </a:rPr>
              <a:t>DO YOU HAVE CHRIST?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219200"/>
          </a:xfrm>
        </p:spPr>
        <p:txBody>
          <a:bodyPr/>
          <a:lstStyle/>
          <a:p>
            <a:pPr>
              <a:defRPr/>
            </a:pPr>
            <a:r>
              <a:rPr lang="en-US" sz="5000" b="1" dirty="0">
                <a:solidFill>
                  <a:srgbClr val="F6BF69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" charset="0"/>
                <a:ea typeface="+mj-ea"/>
                <a:cs typeface="+mj-cs"/>
              </a:rPr>
              <a:t>Spiritual Indispensables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theme/theme1.xml><?xml version="1.0" encoding="utf-8"?>
<a:theme xmlns:a="http://schemas.openxmlformats.org/drawingml/2006/main" name="Microsoft Office 98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Microsoft Office 98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Microsoft Office 9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icrosoft Office 98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Pages>7</Pages>
  <Words>486</Words>
  <Application>Microsoft Macintosh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Times New Roman</vt:lpstr>
      <vt:lpstr>ＭＳ Ｐゴシック</vt:lpstr>
      <vt:lpstr>Arial</vt:lpstr>
      <vt:lpstr>Times</vt:lpstr>
      <vt:lpstr>Microsoft Office 98</vt:lpstr>
      <vt:lpstr>Spiritual Indispensables</vt:lpstr>
      <vt:lpstr>Spiritual Indispensables</vt:lpstr>
      <vt:lpstr>Spiritual Indispensables</vt:lpstr>
      <vt:lpstr>Spiritual Indispensables</vt:lpstr>
      <vt:lpstr>Spiritual Indispensables</vt:lpstr>
      <vt:lpstr>Spiritual Indispensables</vt:lpstr>
      <vt:lpstr>Spiritual Indispensables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Spiritual Indispensables</dc:title>
  <dc:subject/>
  <dc:creator>Kyle Pope</dc:creator>
  <cp:keywords/>
  <dc:description/>
  <cp:lastModifiedBy>Kyle Pope</cp:lastModifiedBy>
  <cp:revision>22</cp:revision>
  <cp:lastPrinted>2009-04-22T19:24:48Z</cp:lastPrinted>
  <dcterms:created xsi:type="dcterms:W3CDTF">2015-05-08T16:28:34Z</dcterms:created>
  <dcterms:modified xsi:type="dcterms:W3CDTF">2015-05-08T16:31:15Z</dcterms:modified>
</cp:coreProperties>
</file>