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6"/>
  </p:notesMasterIdLst>
  <p:sldIdLst>
    <p:sldId id="258" r:id="rId2"/>
    <p:sldId id="257" r:id="rId3"/>
    <p:sldId id="259" r:id="rId4"/>
    <p:sldId id="260" r:id="rId5"/>
  </p:sldIdLst>
  <p:sldSz cx="9144000" cy="6858000" type="screen4x3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B8DA8-50D1-44FA-AC27-45F0570F2509}" type="datetimeFigureOut">
              <a:rPr lang="en-US"/>
              <a:pPr/>
              <a:t>3/4/2015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09152-EF85-4D33-BF30-77EE857FED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37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09152-EF85-4D33-BF30-77EE857FEDA6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69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09152-EF85-4D33-BF30-77EE857FEDA6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69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09152-EF85-4D33-BF30-77EE857FEDA6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69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09152-EF85-4D33-BF30-77EE857FEDA6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6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350762"/>
            <a:ext cx="6457950" cy="1706639"/>
          </a:xfrm>
        </p:spPr>
        <p:txBody>
          <a:bodyPr>
            <a:noAutofit/>
          </a:bodyPr>
          <a:lstStyle/>
          <a:p>
            <a:r>
              <a:rPr lang="en-US" sz="4500" b="1" dirty="0" smtClean="0"/>
              <a:t>The World’s Glorification of Judas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2346476"/>
            <a:ext cx="8115300" cy="38722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000" b="1" dirty="0" smtClean="0"/>
              <a:t>I.  The Biblical Record Concerning Judas.</a:t>
            </a:r>
          </a:p>
          <a:p>
            <a:pPr lvl="1">
              <a:buNone/>
            </a:pPr>
            <a:r>
              <a:rPr lang="en-US" sz="2800" b="1" dirty="0" smtClean="0"/>
              <a:t>A.  Judas’ call as an apostle (Matt. 10:2-4).</a:t>
            </a:r>
          </a:p>
          <a:p>
            <a:pPr marL="968375" lvl="1" indent="-511175">
              <a:buNone/>
            </a:pPr>
            <a:r>
              <a:rPr lang="en-US" sz="2800" b="1" dirty="0" smtClean="0"/>
              <a:t>B.  Judas’ behavior among the apostles. (Matt. 10:1; 5-8; John 12:4-6).  </a:t>
            </a:r>
          </a:p>
          <a:p>
            <a:pPr lvl="1">
              <a:buNone/>
            </a:pPr>
            <a:r>
              <a:rPr lang="en-US" sz="2800" b="1" dirty="0" smtClean="0"/>
              <a:t>C. Judas’ betrayal of Jesus.</a:t>
            </a:r>
          </a:p>
          <a:p>
            <a:pPr marL="1366838" lvl="2" indent="-452438">
              <a:buNone/>
            </a:pPr>
            <a:r>
              <a:rPr lang="en-US" sz="2600" b="1" dirty="0" smtClean="0"/>
              <a:t>1.  Judas’ goes to the chief priests (Matt. 26:14-16; Mark 14:11; Luke 22:6).</a:t>
            </a:r>
          </a:p>
          <a:p>
            <a:pPr marL="1428750" lvl="2" indent="-514350">
              <a:buAutoNum type="arabicPeriod" startAt="2"/>
            </a:pPr>
            <a:r>
              <a:rPr lang="en-US" sz="2600" b="1" dirty="0" smtClean="0"/>
              <a:t>The signal (Matt. 26:48; Mark 14:44). </a:t>
            </a:r>
          </a:p>
          <a:p>
            <a:pPr marL="457200" indent="-457200">
              <a:buAutoNum type="arabicPeriod" startAt="2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806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350762"/>
            <a:ext cx="6457950" cy="1706639"/>
          </a:xfrm>
        </p:spPr>
        <p:txBody>
          <a:bodyPr>
            <a:noAutofit/>
          </a:bodyPr>
          <a:lstStyle/>
          <a:p>
            <a:r>
              <a:rPr lang="en-US" sz="4500" b="1" dirty="0" smtClean="0"/>
              <a:t>The World’s Glorification of Judas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2346476"/>
            <a:ext cx="8115300" cy="38722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000" b="1" dirty="0" smtClean="0"/>
              <a:t>I.  The Biblical Record Concerning Judas.</a:t>
            </a:r>
          </a:p>
          <a:p>
            <a:pPr lvl="1">
              <a:buNone/>
            </a:pPr>
            <a:r>
              <a:rPr lang="en-US" sz="2800" b="1" dirty="0" smtClean="0"/>
              <a:t>A.  Judas’ call as an apostle (Matt. 10:2-4).</a:t>
            </a:r>
          </a:p>
          <a:p>
            <a:pPr marL="968375" lvl="1" indent="-511175">
              <a:buNone/>
            </a:pPr>
            <a:r>
              <a:rPr lang="en-US" sz="2800" b="1" dirty="0" smtClean="0"/>
              <a:t>B.  Judas’ behavior among the apostles. (Matt. 10:1; 5-8; John 12:4-6).  </a:t>
            </a:r>
          </a:p>
          <a:p>
            <a:pPr marL="971550" lvl="1" indent="-514350">
              <a:buAutoNum type="alphaUcPeriod" startAt="3"/>
            </a:pPr>
            <a:r>
              <a:rPr lang="en-US" sz="2800" b="1" dirty="0" smtClean="0"/>
              <a:t>Judas’ betrayal of Jesus.</a:t>
            </a:r>
          </a:p>
          <a:p>
            <a:pPr marL="1428750" lvl="2" indent="-514350">
              <a:buNone/>
            </a:pPr>
            <a:r>
              <a:rPr lang="en-US" sz="2600" b="1" dirty="0" smtClean="0"/>
              <a:t>3.  Jesus’ prediction of Judas’ betrayal (John 13:21-30).</a:t>
            </a:r>
          </a:p>
          <a:p>
            <a:pPr marL="1366838" lvl="2" indent="-452438">
              <a:buNone/>
            </a:pPr>
            <a:r>
              <a:rPr lang="en-US" sz="2600" b="1" dirty="0" smtClean="0"/>
              <a:t>4.  Judas’ betrayal (John 18:1-12; Luke 22:47-48; Matt. 26:50).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806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350762"/>
            <a:ext cx="6457950" cy="1706639"/>
          </a:xfrm>
        </p:spPr>
        <p:txBody>
          <a:bodyPr>
            <a:noAutofit/>
          </a:bodyPr>
          <a:lstStyle/>
          <a:p>
            <a:r>
              <a:rPr lang="en-US" sz="4500" b="1" dirty="0" smtClean="0"/>
              <a:t>The World’s Glorification of Judas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2346476"/>
            <a:ext cx="8115300" cy="38722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000" b="1" dirty="0" smtClean="0"/>
              <a:t>I.  The Biblical Record Concerning Judas.</a:t>
            </a:r>
          </a:p>
          <a:p>
            <a:pPr marL="968375" lvl="1" indent="-511175">
              <a:buNone/>
            </a:pPr>
            <a:r>
              <a:rPr lang="en-US" sz="2800" b="1" dirty="0" smtClean="0"/>
              <a:t>D.  Judas’ death (Matt. 27:1-10; Acts 1:18-19).</a:t>
            </a:r>
          </a:p>
          <a:p>
            <a:pPr marL="968375" lvl="1" indent="-511175">
              <a:buNone/>
            </a:pPr>
            <a:r>
              <a:rPr lang="en-US" sz="2800" b="1" dirty="0" smtClean="0"/>
              <a:t>E.  Biblical Interpretation of Judas (Acts 1:12-26; John 17:12; Luke 6:16; Luke 22:3; Acts 5:3,4; John 13:2; 6:70-71).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806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350762"/>
            <a:ext cx="6457950" cy="1706639"/>
          </a:xfrm>
        </p:spPr>
        <p:txBody>
          <a:bodyPr>
            <a:noAutofit/>
          </a:bodyPr>
          <a:lstStyle/>
          <a:p>
            <a:r>
              <a:rPr lang="en-US" sz="4500" b="1" dirty="0" smtClean="0"/>
              <a:t>The World’s Glorification of Judas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2346476"/>
            <a:ext cx="8115300" cy="3872210"/>
          </a:xfrm>
        </p:spPr>
        <p:txBody>
          <a:bodyPr>
            <a:noAutofit/>
          </a:bodyPr>
          <a:lstStyle/>
          <a:p>
            <a:pPr marL="520700" indent="-520700">
              <a:buNone/>
            </a:pPr>
            <a:r>
              <a:rPr lang="en-US" sz="3000" b="1" dirty="0" smtClean="0"/>
              <a:t>II.  Motives Behind a Reinterpretation of Judas’ Character.</a:t>
            </a:r>
          </a:p>
          <a:p>
            <a:pPr marL="968375" lvl="1" indent="-511175">
              <a:buNone/>
            </a:pPr>
            <a:r>
              <a:rPr lang="en-US" sz="2800" b="1" dirty="0" smtClean="0"/>
              <a:t>A.  Literary creativity (2 Tim. 2:15-16).  </a:t>
            </a:r>
          </a:p>
          <a:p>
            <a:pPr marL="968375" lvl="1" indent="-511175">
              <a:buNone/>
            </a:pPr>
            <a:r>
              <a:rPr lang="en-US" sz="2800" b="1" dirty="0" smtClean="0"/>
              <a:t>B.  The devaluation of Scripture (Prov. 30:5; 2 Tim. 3:16-17; </a:t>
            </a:r>
            <a:r>
              <a:rPr lang="en-US" sz="2800" b="1" smtClean="0"/>
              <a:t>2 Pet. </a:t>
            </a:r>
            <a:r>
              <a:rPr lang="en-US" sz="2800" b="1" dirty="0" smtClean="0"/>
              <a:t>1:16-21). </a:t>
            </a:r>
          </a:p>
          <a:p>
            <a:pPr marL="968375" lvl="1" indent="-511175">
              <a:buNone/>
            </a:pPr>
            <a:r>
              <a:rPr lang="en-US" sz="2800" b="1" dirty="0" smtClean="0"/>
              <a:t>C.  Historical revisionism (Luke 1:1-4).</a:t>
            </a:r>
          </a:p>
          <a:p>
            <a:pPr marL="968375" lvl="1" indent="-511175">
              <a:buNone/>
            </a:pPr>
            <a:r>
              <a:rPr lang="en-US" sz="2800" b="1" dirty="0" smtClean="0"/>
              <a:t>D.  </a:t>
            </a:r>
            <a:r>
              <a:rPr lang="en-US" sz="2800" b="1" dirty="0" err="1" smtClean="0"/>
              <a:t>Minimalization</a:t>
            </a:r>
            <a:r>
              <a:rPr lang="en-US" sz="2800" b="1" dirty="0" smtClean="0"/>
              <a:t> of Judas’ sin (1 John 2:15-17).</a:t>
            </a:r>
          </a:p>
        </p:txBody>
      </p:sp>
    </p:spTree>
    <p:extLst>
      <p:ext uri="{BB962C8B-B14F-4D97-AF65-F5344CB8AC3E}">
        <p14:creationId xmlns:p14="http://schemas.microsoft.com/office/powerpoint/2010/main" val="26354806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13</TotalTime>
  <Words>287</Words>
  <Application>Microsoft Office PowerPoint</Application>
  <PresentationFormat>On-screen Show (4:3)</PresentationFormat>
  <Paragraphs>28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Century Gothic</vt:lpstr>
      <vt:lpstr>Vapor Trail</vt:lpstr>
      <vt:lpstr>The World’s Glorification of Judas</vt:lpstr>
      <vt:lpstr>The World’s Glorification of Judas</vt:lpstr>
      <vt:lpstr>The World’s Glorification of Judas</vt:lpstr>
      <vt:lpstr>The World’s Glorification of Judas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Kyle Pope</cp:lastModifiedBy>
  <cp:revision>5</cp:revision>
  <dcterms:created xsi:type="dcterms:W3CDTF">2015-03-01T00:07:04Z</dcterms:created>
  <dcterms:modified xsi:type="dcterms:W3CDTF">2015-03-04T21:20:39Z</dcterms:modified>
</cp:coreProperties>
</file>