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598" autoAdjust="0"/>
    <p:restoredTop sz="94660" autoAdjust="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were converted to Christ, not the people who converted them.</a:t>
            </a: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(Rom. 12:4-5;   Matt. 28:18-20; Col. 1:18;  3:17; 2 Tim. 4:10-11).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have been called to work.</a:t>
            </a: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(Acts 8:39;   Mark 5:18-20; 1 Cor. 15:58 ).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need to develop their abilities. </a:t>
            </a: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(Heb. 5:12-14;   Rom. 12:4-8; Matt. 25:24-30).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need to turn to their brethren for help </a:t>
            </a: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(Titus 2:1-4; 1 Pet. 5:2-3;  Heb. </a:t>
            </a:r>
            <a:r>
              <a:rPr lang="en-US" sz="24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13:17; Gal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6:2;  Jas. 5:16).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836</TotalTime>
  <Words>180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Advantage</vt:lpstr>
      <vt:lpstr>Things New Converts Need to Know</vt:lpstr>
      <vt:lpstr>Things New Converts Need to Know</vt:lpstr>
      <vt:lpstr>Things New Converts Need to Know</vt:lpstr>
      <vt:lpstr>Things New Converts Need to Know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New Coverts Need to Know</dc:title>
  <dc:creator>Kyle Pope</dc:creator>
  <cp:lastModifiedBy>Kyle Pope</cp:lastModifiedBy>
  <cp:revision>15</cp:revision>
  <dcterms:created xsi:type="dcterms:W3CDTF">2015-07-08T03:42:33Z</dcterms:created>
  <dcterms:modified xsi:type="dcterms:W3CDTF">2015-07-08T03:42:55Z</dcterms:modified>
</cp:coreProperties>
</file>