
<file path=[Content_Types].xml><?xml version="1.0" encoding="utf-8"?>
<Types xmlns="http://schemas.openxmlformats.org/package/2006/content-types">
  <Override PartName="/ppt/slideLayouts/slideLayout18.xml" ContentType="application/vnd.openxmlformats-officedocument.presentationml.slideLayout+xml"/>
  <Override PartName="/ppt/slideLayouts/slideLayout1.xml" ContentType="application/vnd.openxmlformats-officedocument.presentationml.slideLayout+xml"/>
  <Default Extension="png" ContentType="image/png"/>
  <Default Extension="rels" ContentType="application/vnd.openxmlformats-package.relationships+xml"/>
  <Default Extension="jpeg" ContentType="image/jpeg"/>
  <Default Extension="xml" ContentType="application/xml"/>
  <Override PartName="/ppt/slideLayouts/slideLayout16.xml" ContentType="application/vnd.openxmlformats-officedocument.presentationml.slideLayout+xml"/>
  <Override PartName="/ppt/tableStyles.xml" ContentType="application/vnd.openxmlformats-officedocument.presentationml.tableStyles+xml"/>
  <Override PartName="/ppt/slideLayouts/slideLayout8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s/slide3.xml" ContentType="application/vnd.openxmlformats-officedocument.presentationml.slide+xml"/>
  <Override PartName="/ppt/slideLayouts/slideLayout10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slideLayouts/slideLayout20.xml" ContentType="application/vnd.openxmlformats-officedocument.presentationml.slideLayout+xml"/>
  <Override PartName="/ppt/slideLayouts/slideLayout17.xml" ContentType="application/vnd.openxmlformats-officedocument.presentationml.slideLayout+xml"/>
  <Default Extension="bin" ContentType="application/vnd.openxmlformats-officedocument.presentationml.printerSettings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slideLayouts/slideLayout15.xml" ContentType="application/vnd.openxmlformats-officedocument.presentationml.slideLayout+xml"/>
  <Override PartName="/ppt/presentation.xml" ContentType="application/vnd.openxmlformats-officedocument.presentationml.presentation.main+xml"/>
  <Override PartName="/ppt/slideLayouts/slideLayout7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slideLayouts/slideLayout3.xml" ContentType="application/vnd.openxmlformats-officedocument.presentationml.slideLayout+xml"/>
  <Override PartName="/ppt/slides/slide2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60" r:id="rId1"/>
  </p:sldMasterIdLst>
  <p:sldIdLst>
    <p:sldId id="262" r:id="rId2"/>
    <p:sldId id="263" r:id="rId3"/>
    <p:sldId id="264" r:id="rId4"/>
    <p:sldId id="265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 horzBarState="maximized">
    <p:restoredLeft sz="15598" autoAdjust="0"/>
    <p:restoredTop sz="94660" autoAdjust="0"/>
  </p:normalViewPr>
  <p:slideViewPr>
    <p:cSldViewPr snapToGrid="0" snapToObjects="1">
      <p:cViewPr varScale="1">
        <p:scale>
          <a:sx n="105" d="100"/>
          <a:sy n="105" d="100"/>
        </p:scale>
        <p:origin x="-336" y="-10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printerSettings" Target="printerSettings/printerSettings1.bin"/><Relationship Id="rId7" Type="http://schemas.openxmlformats.org/officeDocument/2006/relationships/presProps" Target="presProps.xml"/><Relationship Id="rId8" Type="http://schemas.openxmlformats.org/officeDocument/2006/relationships/viewProps" Target="viewProps.xml"/><Relationship Id="rId9" Type="http://schemas.openxmlformats.org/officeDocument/2006/relationships/theme" Target="theme/theme1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800600" y="4624668"/>
            <a:ext cx="4038600" cy="933450"/>
          </a:xfrm>
        </p:spPr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800600" y="5562599"/>
            <a:ext cx="4038600" cy="748553"/>
          </a:xfrm>
        </p:spPr>
        <p:txBody>
          <a:bodyPr>
            <a:normAutofit/>
          </a:bodyPr>
          <a:lstStyle>
            <a:lvl1pPr marL="0" indent="0" algn="l">
              <a:spcBef>
                <a:spcPts val="300"/>
              </a:spcBef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800600" y="6425640"/>
            <a:ext cx="1232647" cy="365125"/>
          </a:xfrm>
        </p:spPr>
        <p:txBody>
          <a:bodyPr/>
          <a:lstStyle>
            <a:lvl1pPr algn="l">
              <a:defRPr/>
            </a:lvl1pPr>
          </a:lstStyle>
          <a:p>
            <a:fld id="{F8816DDC-E839-5842-9BE0-8C1E662F885E}" type="datetimeFigureOut">
              <a:rPr lang="en-US" smtClean="0"/>
              <a:pPr/>
              <a:t>7/7/15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311153" y="6425640"/>
            <a:ext cx="2617694" cy="365125"/>
          </a:xfrm>
        </p:spPr>
        <p:txBody>
          <a:bodyPr/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282575" y="228600"/>
            <a:ext cx="4235450" cy="4187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Rectangle 7"/>
          <p:cNvSpPr/>
          <p:nvPr/>
        </p:nvSpPr>
        <p:spPr>
          <a:xfrm>
            <a:off x="6802438" y="228600"/>
            <a:ext cx="2057400" cy="203911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Rectangle 9"/>
          <p:cNvSpPr/>
          <p:nvPr/>
        </p:nvSpPr>
        <p:spPr>
          <a:xfrm>
            <a:off x="4624388" y="2377440"/>
            <a:ext cx="2057400" cy="203911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24891" y="174812"/>
            <a:ext cx="413309" cy="83099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54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11" name="Rectangle 10"/>
          <p:cNvSpPr/>
          <p:nvPr/>
        </p:nvSpPr>
        <p:spPr>
          <a:xfrm>
            <a:off x="4624388" y="228600"/>
            <a:ext cx="2057400" cy="2039112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Rectangle 11"/>
          <p:cNvSpPr/>
          <p:nvPr/>
        </p:nvSpPr>
        <p:spPr>
          <a:xfrm>
            <a:off x="6802438" y="2377440"/>
            <a:ext cx="2057400" cy="203911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166847" y="282574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TextBox 9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16DDC-E839-5842-9BE0-8C1E662F885E}" type="datetimeFigureOut">
              <a:rPr lang="en-US" smtClean="0"/>
              <a:pPr/>
              <a:t>7/7/15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A245-DC05-E547-8774-95B3177A631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Content Placeholder 2"/>
          <p:cNvSpPr>
            <a:spLocks noGrp="1"/>
          </p:cNvSpPr>
          <p:nvPr>
            <p:ph sz="half" idx="17"/>
          </p:nvPr>
        </p:nvSpPr>
        <p:spPr>
          <a:xfrm>
            <a:off x="502920" y="1985963"/>
            <a:ext cx="3657413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14" name="Content Placeholder 2"/>
          <p:cNvSpPr>
            <a:spLocks noGrp="1"/>
          </p:cNvSpPr>
          <p:nvPr>
            <p:ph sz="half" idx="18"/>
          </p:nvPr>
        </p:nvSpPr>
        <p:spPr>
          <a:xfrm>
            <a:off x="502920" y="4164965"/>
            <a:ext cx="3657413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15" name="Content Placeholder 2"/>
          <p:cNvSpPr>
            <a:spLocks noGrp="1"/>
          </p:cNvSpPr>
          <p:nvPr>
            <p:ph sz="half" idx="1"/>
          </p:nvPr>
        </p:nvSpPr>
        <p:spPr>
          <a:xfrm>
            <a:off x="4410075" y="1985963"/>
            <a:ext cx="3657600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16" name="Content Placeholder 2"/>
          <p:cNvSpPr>
            <a:spLocks noGrp="1"/>
          </p:cNvSpPr>
          <p:nvPr>
            <p:ph sz="half" idx="16"/>
          </p:nvPr>
        </p:nvSpPr>
        <p:spPr>
          <a:xfrm>
            <a:off x="4410075" y="4169664"/>
            <a:ext cx="3657600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8166847" y="282574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TextBox 7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16DDC-E839-5842-9BE0-8C1E662F885E}" type="datetimeFigureOut">
              <a:rPr lang="en-US" smtClean="0"/>
              <a:pPr/>
              <a:t>7/7/15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A245-DC05-E547-8774-95B3177A631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8166847" y="282573"/>
            <a:ext cx="685800" cy="30221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16DDC-E839-5842-9BE0-8C1E662F885E}" type="datetimeFigureOut">
              <a:rPr lang="en-US" smtClean="0"/>
              <a:pPr/>
              <a:t>7/7/15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A245-DC05-E547-8774-95B3177A631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282575" y="228600"/>
            <a:ext cx="3451225" cy="634523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0555" y="2571750"/>
            <a:ext cx="3255264" cy="1162050"/>
          </a:xfrm>
        </p:spPr>
        <p:txBody>
          <a:bodyPr anchor="b">
            <a:normAutofit/>
          </a:bodyPr>
          <a:lstStyle>
            <a:lvl1pPr algn="l">
              <a:defRPr sz="2600" b="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68775" y="273050"/>
            <a:ext cx="4597399" cy="585311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93" y="3733800"/>
            <a:ext cx="3255264" cy="2392363"/>
          </a:xfrm>
        </p:spPr>
        <p:txBody>
          <a:bodyPr/>
          <a:lstStyle>
            <a:lvl1pPr marL="0" indent="0"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391399" y="6423585"/>
            <a:ext cx="1537447" cy="365125"/>
          </a:xfrm>
        </p:spPr>
        <p:txBody>
          <a:bodyPr/>
          <a:lstStyle/>
          <a:p>
            <a:fld id="{F8816DDC-E839-5842-9BE0-8C1E662F885E}" type="datetimeFigureOut">
              <a:rPr lang="en-US" smtClean="0"/>
              <a:pPr/>
              <a:t>7/7/15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859305" y="6423585"/>
            <a:ext cx="3316941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424891" y="174812"/>
            <a:ext cx="413309" cy="83099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54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166847" y="282573"/>
            <a:ext cx="685800" cy="30221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69404" y="3124200"/>
            <a:ext cx="3898272" cy="871538"/>
          </a:xfrm>
        </p:spPr>
        <p:txBody>
          <a:bodyPr anchor="b">
            <a:normAutofit/>
          </a:bodyPr>
          <a:lstStyle>
            <a:lvl1pPr algn="l">
              <a:defRPr sz="26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77906" y="228600"/>
            <a:ext cx="3460658" cy="6345238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69404" y="3995737"/>
            <a:ext cx="3898272" cy="214788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391399" y="6423585"/>
            <a:ext cx="1537447" cy="365125"/>
          </a:xfrm>
        </p:spPr>
        <p:txBody>
          <a:bodyPr/>
          <a:lstStyle/>
          <a:p>
            <a:fld id="{F8816DDC-E839-5842-9BE0-8C1E662F885E}" type="datetimeFigureOut">
              <a:rPr lang="en-US" smtClean="0"/>
              <a:pPr/>
              <a:t>7/7/15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191000" y="6423585"/>
            <a:ext cx="3005138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A245-DC05-E547-8774-95B3177A631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3990110" y="3370730"/>
            <a:ext cx="220568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2400" b="1" baseline="0">
                <a:solidFill>
                  <a:schemeClr val="accent1">
                    <a:lumMod val="60000"/>
                    <a:lumOff val="40000"/>
                  </a:schemeClr>
                </a:solidFill>
              </a:rPr>
              <a:t>+ 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above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6505" y="4424082"/>
            <a:ext cx="6191157" cy="833718"/>
          </a:xfrm>
        </p:spPr>
        <p:txBody>
          <a:bodyPr anchor="b">
            <a:normAutofit/>
          </a:bodyPr>
          <a:lstStyle>
            <a:lvl1pPr algn="l">
              <a:defRPr sz="26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77905" y="228600"/>
            <a:ext cx="6378389" cy="418795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6505" y="5257799"/>
            <a:ext cx="6191157" cy="885825"/>
          </a:xfrm>
        </p:spPr>
        <p:txBody>
          <a:bodyPr/>
          <a:lstStyle>
            <a:lvl1pPr marL="0" indent="0">
              <a:spcBef>
                <a:spcPts val="300"/>
              </a:spcBef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16DDC-E839-5842-9BE0-8C1E662F885E}" type="datetimeFigureOut">
              <a:rPr lang="en-US" smtClean="0"/>
              <a:pPr/>
              <a:t>7/7/15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A245-DC05-E547-8774-95B3177A631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6802438" y="228600"/>
            <a:ext cx="2057400" cy="203911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Rectangle 8"/>
          <p:cNvSpPr/>
          <p:nvPr/>
        </p:nvSpPr>
        <p:spPr>
          <a:xfrm>
            <a:off x="6802438" y="2377440"/>
            <a:ext cx="2057400" cy="20391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TextBox 9"/>
          <p:cNvSpPr txBox="1"/>
          <p:nvPr/>
        </p:nvSpPr>
        <p:spPr>
          <a:xfrm>
            <a:off x="327212" y="4632792"/>
            <a:ext cx="220568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2400" b="1" baseline="0">
                <a:solidFill>
                  <a:schemeClr val="accent1">
                    <a:lumMod val="60000"/>
                    <a:lumOff val="40000"/>
                  </a:schemeClr>
                </a:solidFill>
              </a:rPr>
              <a:t>+ </a:t>
            </a: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2 Pictures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282574" y="228600"/>
            <a:ext cx="6387167" cy="634523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0554" y="2571750"/>
            <a:ext cx="6181611" cy="1162050"/>
          </a:xfrm>
        </p:spPr>
        <p:txBody>
          <a:bodyPr anchor="b">
            <a:normAutofit/>
          </a:bodyPr>
          <a:lstStyle>
            <a:lvl1pPr algn="l">
              <a:defRPr sz="2600" b="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94" y="3733800"/>
            <a:ext cx="6179566" cy="2392363"/>
          </a:xfrm>
        </p:spPr>
        <p:txBody>
          <a:bodyPr/>
          <a:lstStyle>
            <a:lvl1pPr marL="0" indent="0"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212262" y="6235607"/>
            <a:ext cx="1348398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F8816DDC-E839-5842-9BE0-8C1E662F885E}" type="datetimeFigureOut">
              <a:rPr lang="en-US" smtClean="0"/>
              <a:pPr/>
              <a:t>7/7/15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81095" y="6235607"/>
            <a:ext cx="4648105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A245-DC05-E547-8774-95B3177A631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424891" y="174812"/>
            <a:ext cx="413309" cy="83099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54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10" name="Rectangle 9"/>
          <p:cNvSpPr/>
          <p:nvPr/>
        </p:nvSpPr>
        <p:spPr>
          <a:xfrm>
            <a:off x="6802438" y="228600"/>
            <a:ext cx="2057400" cy="203911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Picture Placeholder 12"/>
          <p:cNvSpPr>
            <a:spLocks noGrp="1"/>
          </p:cNvSpPr>
          <p:nvPr>
            <p:ph type="pic" sz="quarter" idx="13"/>
          </p:nvPr>
        </p:nvSpPr>
        <p:spPr>
          <a:xfrm>
            <a:off x="6802438" y="2374940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/>
          </a:p>
        </p:txBody>
      </p:sp>
      <p:sp>
        <p:nvSpPr>
          <p:cNvPr id="13" name="Picture Placeholder 12"/>
          <p:cNvSpPr>
            <a:spLocks noGrp="1"/>
          </p:cNvSpPr>
          <p:nvPr>
            <p:ph type="pic" sz="quarter" idx="14"/>
          </p:nvPr>
        </p:nvSpPr>
        <p:spPr>
          <a:xfrm>
            <a:off x="6802438" y="4535424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3 Pictures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282575" y="228600"/>
            <a:ext cx="4235450" cy="634523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0554" y="2571750"/>
            <a:ext cx="4016633" cy="1162050"/>
          </a:xfrm>
        </p:spPr>
        <p:txBody>
          <a:bodyPr anchor="b">
            <a:normAutofit/>
          </a:bodyPr>
          <a:lstStyle>
            <a:lvl1pPr algn="l">
              <a:defRPr sz="2600" b="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94" y="3733800"/>
            <a:ext cx="4015304" cy="2392363"/>
          </a:xfrm>
        </p:spPr>
        <p:txBody>
          <a:bodyPr/>
          <a:lstStyle>
            <a:lvl1pPr marL="0" indent="0"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048000" y="6235607"/>
            <a:ext cx="1348398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F8816DDC-E839-5842-9BE0-8C1E662F885E}" type="datetimeFigureOut">
              <a:rPr lang="en-US" smtClean="0"/>
              <a:pPr/>
              <a:t>7/7/15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81095" y="6235607"/>
            <a:ext cx="2590705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A245-DC05-E547-8774-95B3177A631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424891" y="174812"/>
            <a:ext cx="413309" cy="83099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54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10" name="Rectangle 9"/>
          <p:cNvSpPr/>
          <p:nvPr/>
        </p:nvSpPr>
        <p:spPr>
          <a:xfrm>
            <a:off x="6802438" y="228600"/>
            <a:ext cx="2057400" cy="203911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Rectangle 10"/>
          <p:cNvSpPr/>
          <p:nvPr/>
        </p:nvSpPr>
        <p:spPr>
          <a:xfrm>
            <a:off x="4624388" y="4534726"/>
            <a:ext cx="2057400" cy="203911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Picture Placeholder 12"/>
          <p:cNvSpPr>
            <a:spLocks noGrp="1"/>
          </p:cNvSpPr>
          <p:nvPr>
            <p:ph type="pic" sz="quarter" idx="13"/>
          </p:nvPr>
        </p:nvSpPr>
        <p:spPr>
          <a:xfrm>
            <a:off x="4624388" y="228600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/>
          </a:p>
        </p:txBody>
      </p:sp>
      <p:sp>
        <p:nvSpPr>
          <p:cNvPr id="13" name="Picture Placeholder 12"/>
          <p:cNvSpPr>
            <a:spLocks noGrp="1"/>
          </p:cNvSpPr>
          <p:nvPr>
            <p:ph type="pic" sz="quarter" idx="14"/>
          </p:nvPr>
        </p:nvSpPr>
        <p:spPr>
          <a:xfrm>
            <a:off x="4624388" y="2381663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/>
          </a:p>
        </p:txBody>
      </p:sp>
      <p:sp>
        <p:nvSpPr>
          <p:cNvPr id="14" name="Picture Placeholder 12"/>
          <p:cNvSpPr>
            <a:spLocks noGrp="1"/>
          </p:cNvSpPr>
          <p:nvPr>
            <p:ph type="pic" sz="quarter" idx="15"/>
          </p:nvPr>
        </p:nvSpPr>
        <p:spPr>
          <a:xfrm>
            <a:off x="6803136" y="2381662"/>
            <a:ext cx="2057400" cy="418795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3 Pictures with Caption, Alt.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166847" y="282573"/>
            <a:ext cx="685800" cy="30221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0" y="3124200"/>
            <a:ext cx="3108960" cy="871538"/>
          </a:xfrm>
        </p:spPr>
        <p:txBody>
          <a:bodyPr anchor="b">
            <a:normAutofit/>
          </a:bodyPr>
          <a:lstStyle>
            <a:lvl1pPr algn="l">
              <a:defRPr sz="26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77905" y="2365248"/>
            <a:ext cx="4240119" cy="418795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3000" y="3995737"/>
            <a:ext cx="3108960" cy="214788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391399" y="6423585"/>
            <a:ext cx="1537447" cy="365125"/>
          </a:xfrm>
        </p:spPr>
        <p:txBody>
          <a:bodyPr/>
          <a:lstStyle/>
          <a:p>
            <a:fld id="{F8816DDC-E839-5842-9BE0-8C1E662F885E}" type="datetimeFigureOut">
              <a:rPr lang="en-US" smtClean="0"/>
              <a:pPr/>
              <a:t>7/7/15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191000" y="6423585"/>
            <a:ext cx="3005138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A245-DC05-E547-8774-95B3177A631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4750361" y="3370730"/>
            <a:ext cx="220568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2400" b="1" baseline="0">
                <a:solidFill>
                  <a:schemeClr val="accent1">
                    <a:lumMod val="60000"/>
                    <a:lumOff val="40000"/>
                  </a:schemeClr>
                </a:solidFill>
              </a:rPr>
              <a:t>+ </a:t>
            </a:r>
          </a:p>
        </p:txBody>
      </p:sp>
      <p:sp>
        <p:nvSpPr>
          <p:cNvPr id="14" name="Picture Placeholder 12"/>
          <p:cNvSpPr>
            <a:spLocks noGrp="1"/>
          </p:cNvSpPr>
          <p:nvPr>
            <p:ph type="pic" sz="quarter" idx="13"/>
          </p:nvPr>
        </p:nvSpPr>
        <p:spPr>
          <a:xfrm>
            <a:off x="277905" y="228600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/>
          </a:p>
        </p:txBody>
      </p:sp>
      <p:sp>
        <p:nvSpPr>
          <p:cNvPr id="15" name="Picture Placeholder 12"/>
          <p:cNvSpPr>
            <a:spLocks noGrp="1"/>
          </p:cNvSpPr>
          <p:nvPr>
            <p:ph type="pic" sz="quarter" idx="14"/>
          </p:nvPr>
        </p:nvSpPr>
        <p:spPr>
          <a:xfrm>
            <a:off x="2460625" y="228600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8166847" y="282574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TextBox 8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16DDC-E839-5842-9BE0-8C1E662F885E}" type="datetimeFigureOut">
              <a:rPr lang="en-US" smtClean="0"/>
              <a:pPr/>
              <a:t>7/7/15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A245-DC05-E547-8774-95B3177A631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8210550" y="282574"/>
            <a:ext cx="642097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16DDC-E839-5842-9BE0-8C1E662F885E}" type="datetimeFigureOut">
              <a:rPr lang="en-US" smtClean="0"/>
              <a:pPr/>
              <a:t>7/7/15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A245-DC05-E547-8774-95B3177A631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10" name="Rectangle 9"/>
          <p:cNvSpPr/>
          <p:nvPr/>
        </p:nvSpPr>
        <p:spPr>
          <a:xfrm>
            <a:off x="8068235" y="282574"/>
            <a:ext cx="91440" cy="16002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8166847" y="282573"/>
            <a:ext cx="685800" cy="30221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95772" y="954742"/>
            <a:ext cx="681318" cy="5171422"/>
          </a:xfrm>
        </p:spPr>
        <p:txBody>
          <a:bodyPr vert="eaVert" anchor="t" anchorCtr="0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58756"/>
            <a:ext cx="6858000" cy="5184869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16DDC-E839-5842-9BE0-8C1E662F885E}" type="datetimeFigureOut">
              <a:rPr lang="en-US" smtClean="0"/>
              <a:pPr/>
              <a:t>7/7/15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A245-DC05-E547-8774-95B3177A631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 rot="16200000">
            <a:off x="8593111" y="561668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Title and Content, Alt.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8166847" y="282574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8474" y="134471"/>
            <a:ext cx="7556313" cy="995082"/>
          </a:xfrm>
        </p:spPr>
        <p:txBody>
          <a:bodyPr anchor="b" anchorCtr="0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16DDC-E839-5842-9BE0-8C1E662F885E}" type="datetimeFigureOut">
              <a:rPr lang="en-US" smtClean="0"/>
              <a:pPr/>
              <a:t>7/7/15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A245-DC05-E547-8774-95B3177A631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498518" y="1129553"/>
            <a:ext cx="7558960" cy="774700"/>
          </a:xfrm>
        </p:spPr>
        <p:txBody>
          <a:bodyPr vert="horz" lIns="91440" tIns="45720" rIns="91440" bIns="45720" rtlCol="0" anchor="t" anchorCtr="0">
            <a:noAutofit/>
          </a:bodyPr>
          <a:lstStyle>
            <a:lvl1pPr marL="0" indent="0">
              <a:buNone/>
              <a:defRPr kumimoji="0" sz="2400" b="0" i="0" u="none" strike="noStrike" kern="1200" cap="none" spc="0" normalizeH="0" baseline="0">
                <a:ln>
                  <a:noFill/>
                </a:ln>
                <a:solidFill>
                  <a:schemeClr val="accent3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Title Slide with 2 Pict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800600" y="4624668"/>
            <a:ext cx="4038600" cy="933450"/>
          </a:xfrm>
        </p:spPr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800600" y="5562599"/>
            <a:ext cx="4038600" cy="748553"/>
          </a:xfrm>
        </p:spPr>
        <p:txBody>
          <a:bodyPr>
            <a:normAutofit/>
          </a:bodyPr>
          <a:lstStyle>
            <a:lvl1pPr marL="0" indent="0" algn="l">
              <a:spcBef>
                <a:spcPts val="300"/>
              </a:spcBef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800600" y="6425640"/>
            <a:ext cx="1232647" cy="365125"/>
          </a:xfrm>
        </p:spPr>
        <p:txBody>
          <a:bodyPr/>
          <a:lstStyle>
            <a:lvl1pPr algn="l">
              <a:defRPr/>
            </a:lvl1pPr>
          </a:lstStyle>
          <a:p>
            <a:fld id="{F8816DDC-E839-5842-9BE0-8C1E662F885E}" type="datetimeFigureOut">
              <a:rPr lang="en-US" smtClean="0"/>
              <a:pPr/>
              <a:t>7/7/15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311153" y="6425640"/>
            <a:ext cx="2617694" cy="365125"/>
          </a:xfrm>
        </p:spPr>
        <p:txBody>
          <a:bodyPr/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282575" y="228600"/>
            <a:ext cx="4235450" cy="4187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Rectangle 7"/>
          <p:cNvSpPr/>
          <p:nvPr/>
        </p:nvSpPr>
        <p:spPr>
          <a:xfrm>
            <a:off x="6802438" y="228600"/>
            <a:ext cx="2057400" cy="203911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Rectangle 9"/>
          <p:cNvSpPr/>
          <p:nvPr/>
        </p:nvSpPr>
        <p:spPr>
          <a:xfrm>
            <a:off x="4624388" y="2377440"/>
            <a:ext cx="2057400" cy="203911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Picture Placeholder 12"/>
          <p:cNvSpPr>
            <a:spLocks noGrp="1"/>
          </p:cNvSpPr>
          <p:nvPr>
            <p:ph type="pic" sz="quarter" idx="12"/>
          </p:nvPr>
        </p:nvSpPr>
        <p:spPr>
          <a:xfrm>
            <a:off x="4624388" y="228600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/>
          </a:p>
        </p:txBody>
      </p:sp>
      <p:sp>
        <p:nvSpPr>
          <p:cNvPr id="14" name="Picture Placeholder 12"/>
          <p:cNvSpPr>
            <a:spLocks noGrp="1"/>
          </p:cNvSpPr>
          <p:nvPr>
            <p:ph type="pic" sz="quarter" idx="13"/>
          </p:nvPr>
        </p:nvSpPr>
        <p:spPr>
          <a:xfrm>
            <a:off x="6802438" y="2377440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/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2"/>
          </p:nvPr>
        </p:nvSpPr>
        <p:spPr>
          <a:xfrm>
            <a:off x="857250" y="1779494"/>
            <a:ext cx="3086100" cy="2040905"/>
          </a:xfrm>
        </p:spPr>
        <p:txBody>
          <a:bodyPr lIns="45720" tIns="45720" rIns="45720" anchor="t">
            <a:noAutofit/>
          </a:bodyPr>
          <a:lstStyle>
            <a:lvl1pPr marL="0" indent="0" algn="ctr">
              <a:buNone/>
              <a:defRPr sz="4600">
                <a:solidFill>
                  <a:schemeClr val="bg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24891" y="174812"/>
            <a:ext cx="413309" cy="83099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54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58907" y="228600"/>
            <a:ext cx="8200930" cy="634523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3124200"/>
            <a:ext cx="5638800" cy="1362075"/>
          </a:xfrm>
        </p:spPr>
        <p:txBody>
          <a:bodyPr anchor="b" anchorCtr="0">
            <a:normAutofit/>
          </a:bodyPr>
          <a:lstStyle>
            <a:lvl1pPr algn="l">
              <a:defRPr sz="3200" b="0" cap="none" baseline="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4495800"/>
            <a:ext cx="5638800" cy="1500187"/>
          </a:xfrm>
        </p:spPr>
        <p:txBody>
          <a:bodyPr anchor="t" anchorCtr="0">
            <a:normAutofit/>
          </a:bodyPr>
          <a:lstStyle>
            <a:lvl1pPr marL="0" indent="0">
              <a:spcBef>
                <a:spcPts val="300"/>
              </a:spcBef>
              <a:buNone/>
              <a:defRPr sz="1400" cap="none" baseline="0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8906" y="6248774"/>
            <a:ext cx="1474694" cy="365125"/>
          </a:xfrm>
        </p:spPr>
        <p:txBody>
          <a:bodyPr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fld id="{F8816DDC-E839-5842-9BE0-8C1E662F885E}" type="datetimeFigureOut">
              <a:rPr lang="en-US" smtClean="0"/>
              <a:pPr/>
              <a:t>7/7/15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86000" y="6248774"/>
            <a:ext cx="56388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305800" y="6248774"/>
            <a:ext cx="554038" cy="365125"/>
          </a:xfrm>
        </p:spPr>
        <p:txBody>
          <a:bodyPr/>
          <a:lstStyle/>
          <a:p>
            <a:fld id="{CA8DA245-DC05-E547-8774-95B3177A631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2003612" y="3110754"/>
            <a:ext cx="260909" cy="61555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40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9" name="Rectangle 8"/>
          <p:cNvSpPr/>
          <p:nvPr/>
        </p:nvSpPr>
        <p:spPr>
          <a:xfrm>
            <a:off x="285750" y="228600"/>
            <a:ext cx="212725" cy="634523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210550" y="282574"/>
            <a:ext cx="642097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Rectangle 11"/>
          <p:cNvSpPr/>
          <p:nvPr/>
        </p:nvSpPr>
        <p:spPr>
          <a:xfrm>
            <a:off x="8068235" y="282574"/>
            <a:ext cx="91440" cy="16002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TextBox 9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98518" y="1985963"/>
            <a:ext cx="3657600" cy="4140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399878" y="1985963"/>
            <a:ext cx="3657600" cy="4140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16DDC-E839-5842-9BE0-8C1E662F885E}" type="datetimeFigureOut">
              <a:rPr lang="en-US" smtClean="0"/>
              <a:pPr/>
              <a:t>7/7/15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A245-DC05-E547-8774-95B3177A631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8166847" y="282574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TextBox 11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7541" y="2447365"/>
            <a:ext cx="3657600" cy="3678797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399878" y="2447365"/>
            <a:ext cx="3657600" cy="3678797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16DDC-E839-5842-9BE0-8C1E662F885E}" type="datetimeFigureOut">
              <a:rPr lang="en-US" smtClean="0"/>
              <a:pPr/>
              <a:t>7/7/15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A245-DC05-E547-8774-95B3177A631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7541" y="2070847"/>
            <a:ext cx="3657600" cy="322729"/>
          </a:xfrm>
          <a:prstGeom prst="rect">
            <a:avLst/>
          </a:prstGeom>
          <a:solidFill>
            <a:schemeClr val="accent3"/>
          </a:solidFill>
        </p:spPr>
        <p:txBody>
          <a:bodyPr tIns="0" bIns="0" anchor="ctr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1800" b="0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99878" y="2070847"/>
            <a:ext cx="3657600" cy="322729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tIns="0" bIns="0" anchor="ctr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1800" b="0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2 Content, Top and Bot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98517" y="1985963"/>
            <a:ext cx="7569157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16DDC-E839-5842-9BE0-8C1E662F885E}" type="datetimeFigureOut">
              <a:rPr lang="en-US" smtClean="0"/>
              <a:pPr/>
              <a:t>7/7/15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Content Placeholder 2"/>
          <p:cNvSpPr>
            <a:spLocks noGrp="1"/>
          </p:cNvSpPr>
          <p:nvPr>
            <p:ph sz="half" idx="14"/>
          </p:nvPr>
        </p:nvSpPr>
        <p:spPr>
          <a:xfrm>
            <a:off x="498517" y="4164965"/>
            <a:ext cx="7569157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14" name="Rectangle 13"/>
          <p:cNvSpPr/>
          <p:nvPr/>
        </p:nvSpPr>
        <p:spPr>
          <a:xfrm>
            <a:off x="8166847" y="282574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5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05800" y="242234"/>
            <a:ext cx="554038" cy="365125"/>
          </a:xfrm>
        </p:spPr>
        <p:txBody>
          <a:bodyPr/>
          <a:lstStyle/>
          <a:p>
            <a:fld id="{CA8DA245-DC05-E547-8774-95B3177A631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3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166847" y="282574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TextBox 9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410075" y="1985963"/>
            <a:ext cx="3657600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16DDC-E839-5842-9BE0-8C1E662F885E}" type="datetimeFigureOut">
              <a:rPr lang="en-US" smtClean="0"/>
              <a:pPr/>
              <a:t>7/7/15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A245-DC05-E547-8774-95B3177A631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2"/>
          <p:cNvSpPr>
            <a:spLocks noGrp="1"/>
          </p:cNvSpPr>
          <p:nvPr>
            <p:ph sz="half" idx="15"/>
          </p:nvPr>
        </p:nvSpPr>
        <p:spPr>
          <a:xfrm>
            <a:off x="498518" y="1985963"/>
            <a:ext cx="3657600" cy="4140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13" name="Content Placeholder 2"/>
          <p:cNvSpPr>
            <a:spLocks noGrp="1"/>
          </p:cNvSpPr>
          <p:nvPr>
            <p:ph sz="half" idx="16"/>
          </p:nvPr>
        </p:nvSpPr>
        <p:spPr>
          <a:xfrm>
            <a:off x="4410075" y="4169664"/>
            <a:ext cx="3657600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20" Type="http://schemas.openxmlformats.org/officeDocument/2006/relationships/slideLayout" Target="../slideLayouts/slideLayout20.xml"/><Relationship Id="rId21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16.xml"/><Relationship Id="rId17" Type="http://schemas.openxmlformats.org/officeDocument/2006/relationships/slideLayout" Target="../slideLayouts/slideLayout17.xml"/><Relationship Id="rId18" Type="http://schemas.openxmlformats.org/officeDocument/2006/relationships/slideLayout" Target="../slideLayouts/slideLayout18.xml"/><Relationship Id="rId19" Type="http://schemas.openxmlformats.org/officeDocument/2006/relationships/slideLayout" Target="../slideLayouts/slideLayout19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98474" y="484094"/>
            <a:ext cx="7556313" cy="1116106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8474" y="1981200"/>
            <a:ext cx="7556313" cy="4144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795247" y="642358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F8816DDC-E839-5842-9BE0-8C1E662F885E}" type="datetimeFigureOut">
              <a:rPr lang="en-US" smtClean="0"/>
              <a:pPr/>
              <a:t>7/7/15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01706" y="6423585"/>
            <a:ext cx="612289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05800" y="242234"/>
            <a:ext cx="5540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bg1"/>
                </a:solidFill>
              </a:defRPr>
            </a:lvl1pPr>
          </a:lstStyle>
          <a:p>
            <a:fld id="{CA8DA245-DC05-E547-8774-95B3177A631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  <p:sldLayoutId id="2147483679" r:id="rId19"/>
    <p:sldLayoutId id="2147483680" r:id="rId20"/>
  </p:sldLayoutIdLst>
  <p:txStyles>
    <p:titleStyle>
      <a:lvl1pPr algn="l" defTabSz="914400" rtl="0" eaLnBrk="1" latinLnBrk="0" hangingPunct="1">
        <a:spcBef>
          <a:spcPct val="0"/>
        </a:spcBef>
        <a:buNone/>
        <a:defRPr sz="3600" b="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spcBef>
          <a:spcPts val="2000"/>
        </a:spcBef>
        <a:buClr>
          <a:schemeClr val="accent1"/>
        </a:buClr>
        <a:buSzPct val="75000"/>
        <a:buFont typeface="Wingdings" pitchFamily="2" charset="2"/>
        <a:buChar char="n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75000"/>
        <a:buFont typeface="Wingdings" pitchFamily="2" charset="2"/>
        <a:buChar char="n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spcBef>
          <a:spcPts val="600"/>
        </a:spcBef>
        <a:buClr>
          <a:schemeClr val="accent1"/>
        </a:buClr>
        <a:buSzPct val="75000"/>
        <a:buFont typeface="Wingdings" pitchFamily="2" charset="2"/>
        <a:buChar char="n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75000"/>
        <a:buFont typeface="Wingdings" pitchFamily="2" charset="2"/>
        <a:buChar char="n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spcBef>
          <a:spcPts val="600"/>
        </a:spcBef>
        <a:buClr>
          <a:schemeClr val="accent1"/>
        </a:buClr>
        <a:buSzPct val="75000"/>
        <a:buFont typeface="Wingdings" pitchFamily="2" charset="2"/>
        <a:buChar char="n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Relationship Id="rId3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Relationship Id="rId3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Relationship Id="rId3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Relationship Id="rId3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0"/>
          <p:cNvSpPr>
            <a:spLocks noGrp="1"/>
          </p:cNvSpPr>
          <p:nvPr>
            <p:ph type="ctrTitle"/>
          </p:nvPr>
        </p:nvSpPr>
        <p:spPr>
          <a:xfrm>
            <a:off x="580571" y="952399"/>
            <a:ext cx="3749523" cy="2857199"/>
          </a:xfrm>
        </p:spPr>
        <p:txBody>
          <a:bodyPr>
            <a:noAutofit/>
          </a:bodyPr>
          <a:lstStyle/>
          <a:p>
            <a:pPr>
              <a:lnSpc>
                <a:spcPct val="80000"/>
              </a:lnSpc>
            </a:pPr>
            <a:r>
              <a:rPr lang="en-US" sz="5000" dirty="0" smtClean="0">
                <a:solidFill>
                  <a:schemeClr val="bg1"/>
                </a:solidFill>
              </a:rPr>
              <a:t>Things New Converts Need to Know</a:t>
            </a:r>
            <a:endParaRPr lang="en-US" sz="5000" dirty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74953" y="4789714"/>
            <a:ext cx="831184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They need to prepare themselves for hardships </a:t>
            </a:r>
            <a:r>
              <a:rPr lang="en-US" sz="3000" b="1" dirty="0" smtClean="0"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 </a:t>
            </a:r>
            <a:r>
              <a:rPr lang="en-US" sz="2400" dirty="0" smtClean="0"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(2 Tim. 3:12; Luke 6:26;                       3 John 9-10;  1 Pet. 3:14;  4:15-16).</a:t>
            </a:r>
            <a:endParaRPr lang="en-US" sz="2400" dirty="0">
              <a:effectLst>
                <a:outerShdw blurRad="50800" dist="38100" dir="2700000">
                  <a:srgbClr val="000000">
                    <a:alpha val="43000"/>
                  </a:srgbClr>
                </a:outerShdw>
              </a:effectLst>
            </a:endParaRPr>
          </a:p>
        </p:txBody>
      </p:sp>
      <p:pic>
        <p:nvPicPr>
          <p:cNvPr id="8" name="Picture 7" descr="bible_study20120-bible-med-wide.jpg"/>
          <p:cNvPicPr>
            <a:picLocks noChangeAspect="1"/>
          </p:cNvPicPr>
          <p:nvPr/>
        </p:nvPicPr>
        <p:blipFill>
          <a:blip r:embed="rId2"/>
          <a:srcRect l="27264" r="9740" b="2837"/>
          <a:stretch>
            <a:fillRect/>
          </a:stretch>
        </p:blipFill>
        <p:spPr>
          <a:xfrm>
            <a:off x="4800600" y="2514600"/>
            <a:ext cx="1736876" cy="175260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rcRect l="4378" r="2309"/>
          <a:stretch>
            <a:fillRect/>
          </a:stretch>
        </p:blipFill>
        <p:spPr>
          <a:xfrm flipH="1">
            <a:off x="6934200" y="354697"/>
            <a:ext cx="1752600" cy="1778903"/>
          </a:xfrm>
          <a:prstGeom prst="rect">
            <a:avLst/>
          </a:prstGeom>
          <a:effectLst/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0"/>
          <p:cNvSpPr>
            <a:spLocks noGrp="1"/>
          </p:cNvSpPr>
          <p:nvPr>
            <p:ph type="ctrTitle"/>
          </p:nvPr>
        </p:nvSpPr>
        <p:spPr>
          <a:xfrm>
            <a:off x="580571" y="952399"/>
            <a:ext cx="3749523" cy="2857199"/>
          </a:xfrm>
        </p:spPr>
        <p:txBody>
          <a:bodyPr>
            <a:noAutofit/>
          </a:bodyPr>
          <a:lstStyle/>
          <a:p>
            <a:pPr>
              <a:lnSpc>
                <a:spcPct val="80000"/>
              </a:lnSpc>
            </a:pPr>
            <a:r>
              <a:rPr lang="en-US" sz="5000" dirty="0" smtClean="0">
                <a:solidFill>
                  <a:schemeClr val="bg1"/>
                </a:solidFill>
              </a:rPr>
              <a:t>Things New Converts Need to Know</a:t>
            </a:r>
            <a:endParaRPr lang="en-US" sz="5000" dirty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74953" y="4789714"/>
            <a:ext cx="8311848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400" b="1" dirty="0" smtClean="0"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  <a:latin typeface="Rockwell"/>
                <a:cs typeface="Rockwell"/>
              </a:rPr>
              <a:t>They need to face doubts immediately  </a:t>
            </a:r>
            <a:r>
              <a:rPr lang="en-US" sz="2400" dirty="0" smtClean="0"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  <a:latin typeface="Rockwell"/>
                <a:cs typeface="Rockwell"/>
              </a:rPr>
              <a:t>(2 Pet. 1:10;  1 Pet. 3:15).</a:t>
            </a:r>
            <a:endParaRPr lang="en-US" sz="2400" dirty="0">
              <a:effectLst>
                <a:outerShdw blurRad="50800" dist="38100" dir="2700000">
                  <a:srgbClr val="000000">
                    <a:alpha val="43000"/>
                  </a:srgbClr>
                </a:outerShdw>
              </a:effectLst>
              <a:latin typeface="Rockwell"/>
              <a:cs typeface="Rockwell"/>
            </a:endParaRPr>
          </a:p>
        </p:txBody>
      </p:sp>
      <p:pic>
        <p:nvPicPr>
          <p:cNvPr id="8" name="Picture 7" descr="bible_study20120-bible-med-wide.jpg"/>
          <p:cNvPicPr>
            <a:picLocks noChangeAspect="1"/>
          </p:cNvPicPr>
          <p:nvPr/>
        </p:nvPicPr>
        <p:blipFill>
          <a:blip r:embed="rId2"/>
          <a:srcRect l="27264" r="9740" b="2837"/>
          <a:stretch>
            <a:fillRect/>
          </a:stretch>
        </p:blipFill>
        <p:spPr>
          <a:xfrm>
            <a:off x="4800600" y="2514600"/>
            <a:ext cx="1736876" cy="175260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rcRect l="4378" r="2309"/>
          <a:stretch>
            <a:fillRect/>
          </a:stretch>
        </p:blipFill>
        <p:spPr>
          <a:xfrm flipH="1">
            <a:off x="6934200" y="354697"/>
            <a:ext cx="1752600" cy="1778903"/>
          </a:xfrm>
          <a:prstGeom prst="rect">
            <a:avLst/>
          </a:prstGeom>
          <a:effectLst/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0"/>
          <p:cNvSpPr>
            <a:spLocks noGrp="1"/>
          </p:cNvSpPr>
          <p:nvPr>
            <p:ph type="ctrTitle"/>
          </p:nvPr>
        </p:nvSpPr>
        <p:spPr>
          <a:xfrm>
            <a:off x="580571" y="952399"/>
            <a:ext cx="3749523" cy="2857199"/>
          </a:xfrm>
        </p:spPr>
        <p:txBody>
          <a:bodyPr>
            <a:noAutofit/>
          </a:bodyPr>
          <a:lstStyle/>
          <a:p>
            <a:pPr>
              <a:lnSpc>
                <a:spcPct val="80000"/>
              </a:lnSpc>
            </a:pPr>
            <a:r>
              <a:rPr lang="en-US" sz="5000" dirty="0" smtClean="0">
                <a:solidFill>
                  <a:schemeClr val="bg1"/>
                </a:solidFill>
              </a:rPr>
              <a:t>Things New Converts Need to Know</a:t>
            </a:r>
            <a:endParaRPr lang="en-US" sz="5000" dirty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74953" y="4789714"/>
            <a:ext cx="7922380" cy="1508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400" b="1" dirty="0" smtClean="0"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  <a:latin typeface="Rockwell"/>
                <a:cs typeface="Rockwell"/>
              </a:rPr>
              <a:t>They need </a:t>
            </a:r>
            <a:r>
              <a:rPr lang="en-US" sz="3400" b="1" smtClean="0"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  <a:latin typeface="Rockwell"/>
                <a:cs typeface="Rockwell"/>
              </a:rPr>
              <a:t>to feel </a:t>
            </a:r>
            <a:r>
              <a:rPr lang="en-US" sz="3400" b="1" dirty="0" smtClean="0"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  <a:latin typeface="Rockwell"/>
                <a:cs typeface="Rockwell"/>
              </a:rPr>
              <a:t>valued like everyone else </a:t>
            </a:r>
            <a:r>
              <a:rPr lang="en-US" sz="2400" dirty="0" smtClean="0"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  <a:latin typeface="Rockwell"/>
                <a:cs typeface="Rockwell"/>
              </a:rPr>
              <a:t>(1 Pet. 1:23; 1 Pet. 2:9;  Luke 15:23; 1 Cor. 12:12-14 ).</a:t>
            </a:r>
            <a:endParaRPr lang="en-US" sz="2400" dirty="0">
              <a:effectLst>
                <a:outerShdw blurRad="50800" dist="38100" dir="2700000">
                  <a:srgbClr val="000000">
                    <a:alpha val="43000"/>
                  </a:srgbClr>
                </a:outerShdw>
              </a:effectLst>
              <a:latin typeface="Rockwell"/>
              <a:cs typeface="Rockwell"/>
            </a:endParaRPr>
          </a:p>
        </p:txBody>
      </p:sp>
      <p:pic>
        <p:nvPicPr>
          <p:cNvPr id="8" name="Picture 7" descr="bible_study20120-bible-med-wide.jpg"/>
          <p:cNvPicPr>
            <a:picLocks noChangeAspect="1"/>
          </p:cNvPicPr>
          <p:nvPr/>
        </p:nvPicPr>
        <p:blipFill>
          <a:blip r:embed="rId2"/>
          <a:srcRect l="27264" r="9740" b="2837"/>
          <a:stretch>
            <a:fillRect/>
          </a:stretch>
        </p:blipFill>
        <p:spPr>
          <a:xfrm>
            <a:off x="4800600" y="2514600"/>
            <a:ext cx="1736876" cy="175260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rcRect l="4378" r="2309"/>
          <a:stretch>
            <a:fillRect/>
          </a:stretch>
        </p:blipFill>
        <p:spPr>
          <a:xfrm flipH="1">
            <a:off x="6934200" y="354697"/>
            <a:ext cx="1752600" cy="1778903"/>
          </a:xfrm>
          <a:prstGeom prst="rect">
            <a:avLst/>
          </a:prstGeom>
          <a:effectLst/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0"/>
          <p:cNvSpPr>
            <a:spLocks noGrp="1"/>
          </p:cNvSpPr>
          <p:nvPr>
            <p:ph type="ctrTitle"/>
          </p:nvPr>
        </p:nvSpPr>
        <p:spPr>
          <a:xfrm>
            <a:off x="580571" y="952399"/>
            <a:ext cx="3749523" cy="2857199"/>
          </a:xfrm>
        </p:spPr>
        <p:txBody>
          <a:bodyPr>
            <a:noAutofit/>
          </a:bodyPr>
          <a:lstStyle/>
          <a:p>
            <a:pPr>
              <a:lnSpc>
                <a:spcPct val="80000"/>
              </a:lnSpc>
            </a:pPr>
            <a:r>
              <a:rPr lang="en-US" sz="5000" dirty="0" smtClean="0">
                <a:solidFill>
                  <a:schemeClr val="bg1"/>
                </a:solidFill>
              </a:rPr>
              <a:t>Things New Coverts Need to Know</a:t>
            </a:r>
            <a:endParaRPr lang="en-US" sz="5000" dirty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74953" y="4789714"/>
            <a:ext cx="7716761" cy="1508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400" b="1" dirty="0" smtClean="0"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  <a:latin typeface="Rockwell"/>
                <a:cs typeface="Rockwell"/>
              </a:rPr>
              <a:t>They are without excuse for unfaithfulness </a:t>
            </a:r>
            <a:r>
              <a:rPr lang="en-US" sz="2400" dirty="0" smtClean="0"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  <a:latin typeface="Rockwell"/>
                <a:cs typeface="Rockwell"/>
              </a:rPr>
              <a:t>(Matt. 13:6, 21; 1 John 1:8-2:1; Acts 8:20-24).</a:t>
            </a:r>
            <a:endParaRPr lang="en-US" sz="2400" dirty="0">
              <a:effectLst>
                <a:outerShdw blurRad="50800" dist="38100" dir="2700000">
                  <a:srgbClr val="000000">
                    <a:alpha val="43000"/>
                  </a:srgbClr>
                </a:outerShdw>
              </a:effectLst>
              <a:latin typeface="Rockwell"/>
              <a:cs typeface="Rockwell"/>
            </a:endParaRPr>
          </a:p>
        </p:txBody>
      </p:sp>
      <p:pic>
        <p:nvPicPr>
          <p:cNvPr id="8" name="Picture 7" descr="bible_study20120-bible-med-wide.jpg"/>
          <p:cNvPicPr>
            <a:picLocks noChangeAspect="1"/>
          </p:cNvPicPr>
          <p:nvPr/>
        </p:nvPicPr>
        <p:blipFill>
          <a:blip r:embed="rId2"/>
          <a:srcRect l="27264" r="9740" b="2837"/>
          <a:stretch>
            <a:fillRect/>
          </a:stretch>
        </p:blipFill>
        <p:spPr>
          <a:xfrm>
            <a:off x="4800600" y="2514600"/>
            <a:ext cx="1736876" cy="175260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rcRect l="4378" r="2309"/>
          <a:stretch>
            <a:fillRect/>
          </a:stretch>
        </p:blipFill>
        <p:spPr>
          <a:xfrm flipH="1">
            <a:off x="6934200" y="354697"/>
            <a:ext cx="1752600" cy="1778903"/>
          </a:xfrm>
          <a:prstGeom prst="rect">
            <a:avLst/>
          </a:prstGeom>
          <a:effectLst/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theme/theme1.xml><?xml version="1.0" encoding="utf-8"?>
<a:theme xmlns:a="http://schemas.openxmlformats.org/drawingml/2006/main" name="Advantage">
  <a:themeElements>
    <a:clrScheme name="Advantage">
      <a:dk1>
        <a:sysClr val="windowText" lastClr="000000"/>
      </a:dk1>
      <a:lt1>
        <a:sysClr val="window" lastClr="FFFFFF"/>
      </a:lt1>
      <a:dk2>
        <a:srgbClr val="2B142D"/>
      </a:dk2>
      <a:lt2>
        <a:srgbClr val="C3AFCC"/>
      </a:lt2>
      <a:accent1>
        <a:srgbClr val="663366"/>
      </a:accent1>
      <a:accent2>
        <a:srgbClr val="330F42"/>
      </a:accent2>
      <a:accent3>
        <a:srgbClr val="666699"/>
      </a:accent3>
      <a:accent4>
        <a:srgbClr val="999966"/>
      </a:accent4>
      <a:accent5>
        <a:srgbClr val="F7901E"/>
      </a:accent5>
      <a:accent6>
        <a:srgbClr val="A3A101"/>
      </a:accent6>
      <a:hlink>
        <a:srgbClr val="BC5FBC"/>
      </a:hlink>
      <a:folHlink>
        <a:srgbClr val="9775A7"/>
      </a:folHlink>
    </a:clrScheme>
    <a:fontScheme name="Advantage">
      <a:majorFont>
        <a:latin typeface="Rockwell"/>
        <a:ea typeface=""/>
        <a:cs typeface=""/>
        <a:font script="Jpan" typeface="ＭＳ ゴシック"/>
      </a:majorFont>
      <a:minorFont>
        <a:latin typeface="Rockwell"/>
        <a:ea typeface=""/>
        <a:cs typeface=""/>
        <a:font script="Jpan" typeface="ＭＳ ゴシック"/>
      </a:minorFont>
    </a:fontScheme>
    <a:fmtScheme name="Advantage">
      <a: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40000"/>
                <a:alpha val="100000"/>
                <a:satMod val="150000"/>
                <a:lumMod val="100000"/>
              </a:schemeClr>
            </a:gs>
            <a:gs pos="100000">
              <a:schemeClr val="phClr">
                <a:tint val="70000"/>
                <a:shade val="100000"/>
                <a:alpha val="100000"/>
                <a:satMod val="200000"/>
                <a:lumMod val="100000"/>
              </a:schemeClr>
            </a:gs>
          </a:gsLst>
          <a:lin ang="6000000" scaled="1"/>
        </a:gradFill>
        <a:gradFill rotWithShape="1">
          <a:gsLst>
            <a:gs pos="0">
              <a:schemeClr val="phClr">
                <a:shade val="40000"/>
                <a:alpha val="100000"/>
                <a:satMod val="150000"/>
                <a:lumMod val="100000"/>
              </a:schemeClr>
            </a:gs>
            <a:gs pos="100000">
              <a:schemeClr val="phClr">
                <a:tint val="70000"/>
                <a:shade val="100000"/>
                <a:alpha val="100000"/>
                <a:satMod val="200000"/>
                <a:lumMod val="100000"/>
              </a:schemeClr>
            </a:gs>
          </a:gsLst>
          <a:lin ang="5400000" scaled="1"/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50800" dist="25400" dir="13500000">
              <a:srgbClr val="FFFFFF">
                <a:alpha val="75000"/>
              </a:srgbClr>
            </a:innerShdw>
            <a:outerShdw blurRad="63500" dist="25400" dir="5400000" rotWithShape="0">
              <a:srgbClr val="808080">
                <a:alpha val="75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twoPt" dir="tl">
              <a:rot lat="0" lon="0" rev="4500000"/>
            </a:lightRig>
          </a:scene3d>
          <a:sp3d>
            <a:bevelT w="635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1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Advantage.thmx</Template>
  <TotalTime>836</TotalTime>
  <Words>157</Words>
  <Application>Microsoft Macintosh PowerPoint</Application>
  <PresentationFormat>On-screen Show (4:3)</PresentationFormat>
  <Paragraphs>8</Paragraphs>
  <Slides>4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Advantage</vt:lpstr>
      <vt:lpstr>Things New Converts Need to Know</vt:lpstr>
      <vt:lpstr>Things New Converts Need to Know</vt:lpstr>
      <vt:lpstr>Things New Converts Need to Know</vt:lpstr>
      <vt:lpstr>Things New Coverts Need to Know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Things New Coverts Need to Know</dc:title>
  <dc:creator>Kyle Pope</dc:creator>
  <cp:lastModifiedBy>Kyle Pope</cp:lastModifiedBy>
  <cp:revision>15</cp:revision>
  <dcterms:created xsi:type="dcterms:W3CDTF">2015-07-08T03:41:42Z</dcterms:created>
  <dcterms:modified xsi:type="dcterms:W3CDTF">2015-07-08T03:42:11Z</dcterms:modified>
</cp:coreProperties>
</file>