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sldIdLst>
    <p:sldId id="329" r:id="rId2"/>
    <p:sldId id="372" r:id="rId3"/>
    <p:sldId id="327" r:id="rId4"/>
    <p:sldId id="275" r:id="rId5"/>
    <p:sldId id="330" r:id="rId6"/>
    <p:sldId id="323" r:id="rId7"/>
    <p:sldId id="268" r:id="rId8"/>
    <p:sldId id="269" r:id="rId9"/>
    <p:sldId id="262" r:id="rId10"/>
    <p:sldId id="263" r:id="rId11"/>
    <p:sldId id="276" r:id="rId12"/>
    <p:sldId id="277" r:id="rId13"/>
    <p:sldId id="278" r:id="rId14"/>
    <p:sldId id="379" r:id="rId15"/>
    <p:sldId id="279" r:id="rId16"/>
    <p:sldId id="380" r:id="rId17"/>
    <p:sldId id="281" r:id="rId18"/>
    <p:sldId id="325" r:id="rId19"/>
    <p:sldId id="282" r:id="rId20"/>
    <p:sldId id="328" r:id="rId21"/>
    <p:sldId id="331" r:id="rId22"/>
    <p:sldId id="284" r:id="rId23"/>
    <p:sldId id="285" r:id="rId24"/>
    <p:sldId id="286" r:id="rId25"/>
    <p:sldId id="287" r:id="rId26"/>
    <p:sldId id="261" r:id="rId27"/>
  </p:sldIdLst>
  <p:sldSz cx="9144000" cy="6858000" type="screen4x3"/>
  <p:notesSz cx="6858000" cy="9144000"/>
  <p:embeddedFontLst>
    <p:embeddedFont>
      <p:font typeface="Calibri"/>
      <p:regular r:id="rId28"/>
      <p:bold r:id="rId29"/>
      <p:italic r:id="rId30"/>
      <p:boldItalic r:id="rId31"/>
    </p:embeddedFont>
    <p:embeddedFont>
      <p:font typeface="Anything You Want"/>
      <p:regular r:id="rId32"/>
    </p:embeddedFont>
    <p:embeddedFont>
      <p:font typeface="Maiandra GD"/>
      <p:regular r:id="rId33"/>
      <p:bold r:id="rId34"/>
      <p:italic r:id="rId35"/>
    </p:embeddedFont>
    <p:embeddedFont>
      <p:font typeface="Chelsea Studio"/>
      <p:regular r:id="rId36"/>
    </p:embeddedFont>
    <p:embeddedFont>
      <p:font typeface="Tahoma"/>
      <p:regular r:id="rId37"/>
      <p:bold r:id="rId38"/>
    </p:embeddedFont>
    <p:embeddedFont>
      <p:font typeface="Partridge"/>
      <p:regular r:id="rId39"/>
    </p:embeddedFont>
    <p:embeddedFont>
      <p:font typeface="PP Handwriting"/>
      <p:regular r:id="rId40"/>
    </p:embeddedFont>
    <p:embeddedFont>
      <p:font typeface="Impact"/>
      <p:regular r:id="rId41"/>
    </p:embeddedFont>
    <p:embeddedFont>
      <p:font typeface="Arial Rounded MT Bold"/>
      <p:regular r:id="rId4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a:srgbClr val="FF0000"/>
    <a:srgbClr val="00CCFF"/>
    <a:srgbClr val="0000FF"/>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font" Target="fonts/font1.fntdata"/><Relationship Id="rId29" Type="http://schemas.openxmlformats.org/officeDocument/2006/relationships/font" Target="fonts/font2.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3.fntdata"/><Relationship Id="rId31" Type="http://schemas.openxmlformats.org/officeDocument/2006/relationships/font" Target="fonts/font4.fntdata"/><Relationship Id="rId32" Type="http://schemas.openxmlformats.org/officeDocument/2006/relationships/font" Target="fonts/font5.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6.fntdata"/><Relationship Id="rId34" Type="http://schemas.openxmlformats.org/officeDocument/2006/relationships/font" Target="fonts/font7.fntdata"/><Relationship Id="rId35" Type="http://schemas.openxmlformats.org/officeDocument/2006/relationships/font" Target="fonts/font8.fntdata"/><Relationship Id="rId36" Type="http://schemas.openxmlformats.org/officeDocument/2006/relationships/font" Target="fonts/font9.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10.fntdata"/><Relationship Id="rId38" Type="http://schemas.openxmlformats.org/officeDocument/2006/relationships/font" Target="fonts/font11.fntdata"/><Relationship Id="rId39" Type="http://schemas.openxmlformats.org/officeDocument/2006/relationships/font" Target="fonts/font12.fntdata"/><Relationship Id="rId40" Type="http://schemas.openxmlformats.org/officeDocument/2006/relationships/font" Target="fonts/font13.fntdata"/><Relationship Id="rId41" Type="http://schemas.openxmlformats.org/officeDocument/2006/relationships/font" Target="fonts/font14.fntdata"/><Relationship Id="rId42" Type="http://schemas.openxmlformats.org/officeDocument/2006/relationships/font" Target="fonts/font15.fntdata"/><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B2748-809A-4F4F-9565-104A0F76FF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544C-69BF-4B5A-B484-3DD926A8EF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EFD06-B5ED-4556-B4C8-9F46341AFB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528C97-C4E1-4AA2-B4E0-8E33BBD9A3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0800F7-DF0B-49D6-B4E0-8EFA7A6897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01903-98D1-4FF0-9673-E2D7443501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AAAA74-0161-49D3-8F3F-4EDE70919E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62457-B74F-4AB3-A2C7-0BB0E04439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976064-1AA7-46C5-A07A-7F32708686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8636A8-7477-4223-AE93-754AA24416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898A6-C262-4F14-A809-D16EBEC89B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BB8096-0FAD-46BF-9318-FBA902424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E44CF2-4BDF-4E3B-9DD8-44A21CE263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oroyfinanzas.com/wp-content/uploads/2011/08/denarius.jpg" TargetMode="External"/><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4" descr="Child's drawing of house"/>
          <p:cNvPicPr>
            <a:picLocks noGrp="1" noChangeAspect="1" noChangeArrowheads="1"/>
          </p:cNvPicPr>
          <p:nvPr>
            <p:ph/>
          </p:nvPr>
        </p:nvPicPr>
        <p:blipFill>
          <a:blip r:embed="rId2" cstate="print"/>
          <a:srcRect/>
          <a:stretch>
            <a:fillRect/>
          </a:stretch>
        </p:blipFill>
        <p:spPr>
          <a:xfrm>
            <a:off x="0" y="-304800"/>
            <a:ext cx="9144000" cy="7137400"/>
          </a:xfrm>
          <a:noFill/>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3" descr="14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7586" name="Text Box 2"/>
          <p:cNvSpPr txBox="1">
            <a:spLocks noChangeArrowheads="1"/>
          </p:cNvSpPr>
          <p:nvPr/>
        </p:nvSpPr>
        <p:spPr bwMode="auto">
          <a:xfrm>
            <a:off x="2133600" y="381000"/>
            <a:ext cx="6553200" cy="1582738"/>
          </a:xfrm>
          <a:prstGeom prst="rect">
            <a:avLst/>
          </a:prstGeom>
          <a:noFill/>
          <a:ln w="28575">
            <a:solidFill>
              <a:srgbClr val="00FF00"/>
            </a:solid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C0C0C0"/>
                  </a:outerShdw>
                </a:effectLst>
                <a:latin typeface="Maiandra GD" pitchFamily="34" charset="0"/>
              </a:rPr>
              <a:t>The far country is the world in which everything at home is disregarded</a:t>
            </a:r>
          </a:p>
        </p:txBody>
      </p:sp>
      <p:pic>
        <p:nvPicPr>
          <p:cNvPr id="10244" name="Picture 4" descr="188072_walking_down_the_pathway_1"/>
          <p:cNvPicPr>
            <a:picLocks noChangeAspect="1" noChangeArrowheads="1"/>
          </p:cNvPicPr>
          <p:nvPr/>
        </p:nvPicPr>
        <p:blipFill>
          <a:blip r:embed="rId3" cstate="print"/>
          <a:srcRect/>
          <a:stretch>
            <a:fillRect/>
          </a:stretch>
        </p:blipFill>
        <p:spPr bwMode="auto">
          <a:xfrm>
            <a:off x="3810000" y="2286000"/>
            <a:ext cx="3521075" cy="44958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9" descr="16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ext Box 2"/>
          <p:cNvSpPr txBox="1">
            <a:spLocks noChangeArrowheads="1"/>
          </p:cNvSpPr>
          <p:nvPr/>
        </p:nvSpPr>
        <p:spPr bwMode="auto">
          <a:xfrm>
            <a:off x="914400" y="228600"/>
            <a:ext cx="6934200" cy="608013"/>
          </a:xfrm>
          <a:prstGeom prst="rect">
            <a:avLst/>
          </a:prstGeom>
          <a:solidFill>
            <a:srgbClr val="FFFF00"/>
          </a:solidFill>
          <a:ln w="28575">
            <a:solidFill>
              <a:schemeClr val="tx1"/>
            </a:solidFill>
            <a:miter lim="800000"/>
            <a:headEnd/>
            <a:tailEnd/>
          </a:ln>
        </p:spPr>
        <p:txBody>
          <a:bodyPr>
            <a:spAutoFit/>
          </a:bodyPr>
          <a:lstStyle/>
          <a:p>
            <a:pPr algn="ctr">
              <a:spcBef>
                <a:spcPct val="50000"/>
              </a:spcBef>
            </a:pPr>
            <a:r>
              <a:rPr lang="en-US" sz="3200" b="1" i="1"/>
              <a:t>The Far Country </a:t>
            </a:r>
          </a:p>
        </p:txBody>
      </p:sp>
      <p:sp>
        <p:nvSpPr>
          <p:cNvPr id="64515" name="Text Box 3"/>
          <p:cNvSpPr txBox="1">
            <a:spLocks noChangeArrowheads="1"/>
          </p:cNvSpPr>
          <p:nvPr/>
        </p:nvSpPr>
        <p:spPr bwMode="auto">
          <a:xfrm>
            <a:off x="838200" y="990600"/>
            <a:ext cx="81534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rPr>
              <a:t>Promises freedom and adventure</a:t>
            </a:r>
          </a:p>
        </p:txBody>
      </p:sp>
      <p:sp>
        <p:nvSpPr>
          <p:cNvPr id="64516" name="Text Box 4"/>
          <p:cNvSpPr txBox="1">
            <a:spLocks noChangeArrowheads="1"/>
          </p:cNvSpPr>
          <p:nvPr/>
        </p:nvSpPr>
        <p:spPr bwMode="auto">
          <a:xfrm>
            <a:off x="838200" y="1630363"/>
            <a:ext cx="8229600" cy="579437"/>
          </a:xfrm>
          <a:prstGeom prst="rect">
            <a:avLst/>
          </a:prstGeom>
          <a:noFill/>
          <a:ln w="9525">
            <a:noFill/>
            <a:miter lim="800000"/>
            <a:headEnd/>
            <a:tailEnd/>
          </a:ln>
        </p:spPr>
        <p:txBody>
          <a:bodyPr>
            <a:spAutoFit/>
          </a:bodyPr>
          <a:lstStyle/>
          <a:p>
            <a:pPr>
              <a:spcBef>
                <a:spcPct val="50000"/>
              </a:spcBef>
            </a:pPr>
            <a:r>
              <a:rPr lang="en-US" sz="3200">
                <a:solidFill>
                  <a:schemeClr val="bg1"/>
                </a:solidFill>
              </a:rPr>
              <a:t>Offers unconditional love without cost</a:t>
            </a:r>
          </a:p>
        </p:txBody>
      </p:sp>
      <p:sp>
        <p:nvSpPr>
          <p:cNvPr id="64517" name="Text Box 5"/>
          <p:cNvSpPr txBox="1">
            <a:spLocks noChangeArrowheads="1"/>
          </p:cNvSpPr>
          <p:nvPr/>
        </p:nvSpPr>
        <p:spPr bwMode="auto">
          <a:xfrm>
            <a:off x="1219200" y="2438400"/>
            <a:ext cx="7239000" cy="579438"/>
          </a:xfrm>
          <a:prstGeom prst="rect">
            <a:avLst/>
          </a:prstGeom>
          <a:noFill/>
          <a:ln w="9525">
            <a:noFill/>
            <a:miter lim="800000"/>
            <a:headEnd/>
            <a:tailEnd/>
          </a:ln>
          <a:effectLst/>
        </p:spPr>
        <p:txBody>
          <a:bodyPr>
            <a:spAutoFit/>
          </a:bodyPr>
          <a:lstStyle/>
          <a:p>
            <a:pPr>
              <a:spcBef>
                <a:spcPct val="50000"/>
              </a:spcBef>
              <a:defRPr/>
            </a:pPr>
            <a:r>
              <a:rPr lang="en-US" sz="3200" b="1" u="sng">
                <a:solidFill>
                  <a:srgbClr val="00FF00"/>
                </a:solidFill>
                <a:effectLst>
                  <a:outerShdw blurRad="38100" dist="38100" dir="2700000" algn="tl">
                    <a:srgbClr val="C0C0C0"/>
                  </a:outerShdw>
                </a:effectLst>
              </a:rPr>
              <a:t>The call is</a:t>
            </a:r>
            <a:r>
              <a:rPr lang="en-US" sz="3200" b="1">
                <a:solidFill>
                  <a:srgbClr val="00FF00"/>
                </a:solidFill>
                <a:effectLst>
                  <a:outerShdw blurRad="38100" dist="38100" dir="2700000" algn="tl">
                    <a:srgbClr val="C0C0C0"/>
                  </a:outerShdw>
                </a:effectLst>
              </a:rPr>
              <a:t>:</a:t>
            </a:r>
            <a:r>
              <a:rPr lang="en-US" sz="3200"/>
              <a:t> </a:t>
            </a:r>
          </a:p>
        </p:txBody>
      </p:sp>
      <p:sp>
        <p:nvSpPr>
          <p:cNvPr id="64518" name="Text Box 6"/>
          <p:cNvSpPr txBox="1">
            <a:spLocks noChangeArrowheads="1"/>
          </p:cNvSpPr>
          <p:nvPr/>
        </p:nvSpPr>
        <p:spPr bwMode="auto">
          <a:xfrm>
            <a:off x="1143000" y="3429000"/>
            <a:ext cx="6096000" cy="579438"/>
          </a:xfrm>
          <a:prstGeom prst="rect">
            <a:avLst/>
          </a:prstGeom>
          <a:noFill/>
          <a:ln w="9525">
            <a:noFill/>
            <a:miter lim="800000"/>
            <a:headEnd/>
            <a:tailEnd/>
          </a:ln>
        </p:spPr>
        <p:txBody>
          <a:bodyPr>
            <a:spAutoFit/>
          </a:bodyPr>
          <a:lstStyle/>
          <a:p>
            <a:pPr>
              <a:spcBef>
                <a:spcPct val="50000"/>
              </a:spcBef>
              <a:buFontTx/>
              <a:buChar char="•"/>
            </a:pPr>
            <a:r>
              <a:rPr lang="en-US" sz="3200">
                <a:solidFill>
                  <a:srgbClr val="FFFF00"/>
                </a:solidFill>
              </a:rPr>
              <a:t> loud</a:t>
            </a:r>
          </a:p>
        </p:txBody>
      </p:sp>
      <p:sp>
        <p:nvSpPr>
          <p:cNvPr id="64519" name="Text Box 7"/>
          <p:cNvSpPr txBox="1">
            <a:spLocks noChangeArrowheads="1"/>
          </p:cNvSpPr>
          <p:nvPr/>
        </p:nvSpPr>
        <p:spPr bwMode="auto">
          <a:xfrm>
            <a:off x="1828800" y="4267200"/>
            <a:ext cx="6172200" cy="579438"/>
          </a:xfrm>
          <a:prstGeom prst="rect">
            <a:avLst/>
          </a:prstGeom>
          <a:noFill/>
          <a:ln w="9525">
            <a:noFill/>
            <a:miter lim="800000"/>
            <a:headEnd/>
            <a:tailEnd/>
          </a:ln>
        </p:spPr>
        <p:txBody>
          <a:bodyPr>
            <a:spAutoFit/>
          </a:bodyPr>
          <a:lstStyle/>
          <a:p>
            <a:pPr>
              <a:spcBef>
                <a:spcPct val="50000"/>
              </a:spcBef>
              <a:buFontTx/>
              <a:buChar char="•"/>
            </a:pPr>
            <a:r>
              <a:rPr lang="en-US" sz="3200">
                <a:solidFill>
                  <a:srgbClr val="FFFF00"/>
                </a:solidFill>
              </a:rPr>
              <a:t> constant</a:t>
            </a:r>
          </a:p>
        </p:txBody>
      </p:sp>
      <p:sp>
        <p:nvSpPr>
          <p:cNvPr id="64520" name="Text Box 8"/>
          <p:cNvSpPr txBox="1">
            <a:spLocks noChangeArrowheads="1"/>
          </p:cNvSpPr>
          <p:nvPr/>
        </p:nvSpPr>
        <p:spPr bwMode="auto">
          <a:xfrm>
            <a:off x="3124200" y="5029200"/>
            <a:ext cx="4191000" cy="579438"/>
          </a:xfrm>
          <a:prstGeom prst="rect">
            <a:avLst/>
          </a:prstGeom>
          <a:noFill/>
          <a:ln w="9525">
            <a:noFill/>
            <a:miter lim="800000"/>
            <a:headEnd/>
            <a:tailEnd/>
          </a:ln>
        </p:spPr>
        <p:txBody>
          <a:bodyPr>
            <a:spAutoFit/>
          </a:bodyPr>
          <a:lstStyle/>
          <a:p>
            <a:pPr>
              <a:spcBef>
                <a:spcPct val="50000"/>
              </a:spcBef>
              <a:buFontTx/>
              <a:buChar char="•"/>
            </a:pPr>
            <a:r>
              <a:rPr lang="en-US" sz="3200">
                <a:solidFill>
                  <a:srgbClr val="FFFF00"/>
                </a:solidFill>
              </a:rPr>
              <a:t> everywhere</a:t>
            </a:r>
          </a:p>
        </p:txBody>
      </p:sp>
      <p:pic>
        <p:nvPicPr>
          <p:cNvPr id="11274" name="Picture 12" descr="the_road_and_the_clouds_thelma_louise"/>
          <p:cNvPicPr>
            <a:picLocks noChangeAspect="1" noChangeArrowheads="1"/>
          </p:cNvPicPr>
          <p:nvPr/>
        </p:nvPicPr>
        <p:blipFill>
          <a:blip r:embed="rId3" cstate="print"/>
          <a:srcRect/>
          <a:stretch>
            <a:fillRect/>
          </a:stretch>
        </p:blipFill>
        <p:spPr bwMode="auto">
          <a:xfrm>
            <a:off x="5791200" y="2209800"/>
            <a:ext cx="2884488" cy="43434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4516"/>
                                        </p:tgtEl>
                                        <p:attrNameLst>
                                          <p:attrName>style.visibility</p:attrName>
                                        </p:attrNameLst>
                                      </p:cBhvr>
                                      <p:to>
                                        <p:strVal val="visible"/>
                                      </p:to>
                                    </p:set>
                                    <p:anim calcmode="lin" valueType="num">
                                      <p:cBhvr>
                                        <p:cTn id="12" dur="1000" fill="hold"/>
                                        <p:tgtEl>
                                          <p:spTgt spid="64516"/>
                                        </p:tgtEl>
                                        <p:attrNameLst>
                                          <p:attrName>ppt_w</p:attrName>
                                        </p:attrNameLst>
                                      </p:cBhvr>
                                      <p:tavLst>
                                        <p:tav tm="0">
                                          <p:val>
                                            <p:fltVal val="0"/>
                                          </p:val>
                                        </p:tav>
                                        <p:tav tm="100000">
                                          <p:val>
                                            <p:strVal val="#ppt_w"/>
                                          </p:val>
                                        </p:tav>
                                      </p:tavLst>
                                    </p:anim>
                                    <p:anim calcmode="lin" valueType="num">
                                      <p:cBhvr>
                                        <p:cTn id="13" dur="1000" fill="hold"/>
                                        <p:tgtEl>
                                          <p:spTgt spid="64516"/>
                                        </p:tgtEl>
                                        <p:attrNameLst>
                                          <p:attrName>ppt_h</p:attrName>
                                        </p:attrNameLst>
                                      </p:cBhvr>
                                      <p:tavLst>
                                        <p:tav tm="0">
                                          <p:val>
                                            <p:fltVal val="0"/>
                                          </p:val>
                                        </p:tav>
                                        <p:tav tm="100000">
                                          <p:val>
                                            <p:strVal val="#ppt_h"/>
                                          </p:val>
                                        </p:tav>
                                      </p:tavLst>
                                    </p:anim>
                                    <p:anim calcmode="lin" valueType="num">
                                      <p:cBhvr>
                                        <p:cTn id="14" dur="1000" fill="hold"/>
                                        <p:tgtEl>
                                          <p:spTgt spid="64516"/>
                                        </p:tgtEl>
                                        <p:attrNameLst>
                                          <p:attrName>style.rotation</p:attrName>
                                        </p:attrNameLst>
                                      </p:cBhvr>
                                      <p:tavLst>
                                        <p:tav tm="0">
                                          <p:val>
                                            <p:fltVal val="90"/>
                                          </p:val>
                                        </p:tav>
                                        <p:tav tm="100000">
                                          <p:val>
                                            <p:fltVal val="0"/>
                                          </p:val>
                                        </p:tav>
                                      </p:tavLst>
                                    </p:anim>
                                    <p:animEffect transition="in" filter="fade">
                                      <p:cBhvr>
                                        <p:cTn id="15" dur="1000"/>
                                        <p:tgtEl>
                                          <p:spTgt spid="645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4517"/>
                                        </p:tgtEl>
                                        <p:attrNameLst>
                                          <p:attrName>style.visibility</p:attrName>
                                        </p:attrNameLst>
                                      </p:cBhvr>
                                      <p:to>
                                        <p:strVal val="visible"/>
                                      </p:to>
                                    </p:set>
                                    <p:animEffect transition="in" filter="wheel(4)">
                                      <p:cBhvr>
                                        <p:cTn id="20" dur="2000"/>
                                        <p:tgtEl>
                                          <p:spTgt spid="6451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4518"/>
                                        </p:tgtEl>
                                        <p:attrNameLst>
                                          <p:attrName>style.visibility</p:attrName>
                                        </p:attrNameLst>
                                      </p:cBhvr>
                                      <p:to>
                                        <p:strVal val="visible"/>
                                      </p:to>
                                    </p:set>
                                    <p:animEffect transition="in" filter="checkerboard(across)">
                                      <p:cBhvr>
                                        <p:cTn id="25" dur="500"/>
                                        <p:tgtEl>
                                          <p:spTgt spid="645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64519"/>
                                        </p:tgtEl>
                                        <p:attrNameLst>
                                          <p:attrName>style.visibility</p:attrName>
                                        </p:attrNameLst>
                                      </p:cBhvr>
                                      <p:to>
                                        <p:strVal val="visible"/>
                                      </p:to>
                                    </p:set>
                                    <p:animEffect transition="in" filter="barn(inHorizontal)">
                                      <p:cBhvr>
                                        <p:cTn id="30" dur="500"/>
                                        <p:tgtEl>
                                          <p:spTgt spid="6451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64520"/>
                                        </p:tgtEl>
                                        <p:attrNameLst>
                                          <p:attrName>style.visibility</p:attrName>
                                        </p:attrNameLst>
                                      </p:cBhvr>
                                      <p:to>
                                        <p:strVal val="visible"/>
                                      </p:to>
                                    </p:set>
                                    <p:animEffect transition="in" filter="wheel(4)">
                                      <p:cBhvr>
                                        <p:cTn id="35"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P spid="64517" grpId="0"/>
      <p:bldP spid="64518" grpId="0"/>
      <p:bldP spid="64519" grpId="0"/>
      <p:bldP spid="64520"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6" descr="110949_pixel_field_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Text Box 2"/>
          <p:cNvSpPr txBox="1">
            <a:spLocks noChangeArrowheads="1"/>
          </p:cNvSpPr>
          <p:nvPr/>
        </p:nvSpPr>
        <p:spPr bwMode="auto">
          <a:xfrm rot="-701478">
            <a:off x="1524000" y="1447800"/>
            <a:ext cx="5791200" cy="3178175"/>
          </a:xfrm>
          <a:prstGeom prst="rect">
            <a:avLst/>
          </a:prstGeom>
          <a:solidFill>
            <a:srgbClr val="00FF00"/>
          </a:solidFill>
          <a:ln w="38100">
            <a:solidFill>
              <a:schemeClr val="tx1"/>
            </a:solidFill>
            <a:miter lim="800000"/>
            <a:headEnd/>
            <a:tailEnd/>
          </a:ln>
        </p:spPr>
        <p:txBody>
          <a:bodyPr>
            <a:spAutoFit/>
          </a:bodyPr>
          <a:lstStyle/>
          <a:p>
            <a:pPr algn="ctr">
              <a:spcBef>
                <a:spcPct val="50000"/>
              </a:spcBef>
            </a:pPr>
            <a:r>
              <a:rPr lang="en-US" sz="5000">
                <a:latin typeface="Heavy Rotation" pitchFamily="2" charset="0"/>
              </a:rPr>
              <a:t>It tells us that we cannot be happy until we leave</a:t>
            </a:r>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5" descr="10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466" name="Text Box 2"/>
          <p:cNvSpPr txBox="1">
            <a:spLocks noChangeArrowheads="1"/>
          </p:cNvSpPr>
          <p:nvPr/>
        </p:nvSpPr>
        <p:spPr bwMode="auto">
          <a:xfrm>
            <a:off x="457200" y="457200"/>
            <a:ext cx="8458200" cy="1066800"/>
          </a:xfrm>
          <a:prstGeom prst="rect">
            <a:avLst/>
          </a:prstGeom>
          <a:noFill/>
          <a:ln w="9525">
            <a:noFill/>
            <a:miter lim="800000"/>
            <a:headEnd/>
            <a:tailEnd/>
          </a:ln>
        </p:spPr>
        <p:txBody>
          <a:bodyPr>
            <a:spAutoFit/>
          </a:bodyPr>
          <a:lstStyle/>
          <a:p>
            <a:pPr>
              <a:spcBef>
                <a:spcPct val="50000"/>
              </a:spcBef>
            </a:pPr>
            <a:r>
              <a:rPr lang="en-US" sz="3200">
                <a:solidFill>
                  <a:srgbClr val="00FF00"/>
                </a:solidFill>
              </a:rPr>
              <a:t>The far country calls the young who have 	never tried things before</a:t>
            </a:r>
          </a:p>
        </p:txBody>
      </p:sp>
      <p:sp>
        <p:nvSpPr>
          <p:cNvPr id="62467" name="Text Box 3"/>
          <p:cNvSpPr txBox="1">
            <a:spLocks noChangeArrowheads="1"/>
          </p:cNvSpPr>
          <p:nvPr/>
        </p:nvSpPr>
        <p:spPr bwMode="auto">
          <a:xfrm>
            <a:off x="381000" y="1981200"/>
            <a:ext cx="8458200" cy="1066800"/>
          </a:xfrm>
          <a:prstGeom prst="rect">
            <a:avLst/>
          </a:prstGeom>
          <a:noFill/>
          <a:ln w="9525">
            <a:noFill/>
            <a:miter lim="800000"/>
            <a:headEnd/>
            <a:tailEnd/>
          </a:ln>
        </p:spPr>
        <p:txBody>
          <a:bodyPr>
            <a:spAutoFit/>
          </a:bodyPr>
          <a:lstStyle/>
          <a:p>
            <a:pPr>
              <a:spcBef>
                <a:spcPct val="50000"/>
              </a:spcBef>
            </a:pPr>
            <a:r>
              <a:rPr lang="en-US" sz="3200">
                <a:solidFill>
                  <a:schemeClr val="bg1"/>
                </a:solidFill>
              </a:rPr>
              <a:t>It calls the discouraged who are tired of 	obligations</a:t>
            </a:r>
          </a:p>
        </p:txBody>
      </p:sp>
      <p:sp>
        <p:nvSpPr>
          <p:cNvPr id="62468" name="Text Box 4"/>
          <p:cNvSpPr txBox="1">
            <a:spLocks noChangeArrowheads="1"/>
          </p:cNvSpPr>
          <p:nvPr/>
        </p:nvSpPr>
        <p:spPr bwMode="auto">
          <a:xfrm>
            <a:off x="381000" y="3276600"/>
            <a:ext cx="8458200" cy="579438"/>
          </a:xfrm>
          <a:prstGeom prst="rect">
            <a:avLst/>
          </a:prstGeom>
          <a:noFill/>
          <a:ln w="9525">
            <a:noFill/>
            <a:miter lim="800000"/>
            <a:headEnd/>
            <a:tailEnd/>
          </a:ln>
        </p:spPr>
        <p:txBody>
          <a:bodyPr>
            <a:spAutoFit/>
          </a:bodyPr>
          <a:lstStyle/>
          <a:p>
            <a:pPr>
              <a:spcBef>
                <a:spcPct val="50000"/>
              </a:spcBef>
            </a:pPr>
            <a:r>
              <a:rPr lang="en-US" sz="3200">
                <a:solidFill>
                  <a:srgbClr val="FFFF00"/>
                </a:solidFill>
              </a:rPr>
              <a:t>It calls those who once were in the far country</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checkerboard(across)">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checkerboard(across)">
                                      <p:cBhvr>
                                        <p:cTn id="12" dur="500"/>
                                        <p:tgtEl>
                                          <p:spTgt spid="624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468"/>
                                        </p:tgtEl>
                                        <p:attrNameLst>
                                          <p:attrName>style.visibility</p:attrName>
                                        </p:attrNameLst>
                                      </p:cBhvr>
                                      <p:to>
                                        <p:strVal val="visible"/>
                                      </p:to>
                                    </p:set>
                                    <p:animEffect transition="in" filter="checkerboard(across)">
                                      <p:cBhvr>
                                        <p:cTn id="1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117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23" name="Text Box 3"/>
          <p:cNvSpPr txBox="1">
            <a:spLocks noChangeArrowheads="1"/>
          </p:cNvSpPr>
          <p:nvPr/>
        </p:nvSpPr>
        <p:spPr bwMode="auto">
          <a:xfrm>
            <a:off x="152400" y="746125"/>
            <a:ext cx="3352800" cy="3554413"/>
          </a:xfrm>
          <a:prstGeom prst="rect">
            <a:avLst/>
          </a:prstGeom>
          <a:noFill/>
          <a:ln w="9525">
            <a:noFill/>
            <a:miter lim="800000"/>
            <a:headEnd/>
            <a:tailEnd/>
          </a:ln>
          <a:effectLst/>
        </p:spPr>
        <p:txBody>
          <a:bodyPr>
            <a:spAutoFit/>
          </a:bodyPr>
          <a:lstStyle/>
          <a:p>
            <a:pPr>
              <a:spcBef>
                <a:spcPct val="50000"/>
              </a:spcBef>
              <a:defRPr/>
            </a:pPr>
            <a:r>
              <a:rPr lang="en-US" sz="4500" dirty="0">
                <a:effectLst>
                  <a:outerShdw blurRad="38100" dist="38100" dir="2700000" algn="tl">
                    <a:srgbClr val="C0C0C0"/>
                  </a:outerShdw>
                </a:effectLst>
                <a:latin typeface="Tahoma" pitchFamily="34" charset="0"/>
                <a:ea typeface="Tahoma" pitchFamily="34" charset="0"/>
                <a:cs typeface="Tahoma" pitchFamily="34" charset="0"/>
              </a:rPr>
              <a:t>1. God loves us even though we choose to leave Him</a:t>
            </a:r>
          </a:p>
        </p:txBody>
      </p:sp>
      <p:pic>
        <p:nvPicPr>
          <p:cNvPr id="14340" name="Picture 6" descr="310824_feet"/>
          <p:cNvPicPr>
            <a:picLocks noChangeAspect="1" noChangeArrowheads="1"/>
          </p:cNvPicPr>
          <p:nvPr/>
        </p:nvPicPr>
        <p:blipFill>
          <a:blip r:embed="rId3" cstate="print"/>
          <a:srcRect/>
          <a:stretch>
            <a:fillRect/>
          </a:stretch>
        </p:blipFill>
        <p:spPr bwMode="auto">
          <a:xfrm>
            <a:off x="3505200" y="609600"/>
            <a:ext cx="5243513" cy="5638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7" descr="16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2" name="Text Box 2"/>
          <p:cNvSpPr txBox="1">
            <a:spLocks noChangeArrowheads="1"/>
          </p:cNvSpPr>
          <p:nvPr/>
        </p:nvSpPr>
        <p:spPr bwMode="auto">
          <a:xfrm>
            <a:off x="304800" y="563563"/>
            <a:ext cx="8610600" cy="1200150"/>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2. God loves us even though we ruin our 	lives</a:t>
            </a:r>
          </a:p>
        </p:txBody>
      </p:sp>
      <p:sp>
        <p:nvSpPr>
          <p:cNvPr id="61449" name="Text Box 9"/>
          <p:cNvSpPr txBox="1">
            <a:spLocks noChangeArrowheads="1"/>
          </p:cNvSpPr>
          <p:nvPr/>
        </p:nvSpPr>
        <p:spPr bwMode="auto">
          <a:xfrm>
            <a:off x="152400" y="2057400"/>
            <a:ext cx="5562600" cy="2149475"/>
          </a:xfrm>
          <a:prstGeom prst="rect">
            <a:avLst/>
          </a:prstGeom>
          <a:solidFill>
            <a:srgbClr val="FF00FF"/>
          </a:solidFill>
          <a:ln w="9525">
            <a:noFill/>
            <a:miter lim="800000"/>
            <a:headEnd/>
            <a:tailEnd/>
          </a:ln>
          <a:effectLst/>
        </p:spPr>
        <p:txBody>
          <a:bodyPr>
            <a:spAutoFit/>
          </a:bodyPr>
          <a:lstStyle/>
          <a:p>
            <a:pPr algn="ctr">
              <a:spcBef>
                <a:spcPct val="50000"/>
              </a:spcBef>
              <a:defRPr/>
            </a:pPr>
            <a:r>
              <a:rPr lang="en-US" sz="4500" dirty="0">
                <a:solidFill>
                  <a:srgbClr val="00FF00"/>
                </a:solidFill>
                <a:effectLst>
                  <a:outerShdw blurRad="38100" dist="38100" dir="2700000" algn="tl">
                    <a:srgbClr val="000000"/>
                  </a:outerShdw>
                </a:effectLst>
                <a:latin typeface="PP Handwriting" pitchFamily="2" charset="0"/>
              </a:rPr>
              <a:t>You can break the Father’s heart, but you can never destroy His love</a:t>
            </a:r>
          </a:p>
        </p:txBody>
      </p:sp>
      <p:pic>
        <p:nvPicPr>
          <p:cNvPr id="61448" name="Picture 8" descr="CryingMan"/>
          <p:cNvPicPr>
            <a:picLocks noChangeAspect="1" noChangeArrowheads="1"/>
          </p:cNvPicPr>
          <p:nvPr/>
        </p:nvPicPr>
        <p:blipFill>
          <a:blip r:embed="rId3" cstate="print"/>
          <a:srcRect/>
          <a:stretch>
            <a:fillRect/>
          </a:stretch>
        </p:blipFill>
        <p:spPr bwMode="auto">
          <a:xfrm>
            <a:off x="5638800" y="1905000"/>
            <a:ext cx="3352800" cy="3060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amond(in)">
                                      <p:cBhvr>
                                        <p:cTn id="7" dur="20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169_A_JuiceDrop"/>
          <p:cNvPicPr>
            <a:picLocks noChangeAspect="1" noChangeArrowheads="1"/>
          </p:cNvPicPr>
          <p:nvPr/>
        </p:nvPicPr>
        <p:blipFill>
          <a:blip r:embed="rId2" cstate="print"/>
          <a:srcRect/>
          <a:stretch>
            <a:fillRect/>
          </a:stretch>
        </p:blipFill>
        <p:spPr bwMode="auto">
          <a:xfrm>
            <a:off x="-76200" y="0"/>
            <a:ext cx="9144000" cy="6858000"/>
          </a:xfrm>
          <a:prstGeom prst="rect">
            <a:avLst/>
          </a:prstGeom>
          <a:noFill/>
          <a:ln w="9525">
            <a:noFill/>
            <a:miter lim="800000"/>
            <a:headEnd/>
            <a:tailEnd/>
          </a:ln>
        </p:spPr>
      </p:pic>
      <p:sp>
        <p:nvSpPr>
          <p:cNvPr id="135171" name="Text Box 3"/>
          <p:cNvSpPr txBox="1">
            <a:spLocks noChangeArrowheads="1"/>
          </p:cNvSpPr>
          <p:nvPr/>
        </p:nvSpPr>
        <p:spPr bwMode="auto">
          <a:xfrm>
            <a:off x="304800" y="563563"/>
            <a:ext cx="8610600" cy="584200"/>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2. God loves us even though we ruin our lives</a:t>
            </a:r>
          </a:p>
        </p:txBody>
      </p:sp>
      <p:sp>
        <p:nvSpPr>
          <p:cNvPr id="135172" name="Text Box 4"/>
          <p:cNvSpPr txBox="1">
            <a:spLocks noChangeArrowheads="1"/>
          </p:cNvSpPr>
          <p:nvPr/>
        </p:nvSpPr>
        <p:spPr bwMode="auto">
          <a:xfrm>
            <a:off x="381000" y="1325563"/>
            <a:ext cx="8382000" cy="1066800"/>
          </a:xfrm>
          <a:prstGeom prst="rect">
            <a:avLst/>
          </a:prstGeom>
          <a:noFill/>
          <a:ln w="9525">
            <a:noFill/>
            <a:miter lim="800000"/>
            <a:headEnd/>
            <a:tailEnd/>
          </a:ln>
          <a:effectLst/>
        </p:spPr>
        <p:txBody>
          <a:bodyPr>
            <a:spAutoFit/>
          </a:bodyPr>
          <a:lstStyle/>
          <a:p>
            <a:pPr>
              <a:spcBef>
                <a:spcPct val="50000"/>
              </a:spcBef>
              <a:defRPr/>
            </a:pPr>
            <a:r>
              <a:rPr lang="en-US" sz="3200" dirty="0"/>
              <a:t>The prodigal learned that the </a:t>
            </a:r>
            <a:r>
              <a:rPr lang="en-US" sz="3200" b="1" i="1" dirty="0">
                <a:solidFill>
                  <a:schemeClr val="bg1"/>
                </a:solidFill>
                <a:effectLst>
                  <a:outerShdw blurRad="38100" dist="38100" dir="2700000" algn="tl">
                    <a:srgbClr val="000000">
                      <a:alpha val="43137"/>
                    </a:srgbClr>
                  </a:outerShdw>
                </a:effectLst>
              </a:rPr>
              <a:t>far country</a:t>
            </a:r>
            <a:r>
              <a:rPr lang="en-US" sz="3200" dirty="0">
                <a:solidFill>
                  <a:schemeClr val="bg1"/>
                </a:solidFill>
                <a:effectLst>
                  <a:outerShdw blurRad="38100" dist="38100" dir="2700000" algn="tl">
                    <a:srgbClr val="000000">
                      <a:alpha val="43137"/>
                    </a:srgbClr>
                  </a:outerShdw>
                </a:effectLst>
              </a:rPr>
              <a:t> </a:t>
            </a:r>
            <a:r>
              <a:rPr lang="en-US" sz="3200" dirty="0"/>
              <a:t>	lied to him</a:t>
            </a:r>
          </a:p>
        </p:txBody>
      </p:sp>
      <p:sp>
        <p:nvSpPr>
          <p:cNvPr id="135173" name="Text Box 5"/>
          <p:cNvSpPr txBox="1">
            <a:spLocks noChangeArrowheads="1"/>
          </p:cNvSpPr>
          <p:nvPr/>
        </p:nvSpPr>
        <p:spPr bwMode="auto">
          <a:xfrm>
            <a:off x="3352800" y="2468563"/>
            <a:ext cx="7010400" cy="579437"/>
          </a:xfrm>
          <a:prstGeom prst="rect">
            <a:avLst/>
          </a:prstGeom>
          <a:noFill/>
          <a:ln w="9525">
            <a:noFill/>
            <a:miter lim="800000"/>
            <a:headEnd/>
            <a:tailEnd/>
          </a:ln>
        </p:spPr>
        <p:txBody>
          <a:bodyPr>
            <a:spAutoFit/>
          </a:bodyPr>
          <a:lstStyle/>
          <a:p>
            <a:pPr>
              <a:spcBef>
                <a:spcPct val="50000"/>
              </a:spcBef>
            </a:pPr>
            <a:r>
              <a:rPr lang="en-US" sz="3200"/>
              <a:t>He wasn’t better off</a:t>
            </a:r>
          </a:p>
        </p:txBody>
      </p:sp>
      <p:sp>
        <p:nvSpPr>
          <p:cNvPr id="135174" name="Text Box 6"/>
          <p:cNvSpPr txBox="1">
            <a:spLocks noChangeArrowheads="1"/>
          </p:cNvSpPr>
          <p:nvPr/>
        </p:nvSpPr>
        <p:spPr bwMode="auto">
          <a:xfrm>
            <a:off x="2667000" y="3382963"/>
            <a:ext cx="7010400" cy="579437"/>
          </a:xfrm>
          <a:prstGeom prst="rect">
            <a:avLst/>
          </a:prstGeom>
          <a:noFill/>
          <a:ln w="9525">
            <a:noFill/>
            <a:miter lim="800000"/>
            <a:headEnd/>
            <a:tailEnd/>
          </a:ln>
        </p:spPr>
        <p:txBody>
          <a:bodyPr>
            <a:spAutoFit/>
          </a:bodyPr>
          <a:lstStyle/>
          <a:p>
            <a:pPr>
              <a:spcBef>
                <a:spcPct val="50000"/>
              </a:spcBef>
            </a:pPr>
            <a:r>
              <a:rPr lang="en-US" sz="3200"/>
              <a:t>He wasn’t free</a:t>
            </a:r>
          </a:p>
        </p:txBody>
      </p:sp>
      <p:sp>
        <p:nvSpPr>
          <p:cNvPr id="135175" name="Text Box 7"/>
          <p:cNvSpPr txBox="1">
            <a:spLocks noChangeArrowheads="1"/>
          </p:cNvSpPr>
          <p:nvPr/>
        </p:nvSpPr>
        <p:spPr bwMode="auto">
          <a:xfrm>
            <a:off x="1066800" y="4373563"/>
            <a:ext cx="6705600" cy="579437"/>
          </a:xfrm>
          <a:prstGeom prst="rect">
            <a:avLst/>
          </a:prstGeom>
          <a:noFill/>
          <a:ln w="9525">
            <a:noFill/>
            <a:miter lim="800000"/>
            <a:headEnd/>
            <a:tailEnd/>
          </a:ln>
        </p:spPr>
        <p:txBody>
          <a:bodyPr>
            <a:spAutoFit/>
          </a:bodyPr>
          <a:lstStyle/>
          <a:p>
            <a:pPr>
              <a:spcBef>
                <a:spcPct val="50000"/>
              </a:spcBef>
            </a:pPr>
            <a:r>
              <a:rPr lang="en-US" sz="3200"/>
              <a:t>He wasn’t happy</a:t>
            </a:r>
          </a:p>
        </p:txBody>
      </p:sp>
      <p:pic>
        <p:nvPicPr>
          <p:cNvPr id="16392" name="Picture 8" descr="CryingMan"/>
          <p:cNvPicPr>
            <a:picLocks noChangeAspect="1" noChangeArrowheads="1"/>
          </p:cNvPicPr>
          <p:nvPr/>
        </p:nvPicPr>
        <p:blipFill>
          <a:blip r:embed="rId3" cstate="print"/>
          <a:srcRect/>
          <a:stretch>
            <a:fillRect/>
          </a:stretch>
        </p:blipFill>
        <p:spPr bwMode="auto">
          <a:xfrm>
            <a:off x="5562600" y="3200400"/>
            <a:ext cx="3352800" cy="30607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barn(inHorizontal)">
                                      <p:cBhvr>
                                        <p:cTn id="7" dur="500"/>
                                        <p:tgtEl>
                                          <p:spTgt spid="13517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35173"/>
                                        </p:tgtEl>
                                        <p:attrNameLst>
                                          <p:attrName>style.visibility</p:attrName>
                                        </p:attrNameLst>
                                      </p:cBhvr>
                                      <p:to>
                                        <p:strVal val="visible"/>
                                      </p:to>
                                    </p:set>
                                    <p:anim by="(-#ppt_w*2)" calcmode="lin" valueType="num">
                                      <p:cBhvr rctx="PPT">
                                        <p:cTn id="12" dur="500" autoRev="1" fill="hold">
                                          <p:stCondLst>
                                            <p:cond delay="0"/>
                                          </p:stCondLst>
                                        </p:cTn>
                                        <p:tgtEl>
                                          <p:spTgt spid="135173"/>
                                        </p:tgtEl>
                                        <p:attrNameLst>
                                          <p:attrName>ppt_w</p:attrName>
                                        </p:attrNameLst>
                                      </p:cBhvr>
                                    </p:anim>
                                    <p:anim by="(#ppt_w*0.50)" calcmode="lin" valueType="num">
                                      <p:cBhvr>
                                        <p:cTn id="13" dur="500" decel="50000" autoRev="1" fill="hold">
                                          <p:stCondLst>
                                            <p:cond delay="0"/>
                                          </p:stCondLst>
                                        </p:cTn>
                                        <p:tgtEl>
                                          <p:spTgt spid="135173"/>
                                        </p:tgtEl>
                                        <p:attrNameLst>
                                          <p:attrName>ppt_x</p:attrName>
                                        </p:attrNameLst>
                                      </p:cBhvr>
                                    </p:anim>
                                    <p:anim from="(-#ppt_h/2)" to="(#ppt_y)" calcmode="lin" valueType="num">
                                      <p:cBhvr>
                                        <p:cTn id="14" dur="1000" fill="hold">
                                          <p:stCondLst>
                                            <p:cond delay="0"/>
                                          </p:stCondLst>
                                        </p:cTn>
                                        <p:tgtEl>
                                          <p:spTgt spid="135173"/>
                                        </p:tgtEl>
                                        <p:attrNameLst>
                                          <p:attrName>ppt_y</p:attrName>
                                        </p:attrNameLst>
                                      </p:cBhvr>
                                    </p:anim>
                                    <p:animRot by="21600000">
                                      <p:cBhvr>
                                        <p:cTn id="15" dur="1000" fill="hold">
                                          <p:stCondLst>
                                            <p:cond delay="0"/>
                                          </p:stCondLst>
                                        </p:cTn>
                                        <p:tgtEl>
                                          <p:spTgt spid="13517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35174"/>
                                        </p:tgtEl>
                                        <p:attrNameLst>
                                          <p:attrName>style.visibility</p:attrName>
                                        </p:attrNameLst>
                                      </p:cBhvr>
                                      <p:to>
                                        <p:strVal val="visible"/>
                                      </p:to>
                                    </p:set>
                                    <p:anim by="(-#ppt_w*2)" calcmode="lin" valueType="num">
                                      <p:cBhvr rctx="PPT">
                                        <p:cTn id="20" dur="500" autoRev="1" fill="hold">
                                          <p:stCondLst>
                                            <p:cond delay="0"/>
                                          </p:stCondLst>
                                        </p:cTn>
                                        <p:tgtEl>
                                          <p:spTgt spid="135174"/>
                                        </p:tgtEl>
                                        <p:attrNameLst>
                                          <p:attrName>ppt_w</p:attrName>
                                        </p:attrNameLst>
                                      </p:cBhvr>
                                    </p:anim>
                                    <p:anim by="(#ppt_w*0.50)" calcmode="lin" valueType="num">
                                      <p:cBhvr>
                                        <p:cTn id="21" dur="500" decel="50000" autoRev="1" fill="hold">
                                          <p:stCondLst>
                                            <p:cond delay="0"/>
                                          </p:stCondLst>
                                        </p:cTn>
                                        <p:tgtEl>
                                          <p:spTgt spid="135174"/>
                                        </p:tgtEl>
                                        <p:attrNameLst>
                                          <p:attrName>ppt_x</p:attrName>
                                        </p:attrNameLst>
                                      </p:cBhvr>
                                    </p:anim>
                                    <p:anim from="(-#ppt_h/2)" to="(#ppt_y)" calcmode="lin" valueType="num">
                                      <p:cBhvr>
                                        <p:cTn id="22" dur="1000" fill="hold">
                                          <p:stCondLst>
                                            <p:cond delay="0"/>
                                          </p:stCondLst>
                                        </p:cTn>
                                        <p:tgtEl>
                                          <p:spTgt spid="135174"/>
                                        </p:tgtEl>
                                        <p:attrNameLst>
                                          <p:attrName>ppt_y</p:attrName>
                                        </p:attrNameLst>
                                      </p:cBhvr>
                                    </p:anim>
                                    <p:animRot by="21600000">
                                      <p:cBhvr>
                                        <p:cTn id="23" dur="1000" fill="hold">
                                          <p:stCondLst>
                                            <p:cond delay="0"/>
                                          </p:stCondLst>
                                        </p:cTn>
                                        <p:tgtEl>
                                          <p:spTgt spid="13517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35175"/>
                                        </p:tgtEl>
                                        <p:attrNameLst>
                                          <p:attrName>style.visibility</p:attrName>
                                        </p:attrNameLst>
                                      </p:cBhvr>
                                      <p:to>
                                        <p:strVal val="visible"/>
                                      </p:to>
                                    </p:set>
                                    <p:anim by="(-#ppt_w*2)" calcmode="lin" valueType="num">
                                      <p:cBhvr rctx="PPT">
                                        <p:cTn id="28" dur="500" autoRev="1" fill="hold">
                                          <p:stCondLst>
                                            <p:cond delay="0"/>
                                          </p:stCondLst>
                                        </p:cTn>
                                        <p:tgtEl>
                                          <p:spTgt spid="135175"/>
                                        </p:tgtEl>
                                        <p:attrNameLst>
                                          <p:attrName>ppt_w</p:attrName>
                                        </p:attrNameLst>
                                      </p:cBhvr>
                                    </p:anim>
                                    <p:anim by="(#ppt_w*0.50)" calcmode="lin" valueType="num">
                                      <p:cBhvr>
                                        <p:cTn id="29" dur="500" decel="50000" autoRev="1" fill="hold">
                                          <p:stCondLst>
                                            <p:cond delay="0"/>
                                          </p:stCondLst>
                                        </p:cTn>
                                        <p:tgtEl>
                                          <p:spTgt spid="135175"/>
                                        </p:tgtEl>
                                        <p:attrNameLst>
                                          <p:attrName>ppt_x</p:attrName>
                                        </p:attrNameLst>
                                      </p:cBhvr>
                                    </p:anim>
                                    <p:anim from="(-#ppt_h/2)" to="(#ppt_y)" calcmode="lin" valueType="num">
                                      <p:cBhvr>
                                        <p:cTn id="30" dur="1000" fill="hold">
                                          <p:stCondLst>
                                            <p:cond delay="0"/>
                                          </p:stCondLst>
                                        </p:cTn>
                                        <p:tgtEl>
                                          <p:spTgt spid="135175"/>
                                        </p:tgtEl>
                                        <p:attrNameLst>
                                          <p:attrName>ppt_y</p:attrName>
                                        </p:attrNameLst>
                                      </p:cBhvr>
                                    </p:anim>
                                    <p:animRot by="21600000">
                                      <p:cBhvr>
                                        <p:cTn id="31" dur="1000" fill="hold">
                                          <p:stCondLst>
                                            <p:cond delay="0"/>
                                          </p:stCondLst>
                                        </p:cTn>
                                        <p:tgtEl>
                                          <p:spTgt spid="1351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3" grpId="0"/>
      <p:bldP spid="135174" grpId="0"/>
      <p:bldP spid="13517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5" descr="14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 Box 2"/>
          <p:cNvSpPr txBox="1">
            <a:spLocks noChangeArrowheads="1"/>
          </p:cNvSpPr>
          <p:nvPr/>
        </p:nvSpPr>
        <p:spPr bwMode="auto">
          <a:xfrm>
            <a:off x="304800" y="228600"/>
            <a:ext cx="8153400" cy="1311275"/>
          </a:xfrm>
          <a:prstGeom prst="rect">
            <a:avLst/>
          </a:prstGeom>
          <a:noFill/>
          <a:ln w="9525">
            <a:noFill/>
            <a:miter lim="800000"/>
            <a:headEnd/>
            <a:tailEnd/>
          </a:ln>
        </p:spPr>
        <p:txBody>
          <a:bodyPr>
            <a:spAutoFit/>
          </a:bodyPr>
          <a:lstStyle/>
          <a:p>
            <a:pPr>
              <a:spcBef>
                <a:spcPct val="50000"/>
              </a:spcBef>
            </a:pPr>
            <a:r>
              <a:rPr lang="en-US" sz="4000">
                <a:solidFill>
                  <a:srgbClr val="FFFF00"/>
                </a:solidFill>
                <a:latin typeface="Tahoma" charset="0"/>
                <a:cs typeface="Tahoma" charset="0"/>
              </a:rPr>
              <a:t>3. God loves us even though we are not 	worthy to return</a:t>
            </a:r>
          </a:p>
        </p:txBody>
      </p:sp>
      <p:sp>
        <p:nvSpPr>
          <p:cNvPr id="59395" name="Text Box 3"/>
          <p:cNvSpPr txBox="1">
            <a:spLocks noChangeArrowheads="1"/>
          </p:cNvSpPr>
          <p:nvPr/>
        </p:nvSpPr>
        <p:spPr bwMode="auto">
          <a:xfrm>
            <a:off x="3200400" y="1600200"/>
            <a:ext cx="5257800" cy="579438"/>
          </a:xfrm>
          <a:prstGeom prst="rect">
            <a:avLst/>
          </a:prstGeom>
          <a:noFill/>
          <a:ln w="9525">
            <a:noFill/>
            <a:miter lim="800000"/>
            <a:headEnd/>
            <a:tailEnd/>
          </a:ln>
        </p:spPr>
        <p:txBody>
          <a:bodyPr>
            <a:spAutoFit/>
          </a:bodyPr>
          <a:lstStyle/>
          <a:p>
            <a:pPr>
              <a:spcBef>
                <a:spcPct val="50000"/>
              </a:spcBef>
            </a:pPr>
            <a:r>
              <a:rPr lang="en-US" sz="3200">
                <a:solidFill>
                  <a:srgbClr val="00FF00"/>
                </a:solidFill>
              </a:rPr>
              <a:t>Grace doesn’t make sense</a:t>
            </a:r>
          </a:p>
        </p:txBody>
      </p:sp>
      <p:pic>
        <p:nvPicPr>
          <p:cNvPr id="17413" name="Picture 6" descr="prodigal2"/>
          <p:cNvPicPr>
            <a:picLocks noChangeAspect="1" noChangeArrowheads="1"/>
          </p:cNvPicPr>
          <p:nvPr/>
        </p:nvPicPr>
        <p:blipFill>
          <a:blip r:embed="rId3" cstate="print"/>
          <a:srcRect/>
          <a:stretch>
            <a:fillRect/>
          </a:stretch>
        </p:blipFill>
        <p:spPr bwMode="auto">
          <a:xfrm>
            <a:off x="3352800" y="2438400"/>
            <a:ext cx="4953000" cy="3714750"/>
          </a:xfrm>
          <a:prstGeom prst="rect">
            <a:avLst/>
          </a:prstGeom>
          <a:noFill/>
          <a:ln w="9525">
            <a:noFill/>
            <a:miter lim="800000"/>
            <a:headEnd/>
            <a:tailEnd/>
          </a:ln>
        </p:spPr>
      </p:pic>
      <p:sp>
        <p:nvSpPr>
          <p:cNvPr id="17414" name="Text Box 4"/>
          <p:cNvSpPr txBox="1">
            <a:spLocks noChangeArrowheads="1"/>
          </p:cNvSpPr>
          <p:nvPr/>
        </p:nvSpPr>
        <p:spPr bwMode="auto">
          <a:xfrm>
            <a:off x="533400" y="1981200"/>
            <a:ext cx="7543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127_A_JuiceDrop"/>
          <p:cNvPicPr>
            <a:picLocks noGrp="1" noChangeAspect="1" noChangeArrowheads="1"/>
          </p:cNvPicPr>
          <p:nvPr>
            <p:ph/>
          </p:nvPr>
        </p:nvPicPr>
        <p:blipFill>
          <a:blip r:embed="rId2" cstate="print"/>
          <a:srcRect/>
          <a:stretch>
            <a:fillRect/>
          </a:stretch>
        </p:blipFill>
        <p:spPr>
          <a:xfrm>
            <a:off x="0" y="0"/>
            <a:ext cx="9144000" cy="6858000"/>
          </a:xfrm>
          <a:noFill/>
        </p:spPr>
      </p:pic>
      <p:sp>
        <p:nvSpPr>
          <p:cNvPr id="18435" name="Text Box 3"/>
          <p:cNvSpPr txBox="1">
            <a:spLocks noChangeArrowheads="1"/>
          </p:cNvSpPr>
          <p:nvPr/>
        </p:nvSpPr>
        <p:spPr bwMode="auto">
          <a:xfrm>
            <a:off x="609600" y="533400"/>
            <a:ext cx="8382000" cy="2101850"/>
          </a:xfrm>
          <a:prstGeom prst="rect">
            <a:avLst/>
          </a:prstGeom>
          <a:noFill/>
          <a:ln w="9525">
            <a:noFill/>
            <a:miter lim="800000"/>
            <a:headEnd/>
            <a:tailEnd/>
          </a:ln>
        </p:spPr>
        <p:txBody>
          <a:bodyPr>
            <a:spAutoFit/>
          </a:bodyPr>
          <a:lstStyle/>
          <a:p>
            <a:pPr>
              <a:spcBef>
                <a:spcPct val="50000"/>
              </a:spcBef>
            </a:pPr>
            <a:r>
              <a:rPr lang="en-US" sz="4400">
                <a:solidFill>
                  <a:srgbClr val="FFFF00"/>
                </a:solidFill>
                <a:latin typeface="Times New Roman" pitchFamily="18" charset="0"/>
              </a:rPr>
              <a:t>Eph 2:8 For by grace you have been saved through faith; and that not of yourselves, it is the gift of God;</a:t>
            </a:r>
          </a:p>
        </p:txBody>
      </p:sp>
    </p:spTree>
  </p:cSld>
  <p:clrMapOvr>
    <a:masterClrMapping/>
  </p:clrMapOvr>
  <p:transition spd="slow">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3" descr="10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8370" name="Text Box 2"/>
          <p:cNvSpPr txBox="1">
            <a:spLocks noChangeArrowheads="1"/>
          </p:cNvSpPr>
          <p:nvPr/>
        </p:nvSpPr>
        <p:spPr bwMode="auto">
          <a:xfrm>
            <a:off x="1981200" y="762000"/>
            <a:ext cx="4267200" cy="579438"/>
          </a:xfrm>
          <a:prstGeom prst="rect">
            <a:avLst/>
          </a:prstGeom>
          <a:solidFill>
            <a:srgbClr val="0000FF"/>
          </a:solidFill>
          <a:ln w="9525">
            <a:noFill/>
            <a:miter lim="800000"/>
            <a:headEnd/>
            <a:tailEnd/>
          </a:ln>
          <a:effectLst/>
        </p:spPr>
        <p:txBody>
          <a:bodyPr>
            <a:spAutoFit/>
          </a:bodyPr>
          <a:lstStyle/>
          <a:p>
            <a:pPr algn="ctr">
              <a:spcBef>
                <a:spcPct val="50000"/>
              </a:spcBef>
              <a:defRPr/>
            </a:pPr>
            <a:r>
              <a:rPr lang="en-US" sz="3200" b="1">
                <a:solidFill>
                  <a:srgbClr val="FFFF00"/>
                </a:solidFill>
                <a:effectLst>
                  <a:outerShdw blurRad="38100" dist="38100" dir="2700000" algn="tl">
                    <a:srgbClr val="000000"/>
                  </a:outerShdw>
                </a:effectLst>
                <a:latin typeface="Maiandra GD" pitchFamily="34" charset="0"/>
              </a:rPr>
              <a:t>Mt 21:33-40</a:t>
            </a: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13" descr="13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3" name="WordArt 2"/>
          <p:cNvSpPr>
            <a:spLocks noChangeArrowheads="1" noChangeShapeType="1" noTextEdit="1"/>
          </p:cNvSpPr>
          <p:nvPr/>
        </p:nvSpPr>
        <p:spPr bwMode="auto">
          <a:xfrm>
            <a:off x="1219200" y="228600"/>
            <a:ext cx="7315200" cy="1600200"/>
          </a:xfrm>
          <a:prstGeom prst="rect">
            <a:avLst/>
          </a:prstGeom>
        </p:spPr>
        <p:txBody>
          <a:bodyPr wrap="none" fromWordArt="1">
            <a:prstTxWarp prst="textDoubleWave1">
              <a:avLst>
                <a:gd name="adj1" fmla="val 6500"/>
                <a:gd name="adj2" fmla="val 0"/>
              </a:avLst>
            </a:prstTxWarp>
          </a:bodyPr>
          <a:lstStyle/>
          <a:p>
            <a:pPr algn="ctr"/>
            <a:r>
              <a:rPr lang="en-US" sz="4400" kern="10" spc="880">
                <a:ln w="12700">
                  <a:solidFill>
                    <a:srgbClr val="000099"/>
                  </a:solidFill>
                  <a:round/>
                  <a:headEnd/>
                  <a:tailEnd/>
                </a:ln>
                <a:solidFill>
                  <a:srgbClr val="33CCFF"/>
                </a:solidFill>
                <a:effectLst>
                  <a:outerShdw dist="125724" dir="18900000" algn="ctr" rotWithShape="0">
                    <a:srgbClr val="000099"/>
                  </a:outerShdw>
                </a:effectLst>
                <a:latin typeface="Impact"/>
              </a:rPr>
              <a:t>Amazing Grace </a:t>
            </a:r>
          </a:p>
        </p:txBody>
      </p:sp>
      <p:sp>
        <p:nvSpPr>
          <p:cNvPr id="78854" name="Text Box 6"/>
          <p:cNvSpPr txBox="1">
            <a:spLocks noChangeArrowheads="1"/>
          </p:cNvSpPr>
          <p:nvPr/>
        </p:nvSpPr>
        <p:spPr bwMode="auto">
          <a:xfrm>
            <a:off x="1371600" y="2057400"/>
            <a:ext cx="3810000" cy="579438"/>
          </a:xfrm>
          <a:prstGeom prst="rect">
            <a:avLst/>
          </a:prstGeom>
          <a:noFill/>
          <a:ln w="9525">
            <a:noFill/>
            <a:miter lim="800000"/>
            <a:headEnd/>
            <a:tailEnd/>
          </a:ln>
        </p:spPr>
        <p:txBody>
          <a:bodyPr>
            <a:spAutoFit/>
          </a:bodyPr>
          <a:lstStyle/>
          <a:p>
            <a:pPr>
              <a:spcBef>
                <a:spcPct val="50000"/>
              </a:spcBef>
              <a:buFontTx/>
              <a:buChar char="•"/>
            </a:pPr>
            <a:r>
              <a:rPr lang="en-US" sz="3200" b="1">
                <a:solidFill>
                  <a:schemeClr val="bg1"/>
                </a:solidFill>
                <a:latin typeface="Times New Roman" pitchFamily="18" charset="0"/>
              </a:rPr>
              <a:t> Mt 18:23-27</a:t>
            </a:r>
          </a:p>
        </p:txBody>
      </p:sp>
      <p:pic>
        <p:nvPicPr>
          <p:cNvPr id="20485" name="Picture 11" descr="http://www.oroyfinanzas.com/wp-content/uploads/2011/08/denarius-249x249.jpg">
            <a:hlinkClick r:id="rId3"/>
          </p:cNvPr>
          <p:cNvPicPr>
            <a:picLocks noChangeAspect="1" noChangeArrowheads="1"/>
          </p:cNvPicPr>
          <p:nvPr/>
        </p:nvPicPr>
        <p:blipFill>
          <a:blip r:embed="rId4" cstate="print"/>
          <a:srcRect/>
          <a:stretch>
            <a:fillRect/>
          </a:stretch>
        </p:blipFill>
        <p:spPr bwMode="auto">
          <a:xfrm>
            <a:off x="0" y="3048000"/>
            <a:ext cx="3810000" cy="3810000"/>
          </a:xfrm>
          <a:prstGeom prst="rect">
            <a:avLst/>
          </a:prstGeom>
          <a:noFill/>
          <a:ln w="9525">
            <a:noFill/>
            <a:miter lim="800000"/>
            <a:headEnd/>
            <a:tailEnd/>
          </a:ln>
        </p:spPr>
      </p:pic>
      <p:sp>
        <p:nvSpPr>
          <p:cNvPr id="78855" name="Text Box 7"/>
          <p:cNvSpPr txBox="1">
            <a:spLocks noChangeArrowheads="1"/>
          </p:cNvSpPr>
          <p:nvPr/>
        </p:nvSpPr>
        <p:spPr bwMode="auto">
          <a:xfrm>
            <a:off x="3810000" y="3962400"/>
            <a:ext cx="5029200" cy="579438"/>
          </a:xfrm>
          <a:prstGeom prst="rect">
            <a:avLst/>
          </a:prstGeom>
          <a:solidFill>
            <a:srgbClr val="FFFF00"/>
          </a:solidFill>
          <a:ln w="9525">
            <a:noFill/>
            <a:miter lim="800000"/>
            <a:headEnd/>
            <a:tailEnd/>
          </a:ln>
        </p:spPr>
        <p:txBody>
          <a:bodyPr>
            <a:spAutoFit/>
          </a:bodyPr>
          <a:lstStyle/>
          <a:p>
            <a:pPr algn="ctr">
              <a:spcBef>
                <a:spcPct val="50000"/>
              </a:spcBef>
            </a:pPr>
            <a:r>
              <a:rPr lang="en-US" sz="3200" b="1">
                <a:latin typeface="Times New Roman" pitchFamily="18" charset="0"/>
              </a:rPr>
              <a:t>1 Denarii = 1 day of work</a:t>
            </a:r>
          </a:p>
        </p:txBody>
      </p:sp>
      <p:sp>
        <p:nvSpPr>
          <p:cNvPr id="78856" name="Text Box 8"/>
          <p:cNvSpPr txBox="1">
            <a:spLocks noChangeArrowheads="1"/>
          </p:cNvSpPr>
          <p:nvPr/>
        </p:nvSpPr>
        <p:spPr bwMode="auto">
          <a:xfrm>
            <a:off x="3810000" y="4495800"/>
            <a:ext cx="5029200" cy="579438"/>
          </a:xfrm>
          <a:prstGeom prst="rect">
            <a:avLst/>
          </a:prstGeom>
          <a:solidFill>
            <a:srgbClr val="FFFF00"/>
          </a:solidFill>
          <a:ln w="9525">
            <a:noFill/>
            <a:miter lim="800000"/>
            <a:headEnd/>
            <a:tailEnd/>
          </a:ln>
        </p:spPr>
        <p:txBody>
          <a:bodyPr>
            <a:spAutoFit/>
          </a:bodyPr>
          <a:lstStyle/>
          <a:p>
            <a:pPr algn="ctr">
              <a:spcBef>
                <a:spcPct val="50000"/>
              </a:spcBef>
            </a:pPr>
            <a:r>
              <a:rPr lang="en-US" sz="3200" b="1">
                <a:latin typeface="Times New Roman" pitchFamily="18" charset="0"/>
              </a:rPr>
              <a:t>600 Denarii = 1 talent</a:t>
            </a:r>
          </a:p>
        </p:txBody>
      </p:sp>
      <p:sp>
        <p:nvSpPr>
          <p:cNvPr id="78858" name="Text Box 10"/>
          <p:cNvSpPr txBox="1">
            <a:spLocks noChangeArrowheads="1"/>
          </p:cNvSpPr>
          <p:nvPr/>
        </p:nvSpPr>
        <p:spPr bwMode="auto">
          <a:xfrm>
            <a:off x="2667000" y="5029200"/>
            <a:ext cx="6172200" cy="579438"/>
          </a:xfrm>
          <a:prstGeom prst="rect">
            <a:avLst/>
          </a:prstGeom>
          <a:solidFill>
            <a:srgbClr val="FFFF00"/>
          </a:solidFill>
          <a:ln w="9525">
            <a:noFill/>
            <a:miter lim="800000"/>
            <a:headEnd/>
            <a:tailEnd/>
          </a:ln>
        </p:spPr>
        <p:txBody>
          <a:bodyPr>
            <a:spAutoFit/>
          </a:bodyPr>
          <a:lstStyle/>
          <a:p>
            <a:pPr algn="ctr">
              <a:spcBef>
                <a:spcPct val="50000"/>
              </a:spcBef>
            </a:pPr>
            <a:r>
              <a:rPr lang="en-US" sz="3200" b="1">
                <a:latin typeface="Times New Roman" pitchFamily="18" charset="0"/>
              </a:rPr>
              <a:t>10,000 talents = 6 million denarii</a:t>
            </a:r>
            <a:endParaRPr lang="en-US" sz="3200" b="1">
              <a:solidFill>
                <a:srgbClr val="FFFF00"/>
              </a:solidFill>
              <a:latin typeface="Times New Roman" pitchFamily="18" charset="0"/>
            </a:endParaRPr>
          </a:p>
        </p:txBody>
      </p:sp>
      <p:sp>
        <p:nvSpPr>
          <p:cNvPr id="78859" name="Text Box 11"/>
          <p:cNvSpPr txBox="1">
            <a:spLocks noChangeArrowheads="1"/>
          </p:cNvSpPr>
          <p:nvPr/>
        </p:nvSpPr>
        <p:spPr bwMode="auto">
          <a:xfrm>
            <a:off x="1524000" y="5562600"/>
            <a:ext cx="7315200" cy="1066800"/>
          </a:xfrm>
          <a:prstGeom prst="rect">
            <a:avLst/>
          </a:prstGeom>
          <a:solidFill>
            <a:srgbClr val="FFFF00"/>
          </a:solidFill>
          <a:ln w="9525">
            <a:noFill/>
            <a:miter lim="800000"/>
            <a:headEnd/>
            <a:tailEnd/>
          </a:ln>
        </p:spPr>
        <p:txBody>
          <a:bodyPr>
            <a:spAutoFit/>
          </a:bodyPr>
          <a:lstStyle/>
          <a:p>
            <a:pPr algn="ctr">
              <a:spcBef>
                <a:spcPct val="50000"/>
              </a:spcBef>
            </a:pPr>
            <a:r>
              <a:rPr lang="en-US" sz="3200" b="1">
                <a:latin typeface="Times New Roman" pitchFamily="18" charset="0"/>
              </a:rPr>
              <a:t>10,000 talents = 6 million days of work (16,438 years)</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ox(in)">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88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88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88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8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utoUpdateAnimBg="0"/>
      <p:bldP spid="78855" grpId="0" animBg="1" autoUpdateAnimBg="0"/>
      <p:bldP spid="78856" grpId="0" animBg="1" autoUpdateAnimBg="0"/>
      <p:bldP spid="78858" grpId="0" animBg="1" autoUpdateAnimBg="0"/>
      <p:bldP spid="78859" grpId="0" animBg="1"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76200"/>
            <a:ext cx="9144000" cy="7407275"/>
          </a:xfrm>
          <a:prstGeom prst="rect">
            <a:avLst/>
          </a:prstGeom>
          <a:solidFill>
            <a:srgbClr val="0000FF"/>
          </a:solid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latin typeface="Arial Rounded MT Bold" pitchFamily="34" charset="0"/>
              </a:rPr>
              <a:t>Romans 5:8 </a:t>
            </a:r>
          </a:p>
          <a:p>
            <a:pPr algn="ctr">
              <a:spcBef>
                <a:spcPct val="50000"/>
              </a:spcBef>
              <a:defRPr/>
            </a:pPr>
            <a:r>
              <a:rPr lang="en-US" sz="6000">
                <a:solidFill>
                  <a:schemeClr val="bg1"/>
                </a:solidFill>
                <a:effectLst>
                  <a:outerShdw blurRad="38100" dist="38100" dir="2700000" algn="tl">
                    <a:srgbClr val="000000"/>
                  </a:outerShdw>
                </a:effectLst>
                <a:latin typeface="Arial Rounded MT Bold" pitchFamily="34" charset="0"/>
              </a:rPr>
              <a:t>But God demonstrates His own love toward us, in that </a:t>
            </a:r>
            <a:r>
              <a:rPr lang="en-US" sz="6000">
                <a:solidFill>
                  <a:srgbClr val="FFFF00"/>
                </a:solidFill>
                <a:effectLst>
                  <a:outerShdw blurRad="38100" dist="38100" dir="2700000" algn="tl">
                    <a:srgbClr val="000000"/>
                  </a:outerShdw>
                </a:effectLst>
                <a:latin typeface="Arial Rounded MT Bold" pitchFamily="34" charset="0"/>
              </a:rPr>
              <a:t>while </a:t>
            </a:r>
            <a:r>
              <a:rPr lang="en-US" sz="6000">
                <a:solidFill>
                  <a:schemeClr val="bg1"/>
                </a:solidFill>
                <a:effectLst>
                  <a:outerShdw blurRad="38100" dist="38100" dir="2700000" algn="tl">
                    <a:srgbClr val="000000"/>
                  </a:outerShdw>
                </a:effectLst>
                <a:latin typeface="Arial Rounded MT Bold" pitchFamily="34" charset="0"/>
              </a:rPr>
              <a:t>we were yet sinners, Christ died for us.</a:t>
            </a:r>
          </a:p>
          <a:p>
            <a:pPr>
              <a:spcBef>
                <a:spcPct val="50000"/>
              </a:spcBef>
              <a:defRPr/>
            </a:pPr>
            <a:endParaRPr lang="en-US" sz="6000">
              <a:solidFill>
                <a:schemeClr val="bg1"/>
              </a:solidFill>
              <a:effectLst>
                <a:outerShdw blurRad="38100" dist="38100" dir="2700000" algn="tl">
                  <a:srgbClr val="000000"/>
                </a:outerShdw>
              </a:effectLst>
              <a:latin typeface="Arial Rounded MT Bold" pitchFamily="34" charset="0"/>
            </a:endParaRPr>
          </a:p>
        </p:txBody>
      </p:sp>
    </p:spTree>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6" descr="198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6322" name="Text Box 2"/>
          <p:cNvSpPr txBox="1">
            <a:spLocks noChangeArrowheads="1"/>
          </p:cNvSpPr>
          <p:nvPr/>
        </p:nvSpPr>
        <p:spPr bwMode="auto">
          <a:xfrm>
            <a:off x="1752600" y="838200"/>
            <a:ext cx="7620000" cy="579438"/>
          </a:xfrm>
          <a:prstGeom prst="rect">
            <a:avLst/>
          </a:prstGeom>
          <a:noFill/>
          <a:ln w="9525">
            <a:noFill/>
            <a:miter lim="800000"/>
            <a:headEnd/>
            <a:tailEnd/>
          </a:ln>
        </p:spPr>
        <p:txBody>
          <a:bodyPr>
            <a:spAutoFit/>
          </a:bodyPr>
          <a:lstStyle/>
          <a:p>
            <a:pPr>
              <a:spcBef>
                <a:spcPct val="50000"/>
              </a:spcBef>
            </a:pPr>
            <a:r>
              <a:rPr lang="en-US" sz="3200">
                <a:solidFill>
                  <a:srgbClr val="FFFF00"/>
                </a:solidFill>
              </a:rPr>
              <a:t>Grace changes relationships</a:t>
            </a:r>
          </a:p>
        </p:txBody>
      </p:sp>
      <p:sp>
        <p:nvSpPr>
          <p:cNvPr id="56323" name="Text Box 3"/>
          <p:cNvSpPr txBox="1">
            <a:spLocks noChangeArrowheads="1"/>
          </p:cNvSpPr>
          <p:nvPr/>
        </p:nvSpPr>
        <p:spPr bwMode="auto">
          <a:xfrm>
            <a:off x="3733800" y="1676400"/>
            <a:ext cx="7239000" cy="579438"/>
          </a:xfrm>
          <a:prstGeom prst="rect">
            <a:avLst/>
          </a:prstGeom>
          <a:noFill/>
          <a:ln w="9525">
            <a:noFill/>
            <a:miter lim="800000"/>
            <a:headEnd/>
            <a:tailEnd/>
          </a:ln>
        </p:spPr>
        <p:txBody>
          <a:bodyPr>
            <a:spAutoFit/>
          </a:bodyPr>
          <a:lstStyle/>
          <a:p>
            <a:pPr>
              <a:spcBef>
                <a:spcPct val="50000"/>
              </a:spcBef>
            </a:pPr>
            <a:r>
              <a:rPr lang="en-US" sz="3200">
                <a:solidFill>
                  <a:srgbClr val="FFFF00"/>
                </a:solidFill>
              </a:rPr>
              <a:t>Grace is a gift</a:t>
            </a:r>
          </a:p>
        </p:txBody>
      </p:sp>
      <p:sp>
        <p:nvSpPr>
          <p:cNvPr id="56324" name="Text Box 4"/>
          <p:cNvSpPr txBox="1">
            <a:spLocks noChangeArrowheads="1"/>
          </p:cNvSpPr>
          <p:nvPr/>
        </p:nvSpPr>
        <p:spPr bwMode="auto">
          <a:xfrm>
            <a:off x="2590800" y="2697163"/>
            <a:ext cx="5867400" cy="579437"/>
          </a:xfrm>
          <a:prstGeom prst="rect">
            <a:avLst/>
          </a:prstGeom>
          <a:noFill/>
          <a:ln w="9525">
            <a:noFill/>
            <a:miter lim="800000"/>
            <a:headEnd/>
            <a:tailEnd/>
          </a:ln>
        </p:spPr>
        <p:txBody>
          <a:bodyPr>
            <a:spAutoFit/>
          </a:bodyPr>
          <a:lstStyle/>
          <a:p>
            <a:pPr>
              <a:spcBef>
                <a:spcPct val="50000"/>
              </a:spcBef>
            </a:pPr>
            <a:r>
              <a:rPr lang="en-US" sz="3200">
                <a:solidFill>
                  <a:srgbClr val="FFFF00"/>
                </a:solidFill>
              </a:rPr>
              <a:t>Grace is expensive</a:t>
            </a:r>
          </a:p>
        </p:txBody>
      </p:sp>
      <p:sp>
        <p:nvSpPr>
          <p:cNvPr id="56325" name="Text Box 5"/>
          <p:cNvSpPr txBox="1">
            <a:spLocks noChangeArrowheads="1"/>
          </p:cNvSpPr>
          <p:nvPr/>
        </p:nvSpPr>
        <p:spPr bwMode="auto">
          <a:xfrm>
            <a:off x="3200400" y="3916363"/>
            <a:ext cx="5638800" cy="579437"/>
          </a:xfrm>
          <a:prstGeom prst="rect">
            <a:avLst/>
          </a:prstGeom>
          <a:noFill/>
          <a:ln w="9525">
            <a:noFill/>
            <a:miter lim="800000"/>
            <a:headEnd/>
            <a:tailEnd/>
          </a:ln>
        </p:spPr>
        <p:txBody>
          <a:bodyPr>
            <a:spAutoFit/>
          </a:bodyPr>
          <a:lstStyle/>
          <a:p>
            <a:pPr>
              <a:spcBef>
                <a:spcPct val="50000"/>
              </a:spcBef>
            </a:pPr>
            <a:r>
              <a:rPr lang="en-US" sz="3200">
                <a:solidFill>
                  <a:srgbClr val="FFFF00"/>
                </a:solidFill>
              </a:rPr>
              <a:t>Grace removes guilt</a:t>
            </a:r>
          </a:p>
        </p:txBody>
      </p:sp>
      <p:pic>
        <p:nvPicPr>
          <p:cNvPr id="22535" name="Picture 7" descr="prodigal-son-murillo-2"/>
          <p:cNvPicPr>
            <a:picLocks noChangeAspect="1" noChangeArrowheads="1"/>
          </p:cNvPicPr>
          <p:nvPr/>
        </p:nvPicPr>
        <p:blipFill>
          <a:blip r:embed="rId3" cstate="print"/>
          <a:srcRect/>
          <a:stretch>
            <a:fillRect/>
          </a:stretch>
        </p:blipFill>
        <p:spPr bwMode="auto">
          <a:xfrm>
            <a:off x="6705600" y="1409700"/>
            <a:ext cx="2222500" cy="25527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amond(in)">
                                      <p:cBhvr>
                                        <p:cTn id="7" dur="20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arn(inHorizontal)">
                                      <p:cBhvr>
                                        <p:cTn id="12" dur="500"/>
                                        <p:tgtEl>
                                          <p:spTgt spid="56323"/>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iterate type="lt">
                                    <p:tmPct val="10000"/>
                                  </p:iterate>
                                  <p:childTnLst>
                                    <p:set>
                                      <p:cBhvr>
                                        <p:cTn id="16" dur="1" fill="hold">
                                          <p:stCondLst>
                                            <p:cond delay="0"/>
                                          </p:stCondLst>
                                        </p:cTn>
                                        <p:tgtEl>
                                          <p:spTgt spid="56324"/>
                                        </p:tgtEl>
                                        <p:attrNameLst>
                                          <p:attrName>style.visibility</p:attrName>
                                        </p:attrNameLst>
                                      </p:cBhvr>
                                      <p:to>
                                        <p:strVal val="visible"/>
                                      </p:to>
                                    </p:set>
                                    <p:animEffect transition="in" filter="fade">
                                      <p:cBhvr>
                                        <p:cTn id="17" dur="770" decel="100000"/>
                                        <p:tgtEl>
                                          <p:spTgt spid="56324"/>
                                        </p:tgtEl>
                                      </p:cBhvr>
                                    </p:animEffect>
                                    <p:animScale>
                                      <p:cBhvr>
                                        <p:cTn id="18" dur="770" decel="100000"/>
                                        <p:tgtEl>
                                          <p:spTgt spid="56324"/>
                                        </p:tgtEl>
                                      </p:cBhvr>
                                      <p:from x="10000" y="10000"/>
                                      <p:to x="200000" y="450000"/>
                                    </p:animScale>
                                    <p:animScale>
                                      <p:cBhvr>
                                        <p:cTn id="19" dur="1230" accel="100000" fill="hold">
                                          <p:stCondLst>
                                            <p:cond delay="770"/>
                                          </p:stCondLst>
                                        </p:cTn>
                                        <p:tgtEl>
                                          <p:spTgt spid="56324"/>
                                        </p:tgtEl>
                                      </p:cBhvr>
                                      <p:from x="200000" y="450000"/>
                                      <p:to x="100000" y="100000"/>
                                    </p:animScale>
                                    <p:set>
                                      <p:cBhvr>
                                        <p:cTn id="20" dur="770" fill="hold"/>
                                        <p:tgtEl>
                                          <p:spTgt spid="56324"/>
                                        </p:tgtEl>
                                        <p:attrNameLst>
                                          <p:attrName>ppt_x</p:attrName>
                                        </p:attrNameLst>
                                      </p:cBhvr>
                                      <p:to>
                                        <p:strVal val="(0.5)"/>
                                      </p:to>
                                    </p:set>
                                    <p:anim from="(0.5)" to="(#ppt_x)" calcmode="lin" valueType="num">
                                      <p:cBhvr>
                                        <p:cTn id="21" dur="1230" accel="100000" fill="hold">
                                          <p:stCondLst>
                                            <p:cond delay="770"/>
                                          </p:stCondLst>
                                        </p:cTn>
                                        <p:tgtEl>
                                          <p:spTgt spid="56324"/>
                                        </p:tgtEl>
                                        <p:attrNameLst>
                                          <p:attrName>ppt_x</p:attrName>
                                        </p:attrNameLst>
                                      </p:cBhvr>
                                    </p:anim>
                                    <p:set>
                                      <p:cBhvr>
                                        <p:cTn id="22" dur="770" fill="hold"/>
                                        <p:tgtEl>
                                          <p:spTgt spid="56324"/>
                                        </p:tgtEl>
                                        <p:attrNameLst>
                                          <p:attrName>ppt_y</p:attrName>
                                        </p:attrNameLst>
                                      </p:cBhvr>
                                      <p:to>
                                        <p:strVal val="(#ppt_y+0.4)"/>
                                      </p:to>
                                    </p:set>
                                    <p:anim from="(#ppt_y+0.4)" to="(#ppt_y)" calcmode="lin" valueType="num">
                                      <p:cBhvr>
                                        <p:cTn id="23" dur="1230" accel="100000" fill="hold">
                                          <p:stCondLst>
                                            <p:cond delay="770"/>
                                          </p:stCondLst>
                                        </p:cTn>
                                        <p:tgtEl>
                                          <p:spTgt spid="56324"/>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56325"/>
                                        </p:tgtEl>
                                        <p:attrNameLst>
                                          <p:attrName>style.visibility</p:attrName>
                                        </p:attrNameLst>
                                      </p:cBhvr>
                                      <p:to>
                                        <p:strVal val="visible"/>
                                      </p:to>
                                    </p:set>
                                    <p:animEffect transition="in" filter="barn(inHorizontal)">
                                      <p:cBhvr>
                                        <p:cTn id="28"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P spid="5632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3400" y="381000"/>
            <a:ext cx="8153400" cy="2041525"/>
          </a:xfrm>
          <a:prstGeom prst="rect">
            <a:avLst/>
          </a:prstGeom>
          <a:solidFill>
            <a:srgbClr val="00CCFF"/>
          </a:solidFill>
          <a:ln w="9525">
            <a:noFill/>
            <a:miter lim="800000"/>
            <a:headEnd/>
            <a:tailEnd/>
          </a:ln>
          <a:effectLst/>
        </p:spPr>
        <p:txBody>
          <a:bodyPr>
            <a:spAutoFit/>
          </a:bodyPr>
          <a:lstStyle/>
          <a:p>
            <a:pPr>
              <a:spcBef>
                <a:spcPct val="50000"/>
              </a:spcBef>
              <a:defRPr/>
            </a:pPr>
            <a:r>
              <a:rPr lang="en-US" sz="3200"/>
              <a:t>Jn 1:14 And the Word became flesh, and dwelt among us, and we beheld His glory, glory as of the only begotten from the Father, </a:t>
            </a:r>
            <a:r>
              <a:rPr lang="en-US" sz="3200" b="1" i="1" u="sng">
                <a:effectLst>
                  <a:outerShdw blurRad="38100" dist="38100" dir="2700000" algn="tl">
                    <a:srgbClr val="FFFFFF"/>
                  </a:outerShdw>
                </a:effectLst>
              </a:rPr>
              <a:t>full of grace</a:t>
            </a:r>
            <a:r>
              <a:rPr lang="en-US" sz="3200"/>
              <a:t> and truth.</a:t>
            </a:r>
          </a:p>
        </p:txBody>
      </p:sp>
      <p:sp>
        <p:nvSpPr>
          <p:cNvPr id="55299" name="Text Box 3"/>
          <p:cNvSpPr txBox="1">
            <a:spLocks noChangeArrowheads="1"/>
          </p:cNvSpPr>
          <p:nvPr/>
        </p:nvSpPr>
        <p:spPr bwMode="auto">
          <a:xfrm>
            <a:off x="533400" y="3597275"/>
            <a:ext cx="8229600" cy="2041525"/>
          </a:xfrm>
          <a:prstGeom prst="rect">
            <a:avLst/>
          </a:prstGeom>
          <a:solidFill>
            <a:srgbClr val="00CCFF"/>
          </a:solidFill>
          <a:ln w="9525">
            <a:noFill/>
            <a:miter lim="800000"/>
            <a:headEnd/>
            <a:tailEnd/>
          </a:ln>
          <a:effectLst/>
        </p:spPr>
        <p:txBody>
          <a:bodyPr>
            <a:spAutoFit/>
          </a:bodyPr>
          <a:lstStyle/>
          <a:p>
            <a:pPr>
              <a:spcBef>
                <a:spcPct val="50000"/>
              </a:spcBef>
              <a:defRPr/>
            </a:pPr>
            <a:r>
              <a:rPr lang="en-US" sz="3200"/>
              <a:t>Heb 4:16  Let us therefore draw near with confidence to </a:t>
            </a:r>
            <a:r>
              <a:rPr lang="en-US" sz="3200" b="1" i="1" u="sng">
                <a:effectLst>
                  <a:outerShdw blurRad="38100" dist="38100" dir="2700000" algn="tl">
                    <a:srgbClr val="FFFFFF"/>
                  </a:outerShdw>
                </a:effectLst>
              </a:rPr>
              <a:t>the throne of grace</a:t>
            </a:r>
            <a:r>
              <a:rPr lang="en-US" sz="3200"/>
              <a:t>, that we may receive mercy and may find grace to help in time of need.</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heckerboard(across)">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5" descr="14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2"/>
          <p:cNvSpPr txBox="1">
            <a:spLocks noChangeArrowheads="1"/>
          </p:cNvSpPr>
          <p:nvPr/>
        </p:nvSpPr>
        <p:spPr bwMode="auto">
          <a:xfrm>
            <a:off x="1143000" y="457200"/>
            <a:ext cx="7010400" cy="579438"/>
          </a:xfrm>
          <a:prstGeom prst="rect">
            <a:avLst/>
          </a:prstGeom>
          <a:noFill/>
          <a:ln w="9525">
            <a:noFill/>
            <a:miter lim="800000"/>
            <a:headEnd/>
            <a:tailEnd/>
          </a:ln>
        </p:spPr>
        <p:txBody>
          <a:bodyPr>
            <a:spAutoFit/>
          </a:bodyPr>
          <a:lstStyle/>
          <a:p>
            <a:pPr>
              <a:spcBef>
                <a:spcPct val="50000"/>
              </a:spcBef>
            </a:pPr>
            <a:r>
              <a:rPr lang="en-US" sz="3200"/>
              <a:t>Grace Accepts</a:t>
            </a:r>
          </a:p>
        </p:txBody>
      </p:sp>
      <p:sp>
        <p:nvSpPr>
          <p:cNvPr id="54275" name="Text Box 3"/>
          <p:cNvSpPr txBox="1">
            <a:spLocks noChangeArrowheads="1"/>
          </p:cNvSpPr>
          <p:nvPr/>
        </p:nvSpPr>
        <p:spPr bwMode="auto">
          <a:xfrm>
            <a:off x="1143000" y="1295400"/>
            <a:ext cx="7239000" cy="579438"/>
          </a:xfrm>
          <a:prstGeom prst="rect">
            <a:avLst/>
          </a:prstGeom>
          <a:noFill/>
          <a:ln w="9525">
            <a:noFill/>
            <a:miter lim="800000"/>
            <a:headEnd/>
            <a:tailEnd/>
          </a:ln>
        </p:spPr>
        <p:txBody>
          <a:bodyPr>
            <a:spAutoFit/>
          </a:bodyPr>
          <a:lstStyle/>
          <a:p>
            <a:pPr>
              <a:spcBef>
                <a:spcPct val="50000"/>
              </a:spcBef>
            </a:pPr>
            <a:r>
              <a:rPr lang="en-US" sz="3200"/>
              <a:t>Grace Teaches</a:t>
            </a:r>
          </a:p>
        </p:txBody>
      </p:sp>
      <p:pic>
        <p:nvPicPr>
          <p:cNvPr id="24581" name="Picture 6" descr="swindle-The-Prodigal-Son"/>
          <p:cNvPicPr>
            <a:picLocks noChangeAspect="1" noChangeArrowheads="1"/>
          </p:cNvPicPr>
          <p:nvPr/>
        </p:nvPicPr>
        <p:blipFill>
          <a:blip r:embed="rId3" cstate="print"/>
          <a:srcRect/>
          <a:stretch>
            <a:fillRect/>
          </a:stretch>
        </p:blipFill>
        <p:spPr bwMode="auto">
          <a:xfrm>
            <a:off x="5105400" y="152400"/>
            <a:ext cx="3810000" cy="3200400"/>
          </a:xfrm>
          <a:prstGeom prst="rect">
            <a:avLst/>
          </a:prstGeom>
          <a:noFill/>
          <a:ln w="9525">
            <a:noFill/>
            <a:miter lim="800000"/>
            <a:headEnd/>
            <a:tailEnd/>
          </a:ln>
        </p:spPr>
      </p:pic>
      <p:sp>
        <p:nvSpPr>
          <p:cNvPr id="54276" name="Text Box 4"/>
          <p:cNvSpPr txBox="1">
            <a:spLocks noChangeArrowheads="1"/>
          </p:cNvSpPr>
          <p:nvPr/>
        </p:nvSpPr>
        <p:spPr bwMode="auto">
          <a:xfrm>
            <a:off x="533400" y="2209800"/>
            <a:ext cx="8077200" cy="3016250"/>
          </a:xfrm>
          <a:prstGeom prst="rect">
            <a:avLst/>
          </a:prstGeom>
          <a:solidFill>
            <a:srgbClr val="00CCFF"/>
          </a:solidFill>
          <a:ln w="9525">
            <a:noFill/>
            <a:miter lim="800000"/>
            <a:headEnd/>
            <a:tailEnd/>
          </a:ln>
          <a:effectLst/>
        </p:spPr>
        <p:txBody>
          <a:bodyPr>
            <a:spAutoFit/>
          </a:bodyPr>
          <a:lstStyle/>
          <a:p>
            <a:pPr>
              <a:defRPr/>
            </a:pPr>
            <a:r>
              <a:rPr lang="en-US" sz="3200" b="1" i="1">
                <a:effectLst>
                  <a:outerShdw blurRad="38100" dist="38100" dir="2700000" algn="tl">
                    <a:srgbClr val="FFFFFF"/>
                  </a:outerShdw>
                </a:effectLst>
                <a:latin typeface="Maiandra GD" pitchFamily="34" charset="0"/>
              </a:rPr>
              <a:t>Titus 2:11-12 For the grace of God has appeared, bringing salvation to all men, instructing us to deny ungodliness and worldly desires and to live sensibly, righteously and godly in the present age,</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42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42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4276"/>
                                        </p:tgtEl>
                                        <p:attrNameLst>
                                          <p:attrName>style.visibility</p:attrName>
                                        </p:attrNameLst>
                                      </p:cBhvr>
                                      <p:to>
                                        <p:strVal val="visible"/>
                                      </p:to>
                                    </p:set>
                                    <p:animEffect transition="in" filter="checkerboard(across)">
                                      <p:cBhvr>
                                        <p:cTn id="15"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3" descr="134_C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3250" name="Text Box 2"/>
          <p:cNvSpPr txBox="1">
            <a:spLocks noChangeArrowheads="1"/>
          </p:cNvSpPr>
          <p:nvPr/>
        </p:nvSpPr>
        <p:spPr bwMode="auto">
          <a:xfrm>
            <a:off x="2438400" y="457200"/>
            <a:ext cx="6400800" cy="1754188"/>
          </a:xfrm>
          <a:prstGeom prst="rect">
            <a:avLst/>
          </a:prstGeom>
          <a:solidFill>
            <a:srgbClr val="FFFF00"/>
          </a:solidFill>
          <a:ln w="9525">
            <a:noFill/>
            <a:miter lim="800000"/>
            <a:headEnd/>
            <a:tailEnd/>
          </a:ln>
          <a:effectLst/>
        </p:spPr>
        <p:txBody>
          <a:bodyPr>
            <a:spAutoFit/>
          </a:bodyPr>
          <a:lstStyle/>
          <a:p>
            <a:pPr>
              <a:spcBef>
                <a:spcPct val="50000"/>
              </a:spcBef>
              <a:defRPr/>
            </a:pPr>
            <a:r>
              <a:rPr lang="en-US" sz="3600" dirty="0">
                <a:effectLst>
                  <a:outerShdw blurRad="38100" dist="38100" dir="2700000" algn="tl">
                    <a:srgbClr val="FFFFFF"/>
                  </a:outerShdw>
                </a:effectLst>
                <a:latin typeface="Tahoma" pitchFamily="34" charset="0"/>
                <a:ea typeface="Tahoma" pitchFamily="34" charset="0"/>
                <a:cs typeface="Tahoma" pitchFamily="34" charset="0"/>
              </a:rPr>
              <a:t>4. God loves us even though we have a hard time extending grace to others</a:t>
            </a:r>
          </a:p>
        </p:txBody>
      </p:sp>
      <p:pic>
        <p:nvPicPr>
          <p:cNvPr id="25604" name="Picture 4" descr="richards_crying_man"/>
          <p:cNvPicPr>
            <a:picLocks noChangeAspect="1" noChangeArrowheads="1"/>
          </p:cNvPicPr>
          <p:nvPr/>
        </p:nvPicPr>
        <p:blipFill>
          <a:blip r:embed="rId3" cstate="print"/>
          <a:srcRect/>
          <a:stretch>
            <a:fillRect/>
          </a:stretch>
        </p:blipFill>
        <p:spPr bwMode="auto">
          <a:xfrm>
            <a:off x="3276600" y="2590800"/>
            <a:ext cx="4762500" cy="35909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swindle-The-Prodigal-Son"/>
          <p:cNvPicPr>
            <a:picLocks noChangeAspect="1" noChangeArrowheads="1"/>
          </p:cNvPicPr>
          <p:nvPr/>
        </p:nvPicPr>
        <p:blipFill>
          <a:blip r:embed="rId2" cstate="print"/>
          <a:srcRect/>
          <a:stretch>
            <a:fillRect/>
          </a:stretch>
        </p:blipFill>
        <p:spPr bwMode="auto">
          <a:xfrm>
            <a:off x="0" y="0"/>
            <a:ext cx="9144000" cy="768191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152400"/>
            <a:ext cx="9144000" cy="3902075"/>
          </a:xfrm>
          <a:prstGeom prst="rect">
            <a:avLst/>
          </a:prstGeom>
          <a:noFill/>
          <a:ln w="9525">
            <a:noFill/>
            <a:miter lim="800000"/>
            <a:headEnd/>
            <a:tailEnd/>
          </a:ln>
          <a:effectLst/>
        </p:spPr>
        <p:txBody>
          <a:bodyPr>
            <a:spAutoFit/>
          </a:bodyPr>
          <a:lstStyle/>
          <a:p>
            <a:pPr algn="ctr">
              <a:spcBef>
                <a:spcPct val="50000"/>
              </a:spcBef>
              <a:defRPr/>
            </a:pPr>
            <a:r>
              <a:rPr lang="en-US" sz="12500">
                <a:solidFill>
                  <a:schemeClr val="bg1"/>
                </a:solidFill>
                <a:effectLst>
                  <a:outerShdw blurRad="38100" dist="38100" dir="2700000" algn="tl">
                    <a:srgbClr val="808080"/>
                  </a:outerShdw>
                </a:effectLst>
                <a:latin typeface="Anything You Want" pitchFamily="2" charset="0"/>
              </a:rPr>
              <a:t>The Prodigal Son</a:t>
            </a:r>
          </a:p>
        </p:txBody>
      </p:sp>
      <p:pic>
        <p:nvPicPr>
          <p:cNvPr id="3075" name="Picture 3" descr="Siloam-Amazing-Grace"/>
          <p:cNvPicPr>
            <a:picLocks noChangeAspect="1" noChangeArrowheads="1"/>
          </p:cNvPicPr>
          <p:nvPr/>
        </p:nvPicPr>
        <p:blipFill>
          <a:blip r:embed="rId2" cstate="print"/>
          <a:srcRect/>
          <a:stretch>
            <a:fillRect/>
          </a:stretch>
        </p:blipFill>
        <p:spPr bwMode="auto">
          <a:xfrm>
            <a:off x="2895600" y="4162425"/>
            <a:ext cx="3810000" cy="2543175"/>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3" descr="10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0" name="Text Box 2"/>
          <p:cNvSpPr txBox="1">
            <a:spLocks noChangeArrowheads="1"/>
          </p:cNvSpPr>
          <p:nvPr/>
        </p:nvSpPr>
        <p:spPr bwMode="auto">
          <a:xfrm>
            <a:off x="990600" y="1981200"/>
            <a:ext cx="7315200" cy="1263650"/>
          </a:xfrm>
          <a:prstGeom prst="rect">
            <a:avLst/>
          </a:prstGeom>
          <a:solidFill>
            <a:srgbClr val="FFFF00"/>
          </a:solidFill>
          <a:ln w="28575">
            <a:solidFill>
              <a:schemeClr val="tx1"/>
            </a:solidFill>
            <a:miter lim="800000"/>
            <a:headEnd/>
            <a:tailEnd/>
          </a:ln>
          <a:effectLst/>
        </p:spPr>
        <p:txBody>
          <a:bodyPr>
            <a:spAutoFit/>
          </a:bodyPr>
          <a:lstStyle/>
          <a:p>
            <a:pPr algn="ctr">
              <a:spcBef>
                <a:spcPct val="50000"/>
              </a:spcBef>
              <a:defRPr/>
            </a:pPr>
            <a:r>
              <a:rPr lang="en-US" sz="7500" b="1" dirty="0">
                <a:effectLst>
                  <a:outerShdw blurRad="38100" dist="38100" dir="2700000" algn="tl">
                    <a:srgbClr val="FFFFFF"/>
                  </a:outerShdw>
                </a:effectLst>
                <a:latin typeface="Maiandra GD" pitchFamily="34" charset="0"/>
              </a:rPr>
              <a:t>Luke 15:11-32</a:t>
            </a:r>
          </a:p>
        </p:txBody>
      </p:sp>
      <p:pic>
        <p:nvPicPr>
          <p:cNvPr id="4100" name="Picture 5" descr="531680_bblia_sagrada"/>
          <p:cNvPicPr>
            <a:picLocks noChangeAspect="1" noChangeArrowheads="1"/>
          </p:cNvPicPr>
          <p:nvPr/>
        </p:nvPicPr>
        <p:blipFill>
          <a:blip r:embed="rId3" cstate="print"/>
          <a:srcRect/>
          <a:stretch>
            <a:fillRect/>
          </a:stretch>
        </p:blipFill>
        <p:spPr bwMode="auto">
          <a:xfrm>
            <a:off x="3276600" y="3581400"/>
            <a:ext cx="2857500" cy="21431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en-US" smtClean="0"/>
          </a:p>
        </p:txBody>
      </p:sp>
      <p:pic>
        <p:nvPicPr>
          <p:cNvPr id="5123" name="Picture 4" descr="198"/>
          <p:cNvPicPr>
            <a:picLocks noGrp="1" noChangeAspect="1" noChangeArrowheads="1"/>
          </p:cNvPicPr>
          <p:nvPr>
            <p:ph idx="1"/>
          </p:nvPr>
        </p:nvPicPr>
        <p:blipFill>
          <a:blip r:embed="rId2" cstate="print"/>
          <a:srcRect/>
          <a:stretch>
            <a:fillRect/>
          </a:stretch>
        </p:blipFill>
        <p:spPr>
          <a:xfrm>
            <a:off x="0" y="0"/>
            <a:ext cx="9448800" cy="6950075"/>
          </a:xfrm>
          <a:noFill/>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3" descr="10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0658" name="Text Box 2"/>
          <p:cNvSpPr txBox="1">
            <a:spLocks noChangeArrowheads="1"/>
          </p:cNvSpPr>
          <p:nvPr/>
        </p:nvSpPr>
        <p:spPr bwMode="auto">
          <a:xfrm>
            <a:off x="457200" y="762000"/>
            <a:ext cx="8153400" cy="3140075"/>
          </a:xfrm>
          <a:prstGeom prst="rect">
            <a:avLst/>
          </a:prstGeom>
          <a:noFill/>
          <a:ln w="9525">
            <a:noFill/>
            <a:miter lim="800000"/>
            <a:headEnd/>
            <a:tailEnd/>
          </a:ln>
          <a:effectLst/>
        </p:spPr>
        <p:txBody>
          <a:bodyPr>
            <a:spAutoFit/>
          </a:bodyPr>
          <a:lstStyle/>
          <a:p>
            <a:pPr algn="ctr">
              <a:spcBef>
                <a:spcPct val="50000"/>
              </a:spcBef>
              <a:defRPr/>
            </a:pPr>
            <a:r>
              <a:rPr lang="en-US" sz="10000" b="1">
                <a:effectLst>
                  <a:outerShdw blurRad="38100" dist="38100" dir="2700000" algn="tl">
                    <a:srgbClr val="C0C0C0"/>
                  </a:outerShdw>
                </a:effectLst>
                <a:latin typeface="Chelsea Studio" pitchFamily="2" charset="0"/>
              </a:rPr>
              <a:t>The Face of Grace</a:t>
            </a:r>
          </a:p>
        </p:txBody>
      </p:sp>
      <p:pic>
        <p:nvPicPr>
          <p:cNvPr id="6148" name="Picture 4" descr="swindle-The-Prodigal-Son"/>
          <p:cNvPicPr>
            <a:picLocks noChangeAspect="1" noChangeArrowheads="1"/>
          </p:cNvPicPr>
          <p:nvPr/>
        </p:nvPicPr>
        <p:blipFill>
          <a:blip r:embed="rId3" cstate="print"/>
          <a:srcRect/>
          <a:stretch>
            <a:fillRect/>
          </a:stretch>
        </p:blipFill>
        <p:spPr bwMode="auto">
          <a:xfrm>
            <a:off x="838200" y="4495800"/>
            <a:ext cx="2286000" cy="1920875"/>
          </a:xfrm>
          <a:prstGeom prst="rect">
            <a:avLst/>
          </a:prstGeom>
          <a:noFill/>
          <a:ln w="9525">
            <a:noFill/>
            <a:miter lim="800000"/>
            <a:headEnd/>
            <a:tailEnd/>
          </a:ln>
        </p:spPr>
      </p:pic>
      <p:pic>
        <p:nvPicPr>
          <p:cNvPr id="6149" name="Picture 5" descr="swindle-The-Prodigal-Son"/>
          <p:cNvPicPr>
            <a:picLocks noChangeAspect="1" noChangeArrowheads="1"/>
          </p:cNvPicPr>
          <p:nvPr/>
        </p:nvPicPr>
        <p:blipFill>
          <a:blip r:embed="rId3" cstate="print"/>
          <a:srcRect/>
          <a:stretch>
            <a:fillRect/>
          </a:stretch>
        </p:blipFill>
        <p:spPr bwMode="auto">
          <a:xfrm>
            <a:off x="3352800" y="4479925"/>
            <a:ext cx="2286000" cy="1920875"/>
          </a:xfrm>
          <a:prstGeom prst="rect">
            <a:avLst/>
          </a:prstGeom>
          <a:noFill/>
          <a:ln w="9525">
            <a:noFill/>
            <a:miter lim="800000"/>
            <a:headEnd/>
            <a:tailEnd/>
          </a:ln>
        </p:spPr>
      </p:pic>
      <p:pic>
        <p:nvPicPr>
          <p:cNvPr id="6150" name="Picture 6" descr="swindle-The-Prodigal-Son"/>
          <p:cNvPicPr>
            <a:picLocks noChangeAspect="1" noChangeArrowheads="1"/>
          </p:cNvPicPr>
          <p:nvPr/>
        </p:nvPicPr>
        <p:blipFill>
          <a:blip r:embed="rId3" cstate="print"/>
          <a:srcRect/>
          <a:stretch>
            <a:fillRect/>
          </a:stretch>
        </p:blipFill>
        <p:spPr bwMode="auto">
          <a:xfrm>
            <a:off x="5867400" y="4479925"/>
            <a:ext cx="2286000" cy="1920875"/>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5" descr="14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6562" name="Text Box 2"/>
          <p:cNvSpPr txBox="1">
            <a:spLocks noChangeArrowheads="1"/>
          </p:cNvSpPr>
          <p:nvPr/>
        </p:nvSpPr>
        <p:spPr bwMode="auto">
          <a:xfrm>
            <a:off x="2895600" y="209550"/>
            <a:ext cx="5943600" cy="1085850"/>
          </a:xfrm>
          <a:prstGeom prst="rect">
            <a:avLst/>
          </a:prstGeom>
          <a:solidFill>
            <a:srgbClr val="FFFF00"/>
          </a:solidFill>
          <a:ln w="19050">
            <a:solidFill>
              <a:schemeClr val="tx1"/>
            </a:solidFill>
            <a:miter lim="800000"/>
            <a:headEnd/>
            <a:tailEnd/>
          </a:ln>
          <a:effectLst/>
        </p:spPr>
        <p:txBody>
          <a:bodyPr>
            <a:spAutoFit/>
          </a:bodyPr>
          <a:lstStyle/>
          <a:p>
            <a:pPr algn="ctr">
              <a:spcBef>
                <a:spcPct val="50000"/>
              </a:spcBef>
              <a:defRPr/>
            </a:pPr>
            <a:r>
              <a:rPr lang="en-US" sz="3200" b="1">
                <a:effectLst>
                  <a:outerShdw blurRad="38100" dist="38100" dir="2700000" algn="tl">
                    <a:srgbClr val="FFFFFF"/>
                  </a:outerShdw>
                </a:effectLst>
                <a:latin typeface="Maiandra GD" pitchFamily="34" charset="0"/>
              </a:rPr>
              <a:t>This parable gives us a snapshot of God</a:t>
            </a:r>
          </a:p>
        </p:txBody>
      </p:sp>
      <p:sp>
        <p:nvSpPr>
          <p:cNvPr id="66563" name="Text Box 3"/>
          <p:cNvSpPr txBox="1">
            <a:spLocks noChangeArrowheads="1"/>
          </p:cNvSpPr>
          <p:nvPr/>
        </p:nvSpPr>
        <p:spPr bwMode="auto">
          <a:xfrm>
            <a:off x="2743200" y="1371600"/>
            <a:ext cx="6019800" cy="1554163"/>
          </a:xfrm>
          <a:prstGeom prst="rect">
            <a:avLst/>
          </a:prstGeom>
          <a:noFill/>
          <a:ln w="9525">
            <a:noFill/>
            <a:miter lim="800000"/>
            <a:headEnd/>
            <a:tailEnd/>
          </a:ln>
          <a:effectLst/>
        </p:spPr>
        <p:txBody>
          <a:bodyPr>
            <a:spAutoFit/>
          </a:bodyPr>
          <a:lstStyle/>
          <a:p>
            <a:pPr>
              <a:spcBef>
                <a:spcPct val="50000"/>
              </a:spcBef>
              <a:buFontTx/>
              <a:buChar char="•"/>
              <a:defRPr/>
            </a:pPr>
            <a:r>
              <a:rPr lang="en-US" sz="3200" b="1">
                <a:effectLst>
                  <a:outerShdw blurRad="38100" dist="38100" dir="2700000" algn="tl">
                    <a:srgbClr val="C0C0C0"/>
                  </a:outerShdw>
                </a:effectLst>
                <a:latin typeface="Tahoma" charset="0"/>
              </a:rPr>
              <a:t> The power of this parable is not in 	the son’s guilt but in the father’s grace</a:t>
            </a:r>
          </a:p>
        </p:txBody>
      </p:sp>
      <p:sp>
        <p:nvSpPr>
          <p:cNvPr id="66564" name="Text Box 4"/>
          <p:cNvSpPr txBox="1">
            <a:spLocks noChangeArrowheads="1"/>
          </p:cNvSpPr>
          <p:nvPr/>
        </p:nvSpPr>
        <p:spPr bwMode="auto">
          <a:xfrm>
            <a:off x="2743200" y="2971800"/>
            <a:ext cx="3276600" cy="3016250"/>
          </a:xfrm>
          <a:prstGeom prst="rect">
            <a:avLst/>
          </a:prstGeom>
          <a:noFill/>
          <a:ln w="9525">
            <a:noFill/>
            <a:miter lim="800000"/>
            <a:headEnd/>
            <a:tailEnd/>
          </a:ln>
          <a:effectLst/>
        </p:spPr>
        <p:txBody>
          <a:bodyPr>
            <a:spAutoFit/>
          </a:bodyPr>
          <a:lstStyle/>
          <a:p>
            <a:pPr>
              <a:spcBef>
                <a:spcPct val="50000"/>
              </a:spcBef>
              <a:buFontTx/>
              <a:buChar char="•"/>
              <a:defRPr/>
            </a:pPr>
            <a:r>
              <a:rPr lang="en-US" sz="3200" b="1">
                <a:solidFill>
                  <a:schemeClr val="bg1"/>
                </a:solidFill>
                <a:effectLst>
                  <a:outerShdw blurRad="38100" dist="38100" dir="2700000" algn="tl">
                    <a:srgbClr val="C0C0C0"/>
                  </a:outerShdw>
                </a:effectLst>
                <a:latin typeface="Tahoma" charset="0"/>
              </a:rPr>
              <a:t> Every command of the father illustrates the extravagance of grace</a:t>
            </a:r>
          </a:p>
        </p:txBody>
      </p:sp>
      <p:pic>
        <p:nvPicPr>
          <p:cNvPr id="7174" name="Picture 6" descr="prodigal"/>
          <p:cNvPicPr>
            <a:picLocks noChangeAspect="1" noChangeArrowheads="1"/>
          </p:cNvPicPr>
          <p:nvPr/>
        </p:nvPicPr>
        <p:blipFill>
          <a:blip r:embed="rId3" cstate="print"/>
          <a:srcRect/>
          <a:stretch>
            <a:fillRect/>
          </a:stretch>
        </p:blipFill>
        <p:spPr bwMode="auto">
          <a:xfrm>
            <a:off x="5791200" y="2971800"/>
            <a:ext cx="3095625" cy="274955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diamond(in)">
                                      <p:cBhvr>
                                        <p:cTn id="7" dur="20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heel(4)">
                                      <p:cBhvr>
                                        <p:cTn id="12" dur="2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5" descr="117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7" descr="310824_feet"/>
          <p:cNvPicPr>
            <a:picLocks noChangeAspect="1" noChangeArrowheads="1"/>
          </p:cNvPicPr>
          <p:nvPr/>
        </p:nvPicPr>
        <p:blipFill>
          <a:blip r:embed="rId3" cstate="print"/>
          <a:srcRect/>
          <a:stretch>
            <a:fillRect/>
          </a:stretch>
        </p:blipFill>
        <p:spPr bwMode="auto">
          <a:xfrm>
            <a:off x="593725" y="1676400"/>
            <a:ext cx="3825875" cy="4114800"/>
          </a:xfrm>
          <a:prstGeom prst="rect">
            <a:avLst/>
          </a:prstGeom>
          <a:noFill/>
          <a:ln w="9525">
            <a:noFill/>
            <a:miter lim="800000"/>
            <a:headEnd/>
            <a:tailEnd/>
          </a:ln>
        </p:spPr>
      </p:pic>
      <p:sp>
        <p:nvSpPr>
          <p:cNvPr id="65544" name="Text Box 8"/>
          <p:cNvSpPr txBox="1">
            <a:spLocks noChangeArrowheads="1"/>
          </p:cNvSpPr>
          <p:nvPr/>
        </p:nvSpPr>
        <p:spPr bwMode="auto">
          <a:xfrm>
            <a:off x="4572000" y="2590800"/>
            <a:ext cx="4267200" cy="1066800"/>
          </a:xfrm>
          <a:prstGeom prst="rect">
            <a:avLst/>
          </a:prstGeom>
          <a:solidFill>
            <a:srgbClr val="00CCFF"/>
          </a:solidFill>
          <a:ln w="9525">
            <a:noFill/>
            <a:miter lim="800000"/>
            <a:headEnd/>
            <a:tailEnd/>
          </a:ln>
        </p:spPr>
        <p:txBody>
          <a:bodyPr>
            <a:spAutoFit/>
          </a:bodyPr>
          <a:lstStyle/>
          <a:p>
            <a:pPr algn="ctr">
              <a:spcBef>
                <a:spcPct val="50000"/>
              </a:spcBef>
            </a:pPr>
            <a:r>
              <a:rPr lang="en-US" sz="3200">
                <a:latin typeface="Partridge" pitchFamily="2" charset="0"/>
              </a:rPr>
              <a:t>God loves us even though we choose to leave Him</a:t>
            </a:r>
          </a:p>
        </p:txBody>
      </p:sp>
      <p:pic>
        <p:nvPicPr>
          <p:cNvPr id="65540" name="Picture 4" descr="248227_ragged_paper_sheet"/>
          <p:cNvPicPr>
            <a:picLocks noChangeAspect="1" noChangeArrowheads="1"/>
          </p:cNvPicPr>
          <p:nvPr/>
        </p:nvPicPr>
        <p:blipFill>
          <a:blip r:embed="rId4" cstate="print"/>
          <a:srcRect l="7904" r="5147"/>
          <a:stretch>
            <a:fillRect/>
          </a:stretch>
        </p:blipFill>
        <p:spPr bwMode="auto">
          <a:xfrm>
            <a:off x="4800600" y="1219200"/>
            <a:ext cx="3352800" cy="5257800"/>
          </a:xfrm>
          <a:prstGeom prst="rect">
            <a:avLst/>
          </a:prstGeom>
          <a:noFill/>
          <a:ln w="9525">
            <a:noFill/>
            <a:miter lim="800000"/>
            <a:headEnd/>
            <a:tailEnd/>
          </a:ln>
        </p:spPr>
      </p:pic>
      <p:sp>
        <p:nvSpPr>
          <p:cNvPr id="65539" name="Text Box 3"/>
          <p:cNvSpPr txBox="1">
            <a:spLocks noChangeArrowheads="1"/>
          </p:cNvSpPr>
          <p:nvPr/>
        </p:nvSpPr>
        <p:spPr bwMode="auto">
          <a:xfrm>
            <a:off x="5181600" y="1600200"/>
            <a:ext cx="2514600" cy="3170238"/>
          </a:xfrm>
          <a:prstGeom prst="rect">
            <a:avLst/>
          </a:prstGeom>
          <a:noFill/>
          <a:ln w="9525">
            <a:noFill/>
            <a:miter lim="800000"/>
            <a:headEnd/>
            <a:tailEnd/>
          </a:ln>
          <a:effectLst/>
        </p:spPr>
        <p:txBody>
          <a:bodyPr>
            <a:spAutoFit/>
          </a:bodyPr>
          <a:lstStyle/>
          <a:p>
            <a:pPr algn="ctr">
              <a:spcBef>
                <a:spcPct val="50000"/>
              </a:spcBef>
              <a:defRPr/>
            </a:pPr>
            <a:r>
              <a:rPr lang="en-US" sz="4000" dirty="0">
                <a:effectLst>
                  <a:outerShdw blurRad="38100" dist="38100" dir="2700000" algn="tl">
                    <a:srgbClr val="C0C0C0"/>
                  </a:outerShdw>
                </a:effectLst>
                <a:latin typeface="Tahoma" pitchFamily="34" charset="0"/>
                <a:ea typeface="Tahoma" pitchFamily="34" charset="0"/>
                <a:cs typeface="Tahoma" pitchFamily="34" charset="0"/>
              </a:rPr>
              <a:t>1 </a:t>
            </a:r>
            <a:r>
              <a:rPr lang="en-US" sz="4000" dirty="0" err="1">
                <a:effectLst>
                  <a:outerShdw blurRad="38100" dist="38100" dir="2700000" algn="tl">
                    <a:srgbClr val="C0C0C0"/>
                  </a:outerShdw>
                </a:effectLst>
                <a:latin typeface="Tahoma" pitchFamily="34" charset="0"/>
                <a:ea typeface="Tahoma" pitchFamily="34" charset="0"/>
                <a:cs typeface="Tahoma" pitchFamily="34" charset="0"/>
              </a:rPr>
              <a:t>Jn</a:t>
            </a:r>
            <a:r>
              <a:rPr lang="en-US" sz="4000" dirty="0">
                <a:effectLst>
                  <a:outerShdw blurRad="38100" dist="38100" dir="2700000" algn="tl">
                    <a:srgbClr val="C0C0C0"/>
                  </a:outerShdw>
                </a:effectLst>
                <a:latin typeface="Tahoma" pitchFamily="34" charset="0"/>
                <a:ea typeface="Tahoma" pitchFamily="34" charset="0"/>
                <a:cs typeface="Tahoma" pitchFamily="34" charset="0"/>
              </a:rPr>
              <a:t> 4:19 We love, because He first loved us.</a:t>
            </a:r>
          </a:p>
        </p:txBody>
      </p:sp>
      <p:sp>
        <p:nvSpPr>
          <p:cNvPr id="65538" name="Text Box 2"/>
          <p:cNvSpPr txBox="1">
            <a:spLocks noChangeArrowheads="1"/>
          </p:cNvSpPr>
          <p:nvPr/>
        </p:nvSpPr>
        <p:spPr bwMode="auto">
          <a:xfrm>
            <a:off x="381000" y="136525"/>
            <a:ext cx="8382000" cy="1200150"/>
          </a:xfrm>
          <a:prstGeom prst="rect">
            <a:avLst/>
          </a:prstGeom>
          <a:noFill/>
          <a:ln w="9525">
            <a:noFill/>
            <a:miter lim="800000"/>
            <a:headEnd/>
            <a:tailEnd/>
          </a:ln>
          <a:effectLst/>
        </p:spPr>
        <p:txBody>
          <a:bodyPr>
            <a:spAutoFit/>
          </a:bodyPr>
          <a:lstStyle/>
          <a:p>
            <a:pPr>
              <a:spcBef>
                <a:spcPct val="50000"/>
              </a:spcBef>
              <a:defRPr/>
            </a:pPr>
            <a:r>
              <a:rPr lang="en-US" sz="3600" dirty="0">
                <a:effectLst>
                  <a:outerShdw blurRad="38100" dist="38100" dir="2700000" algn="tl">
                    <a:srgbClr val="C0C0C0"/>
                  </a:outerShdw>
                </a:effectLst>
                <a:latin typeface="Tahoma" pitchFamily="34" charset="0"/>
                <a:ea typeface="Tahoma" pitchFamily="34" charset="0"/>
                <a:cs typeface="Tahoma" pitchFamily="34" charset="0"/>
              </a:rPr>
              <a:t>1. You can leave the Father’s presence, but you can never leave His heart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animEffect transition="in" filter="checkerboard(across)">
                                      <p:cBhvr>
                                        <p:cTn id="7" dur="500"/>
                                        <p:tgtEl>
                                          <p:spTgt spid="65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checkerboard(across)">
                                      <p:cBhvr>
                                        <p:cTn id="12" dur="500"/>
                                        <p:tgtEl>
                                          <p:spTgt spid="6554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6" descr="128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Box 2"/>
          <p:cNvSpPr txBox="1">
            <a:spLocks noChangeArrowheads="1"/>
          </p:cNvSpPr>
          <p:nvPr/>
        </p:nvSpPr>
        <p:spPr bwMode="auto">
          <a:xfrm>
            <a:off x="533400" y="228600"/>
            <a:ext cx="7848600" cy="608013"/>
          </a:xfrm>
          <a:prstGeom prst="rect">
            <a:avLst/>
          </a:prstGeom>
          <a:solidFill>
            <a:srgbClr val="FFFF00"/>
          </a:solidFill>
          <a:ln w="28575">
            <a:solidFill>
              <a:schemeClr val="tx1"/>
            </a:solidFill>
            <a:miter lim="800000"/>
            <a:headEnd/>
            <a:tailEnd/>
          </a:ln>
        </p:spPr>
        <p:txBody>
          <a:bodyPr>
            <a:spAutoFit/>
          </a:bodyPr>
          <a:lstStyle/>
          <a:p>
            <a:pPr algn="ctr">
              <a:spcBef>
                <a:spcPct val="50000"/>
              </a:spcBef>
            </a:pPr>
            <a:r>
              <a:rPr lang="en-US" sz="3200" b="1" i="1"/>
              <a:t>The Far Country was a rejection of the</a:t>
            </a:r>
            <a:r>
              <a:rPr lang="en-US" sz="3200"/>
              <a:t> </a:t>
            </a:r>
          </a:p>
        </p:txBody>
      </p:sp>
      <p:sp>
        <p:nvSpPr>
          <p:cNvPr id="68611" name="Text Box 3"/>
          <p:cNvSpPr txBox="1">
            <a:spLocks noChangeArrowheads="1"/>
          </p:cNvSpPr>
          <p:nvPr/>
        </p:nvSpPr>
        <p:spPr bwMode="auto">
          <a:xfrm>
            <a:off x="1371600" y="1066800"/>
            <a:ext cx="5029200" cy="579438"/>
          </a:xfrm>
          <a:prstGeom prst="rect">
            <a:avLst/>
          </a:prstGeom>
          <a:noFill/>
          <a:ln w="9525">
            <a:noFill/>
            <a:miter lim="800000"/>
            <a:headEnd/>
            <a:tailEnd/>
          </a:ln>
          <a:effectLst/>
        </p:spPr>
        <p:txBody>
          <a:bodyPr>
            <a:spAutoFit/>
          </a:bodyPr>
          <a:lstStyle/>
          <a:p>
            <a:pPr>
              <a:spcBef>
                <a:spcPct val="50000"/>
              </a:spcBef>
              <a:buFontTx/>
              <a:buChar char="•"/>
              <a:defRPr/>
            </a:pPr>
            <a:r>
              <a:rPr lang="en-US" sz="3200" b="1">
                <a:effectLst>
                  <a:outerShdw blurRad="38100" dist="38100" dir="2700000" algn="tl">
                    <a:srgbClr val="C0C0C0"/>
                  </a:outerShdw>
                </a:effectLst>
              </a:rPr>
              <a:t> values</a:t>
            </a:r>
          </a:p>
        </p:txBody>
      </p:sp>
      <p:sp>
        <p:nvSpPr>
          <p:cNvPr id="68612" name="Text Box 4"/>
          <p:cNvSpPr txBox="1">
            <a:spLocks noChangeArrowheads="1"/>
          </p:cNvSpPr>
          <p:nvPr/>
        </p:nvSpPr>
        <p:spPr bwMode="auto">
          <a:xfrm>
            <a:off x="2286000" y="1752600"/>
            <a:ext cx="4419600" cy="579438"/>
          </a:xfrm>
          <a:prstGeom prst="rect">
            <a:avLst/>
          </a:prstGeom>
          <a:noFill/>
          <a:ln w="9525">
            <a:noFill/>
            <a:miter lim="800000"/>
            <a:headEnd/>
            <a:tailEnd/>
          </a:ln>
          <a:effectLst/>
        </p:spPr>
        <p:txBody>
          <a:bodyPr>
            <a:spAutoFit/>
          </a:bodyPr>
          <a:lstStyle/>
          <a:p>
            <a:pPr>
              <a:spcBef>
                <a:spcPct val="50000"/>
              </a:spcBef>
              <a:buFontTx/>
              <a:buChar char="•"/>
              <a:defRPr/>
            </a:pPr>
            <a:r>
              <a:rPr lang="en-US" sz="3200" b="1">
                <a:effectLst>
                  <a:outerShdw blurRad="38100" dist="38100" dir="2700000" algn="tl">
                    <a:srgbClr val="C0C0C0"/>
                  </a:outerShdw>
                </a:effectLst>
              </a:rPr>
              <a:t> morals</a:t>
            </a:r>
          </a:p>
        </p:txBody>
      </p:sp>
      <p:sp>
        <p:nvSpPr>
          <p:cNvPr id="68613" name="Text Box 5"/>
          <p:cNvSpPr txBox="1">
            <a:spLocks noChangeArrowheads="1"/>
          </p:cNvSpPr>
          <p:nvPr/>
        </p:nvSpPr>
        <p:spPr bwMode="auto">
          <a:xfrm>
            <a:off x="1371600" y="2468563"/>
            <a:ext cx="7315200" cy="579437"/>
          </a:xfrm>
          <a:prstGeom prst="rect">
            <a:avLst/>
          </a:prstGeom>
          <a:noFill/>
          <a:ln w="9525">
            <a:noFill/>
            <a:miter lim="800000"/>
            <a:headEnd/>
            <a:tailEnd/>
          </a:ln>
          <a:effectLst/>
        </p:spPr>
        <p:txBody>
          <a:bodyPr>
            <a:spAutoFit/>
          </a:bodyPr>
          <a:lstStyle/>
          <a:p>
            <a:pPr>
              <a:spcBef>
                <a:spcPct val="50000"/>
              </a:spcBef>
              <a:buFontTx/>
              <a:buChar char="•"/>
              <a:defRPr/>
            </a:pPr>
            <a:r>
              <a:rPr lang="en-US" sz="3200" b="1">
                <a:effectLst>
                  <a:outerShdw blurRad="38100" dist="38100" dir="2700000" algn="tl">
                    <a:srgbClr val="C0C0C0"/>
                  </a:outerShdw>
                </a:effectLst>
              </a:rPr>
              <a:t> And life that he had been raised</a:t>
            </a:r>
            <a:r>
              <a:rPr lang="en-US" sz="3200"/>
              <a:t> </a:t>
            </a:r>
          </a:p>
        </p:txBody>
      </p:sp>
      <p:sp>
        <p:nvSpPr>
          <p:cNvPr id="9223" name="Rectangle 8"/>
          <p:cNvSpPr>
            <a:spLocks noChangeArrowheads="1"/>
          </p:cNvSpPr>
          <p:nvPr/>
        </p:nvSpPr>
        <p:spPr bwMode="auto">
          <a:xfrm>
            <a:off x="4495800" y="3581400"/>
            <a:ext cx="1447800" cy="2819400"/>
          </a:xfrm>
          <a:prstGeom prst="rect">
            <a:avLst/>
          </a:prstGeom>
          <a:solidFill>
            <a:schemeClr val="bg1"/>
          </a:solidFill>
          <a:ln w="9525">
            <a:noFill/>
            <a:miter lim="800000"/>
            <a:headEnd/>
            <a:tailEnd/>
          </a:ln>
        </p:spPr>
        <p:txBody>
          <a:bodyPr wrap="none" anchor="ctr"/>
          <a:lstStyle/>
          <a:p>
            <a:endParaRPr lang="en-US"/>
          </a:p>
        </p:txBody>
      </p:sp>
      <p:pic>
        <p:nvPicPr>
          <p:cNvPr id="9224" name="Picture 7" descr="ontheroad"/>
          <p:cNvPicPr>
            <a:picLocks noChangeAspect="1" noChangeArrowheads="1"/>
          </p:cNvPicPr>
          <p:nvPr/>
        </p:nvPicPr>
        <p:blipFill>
          <a:blip r:embed="rId3" cstate="print"/>
          <a:srcRect/>
          <a:stretch>
            <a:fillRect/>
          </a:stretch>
        </p:blipFill>
        <p:spPr bwMode="auto">
          <a:xfrm>
            <a:off x="2895600" y="3276600"/>
            <a:ext cx="2933700" cy="299720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1000" fill="hold"/>
                                        <p:tgtEl>
                                          <p:spTgt spid="68611"/>
                                        </p:tgtEl>
                                        <p:attrNameLst>
                                          <p:attrName>ppt_x</p:attrName>
                                        </p:attrNameLst>
                                      </p:cBhvr>
                                      <p:tavLst>
                                        <p:tav tm="0">
                                          <p:val>
                                            <p:strVal val="0-#ppt_w/2"/>
                                          </p:val>
                                        </p:tav>
                                        <p:tav tm="100000">
                                          <p:val>
                                            <p:strVal val="#ppt_x"/>
                                          </p:val>
                                        </p:tav>
                                      </p:tavLst>
                                    </p:anim>
                                    <p:anim calcmode="lin" valueType="num">
                                      <p:cBhvr additive="base">
                                        <p:cTn id="8" dur="10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additive="base">
                                        <p:cTn id="13" dur="1000" fill="hold"/>
                                        <p:tgtEl>
                                          <p:spTgt spid="68612"/>
                                        </p:tgtEl>
                                        <p:attrNameLst>
                                          <p:attrName>ppt_x</p:attrName>
                                        </p:attrNameLst>
                                      </p:cBhvr>
                                      <p:tavLst>
                                        <p:tav tm="0">
                                          <p:val>
                                            <p:strVal val="1+#ppt_w/2"/>
                                          </p:val>
                                        </p:tav>
                                        <p:tav tm="100000">
                                          <p:val>
                                            <p:strVal val="#ppt_x"/>
                                          </p:val>
                                        </p:tav>
                                      </p:tavLst>
                                    </p:anim>
                                    <p:anim calcmode="lin" valueType="num">
                                      <p:cBhvr additive="base">
                                        <p:cTn id="14" dur="10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diamond(in)">
                                      <p:cBhvr>
                                        <p:cTn id="19" dur="2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414</TotalTime>
  <Words>519</Words>
  <Application>Microsoft Macintosh PowerPoint</Application>
  <PresentationFormat>On-screen Show (4:3)</PresentationFormat>
  <Paragraphs>55</Paragraphs>
  <Slides>26</Slides>
  <Notes>0</Notes>
  <HiddenSlides>0</HiddenSlides>
  <MMClips>0</MMClips>
  <ScaleCrop>false</ScaleCrop>
  <HeadingPairs>
    <vt:vector size="6" baseType="variant">
      <vt:variant>
        <vt:lpstr>Fonts Used</vt:lpstr>
      </vt:variant>
      <vt:variant>
        <vt:i4>9</vt:i4>
      </vt:variant>
      <vt:variant>
        <vt:lpstr>Design Template</vt:lpstr>
      </vt:variant>
      <vt:variant>
        <vt:i4>1</vt:i4>
      </vt:variant>
      <vt:variant>
        <vt:lpstr>Slide Titles</vt:lpstr>
      </vt:variant>
      <vt:variant>
        <vt:i4>26</vt:i4>
      </vt:variant>
    </vt:vector>
  </HeadingPairs>
  <TitlesOfParts>
    <vt:vector size="36" baseType="lpstr">
      <vt:lpstr>Calibri</vt:lpstr>
      <vt:lpstr>Anything You Want</vt:lpstr>
      <vt:lpstr>Maiandra GD</vt:lpstr>
      <vt:lpstr>Chelsea Studio</vt:lpstr>
      <vt:lpstr>Tahoma</vt:lpstr>
      <vt:lpstr>Partridge</vt:lpstr>
      <vt:lpstr>PP Handwriting</vt:lpstr>
      <vt:lpstr>Impact</vt:lpstr>
      <vt:lpstr>Arial Rounded MT Bold</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Shouse</dc:creator>
  <cp:lastModifiedBy>Kyle Pope</cp:lastModifiedBy>
  <cp:revision>36</cp:revision>
  <dcterms:created xsi:type="dcterms:W3CDTF">2015-03-29T01:04:55Z</dcterms:created>
  <dcterms:modified xsi:type="dcterms:W3CDTF">2015-03-29T01:05:32Z</dcterms:modified>
</cp:coreProperties>
</file>