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Default Extension="jpeg" ContentType="image/jpeg"/>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Default Extension="fntdata" ContentType="application/x-fontdata"/>
  <Override PartName="/ppt/slideLayouts/slideLayout2.xml" ContentType="application/vnd.openxmlformats-officedocument.presentationml.slideLayout+xml"/>
  <Override PartName="/ppt/slides/slide23.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Default Extension="mp4" ContentType="video/mp4"/>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Default Extension="wmf" ContentType="image/x-wmf"/>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embedTrueTypeFonts="1" saveSubsetFonts="1">
  <p:sldMasterIdLst>
    <p:sldMasterId id="2147483648" r:id="rId1"/>
  </p:sldMasterIdLst>
  <p:notesMasterIdLst>
    <p:notesMasterId r:id="rId32"/>
  </p:notesMasterIdLst>
  <p:sldIdLst>
    <p:sldId id="256" r:id="rId2"/>
    <p:sldId id="258" r:id="rId3"/>
    <p:sldId id="259" r:id="rId4"/>
    <p:sldId id="260" r:id="rId5"/>
    <p:sldId id="262" r:id="rId6"/>
    <p:sldId id="264" r:id="rId7"/>
    <p:sldId id="304" r:id="rId8"/>
    <p:sldId id="305" r:id="rId9"/>
    <p:sldId id="267" r:id="rId10"/>
    <p:sldId id="300" r:id="rId11"/>
    <p:sldId id="263" r:id="rId12"/>
    <p:sldId id="269" r:id="rId13"/>
    <p:sldId id="290" r:id="rId14"/>
    <p:sldId id="302" r:id="rId15"/>
    <p:sldId id="292" r:id="rId16"/>
    <p:sldId id="303" r:id="rId17"/>
    <p:sldId id="295" r:id="rId18"/>
    <p:sldId id="306" r:id="rId19"/>
    <p:sldId id="307" r:id="rId20"/>
    <p:sldId id="297" r:id="rId21"/>
    <p:sldId id="308" r:id="rId22"/>
    <p:sldId id="299" r:id="rId23"/>
    <p:sldId id="274" r:id="rId24"/>
    <p:sldId id="309" r:id="rId25"/>
    <p:sldId id="275" r:id="rId26"/>
    <p:sldId id="280" r:id="rId27"/>
    <p:sldId id="282" r:id="rId28"/>
    <p:sldId id="283" r:id="rId29"/>
    <p:sldId id="284" r:id="rId30"/>
    <p:sldId id="285" r:id="rId31"/>
  </p:sldIdLst>
  <p:sldSz cx="7620000" cy="5715000"/>
  <p:notesSz cx="6858000" cy="9144000"/>
  <p:embeddedFontLst>
    <p:embeddedFont>
      <p:font typeface="Scrawlin SSi"/>
      <p:regular r:id="rId33"/>
    </p:embeddedFont>
    <p:embeddedFont>
      <p:font typeface="Giligan Black"/>
      <p:regular r:id="rId34"/>
    </p:embeddedFont>
    <p:embeddedFont>
      <p:font typeface="Tahoma"/>
      <p:regular r:id="rId35"/>
      <p:bold r:id="rId36"/>
    </p:embeddedFont>
    <p:embeddedFont>
      <p:font typeface="Carlisle"/>
      <p:regular r:id="rId37"/>
    </p:embeddedFont>
    <p:embeddedFont>
      <p:font typeface="Maiandra GD"/>
      <p:regular r:id="rId38"/>
      <p:bold r:id="rId39"/>
      <p:italic r:id="rId40"/>
    </p:embeddedFont>
    <p:embeddedFont>
      <p:font typeface="Stentiga"/>
      <p:regular r:id="rId41"/>
    </p:embeddedFont>
    <p:embeddedFont>
      <p:font typeface="K792-Geometrical"/>
      <p:regular r:id="rId42"/>
    </p:embeddedFont>
  </p:embeddedFontLst>
  <p:defaultTextStyle>
    <a:defPPr>
      <a:defRPr lang="en-US"/>
    </a:defPPr>
    <a:lvl1pPr algn="l" rtl="0" eaLnBrk="0" fontAlgn="base" hangingPunct="0">
      <a:spcBef>
        <a:spcPct val="0"/>
      </a:spcBef>
      <a:spcAft>
        <a:spcPct val="0"/>
      </a:spcAft>
      <a:defRPr sz="3200" b="1"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sz="3200" b="1"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sz="3200" b="1"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sz="3200" b="1"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sz="3200" b="1" kern="1200">
        <a:solidFill>
          <a:schemeClr val="tx1"/>
        </a:solidFill>
        <a:latin typeface="Tahoma" panose="020B0604030504040204" pitchFamily="34" charset="0"/>
        <a:ea typeface="+mn-ea"/>
        <a:cs typeface="+mn-cs"/>
      </a:defRPr>
    </a:lvl5pPr>
    <a:lvl6pPr marL="2286000" algn="l" defTabSz="914400" rtl="0" eaLnBrk="1" latinLnBrk="0" hangingPunct="1">
      <a:defRPr sz="3200" b="1" kern="1200">
        <a:solidFill>
          <a:schemeClr val="tx1"/>
        </a:solidFill>
        <a:latin typeface="Tahoma" panose="020B0604030504040204" pitchFamily="34" charset="0"/>
        <a:ea typeface="+mn-ea"/>
        <a:cs typeface="+mn-cs"/>
      </a:defRPr>
    </a:lvl6pPr>
    <a:lvl7pPr marL="2743200" algn="l" defTabSz="914400" rtl="0" eaLnBrk="1" latinLnBrk="0" hangingPunct="1">
      <a:defRPr sz="3200" b="1" kern="1200">
        <a:solidFill>
          <a:schemeClr val="tx1"/>
        </a:solidFill>
        <a:latin typeface="Tahoma" panose="020B0604030504040204" pitchFamily="34" charset="0"/>
        <a:ea typeface="+mn-ea"/>
        <a:cs typeface="+mn-cs"/>
      </a:defRPr>
    </a:lvl7pPr>
    <a:lvl8pPr marL="3200400" algn="l" defTabSz="914400" rtl="0" eaLnBrk="1" latinLnBrk="0" hangingPunct="1">
      <a:defRPr sz="3200" b="1" kern="1200">
        <a:solidFill>
          <a:schemeClr val="tx1"/>
        </a:solidFill>
        <a:latin typeface="Tahoma" panose="020B0604030504040204" pitchFamily="34" charset="0"/>
        <a:ea typeface="+mn-ea"/>
        <a:cs typeface="+mn-cs"/>
      </a:defRPr>
    </a:lvl8pPr>
    <a:lvl9pPr marL="3657600" algn="l" defTabSz="914400" rtl="0" eaLnBrk="1" latinLnBrk="0" hangingPunct="1">
      <a:defRPr sz="3200" b="1"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15:guide id="1" orient="horz" pos="1800" userDrawn="1">
          <p15:clr>
            <a:srgbClr val="A4A3A4"/>
          </p15:clr>
        </p15:guide>
        <p15:guide id="2" pos="24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FFF"/>
    <a:srgbClr val="FFCC66"/>
    <a:srgbClr val="0000FF"/>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228" autoAdjust="0"/>
    <p:restoredTop sz="94660"/>
  </p:normalViewPr>
  <p:slideViewPr>
    <p:cSldViewPr>
      <p:cViewPr varScale="1">
        <p:scale>
          <a:sx n="112" d="100"/>
          <a:sy n="112" d="100"/>
        </p:scale>
        <p:origin x="-688" y="-112"/>
      </p:cViewPr>
      <p:guideLst>
        <p:guide orient="horz" pos="1800"/>
        <p:guide pos="240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font" Target="fonts/font1.fntdata"/><Relationship Id="rId34" Type="http://schemas.openxmlformats.org/officeDocument/2006/relationships/font" Target="fonts/font2.fntdata"/><Relationship Id="rId35" Type="http://schemas.openxmlformats.org/officeDocument/2006/relationships/font" Target="fonts/font3.fntdata"/><Relationship Id="rId36" Type="http://schemas.openxmlformats.org/officeDocument/2006/relationships/font" Target="fonts/font4.fntdata"/><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font" Target="fonts/font5.fntdata"/><Relationship Id="rId38" Type="http://schemas.openxmlformats.org/officeDocument/2006/relationships/font" Target="fonts/font6.fntdata"/><Relationship Id="rId39" Type="http://schemas.openxmlformats.org/officeDocument/2006/relationships/font" Target="fonts/font7.fntdata"/><Relationship Id="rId40" Type="http://schemas.openxmlformats.org/officeDocument/2006/relationships/font" Target="fonts/font8.fntdata"/><Relationship Id="rId41" Type="http://schemas.openxmlformats.org/officeDocument/2006/relationships/font" Target="fonts/font9.fntdata"/><Relationship Id="rId42" Type="http://schemas.openxmlformats.org/officeDocument/2006/relationships/font" Target="fonts/font10.fntdata"/><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en-US"/>
          </a:p>
        </p:txBody>
      </p:sp>
      <p:sp>
        <p:nvSpPr>
          <p:cNvPr id="348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348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48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en-US"/>
          </a:p>
        </p:txBody>
      </p:sp>
      <p:sp>
        <p:nvSpPr>
          <p:cNvPr id="348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panose="020B0604020202020204" pitchFamily="34" charset="0"/>
              </a:defRPr>
            </a:lvl1pPr>
          </a:lstStyle>
          <a:p>
            <a:pPr>
              <a:defRPr/>
            </a:pPr>
            <a:fld id="{0A015EFC-009E-401A-AEDC-40EABC8D3EA5}"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589659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1500" y="1775356"/>
            <a:ext cx="64770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143000" y="3238500"/>
            <a:ext cx="5334000" cy="1460500"/>
          </a:xfrm>
        </p:spPr>
        <p:txBody>
          <a:bodyPr/>
          <a:lstStyle>
            <a:lvl1pPr marL="0" indent="0" algn="ctr">
              <a:buNone/>
              <a:defRPr/>
            </a:lvl1pPr>
            <a:lvl2pPr marL="317475" indent="0" algn="ctr">
              <a:buNone/>
              <a:defRPr/>
            </a:lvl2pPr>
            <a:lvl3pPr marL="634950" indent="0" algn="ctr">
              <a:buNone/>
              <a:defRPr/>
            </a:lvl3pPr>
            <a:lvl4pPr marL="952424" indent="0" algn="ctr">
              <a:buNone/>
              <a:defRPr/>
            </a:lvl4pPr>
            <a:lvl5pPr marL="1269898" indent="0" algn="ctr">
              <a:buNone/>
              <a:defRPr/>
            </a:lvl5pPr>
            <a:lvl6pPr marL="1587373" indent="0" algn="ctr">
              <a:buNone/>
              <a:defRPr/>
            </a:lvl6pPr>
            <a:lvl7pPr marL="1904848" indent="0" algn="ctr">
              <a:buNone/>
              <a:defRPr/>
            </a:lvl7pPr>
            <a:lvl8pPr marL="2222322" indent="0" algn="ctr">
              <a:buNone/>
              <a:defRPr/>
            </a:lvl8pPr>
            <a:lvl9pPr marL="2539797"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E1986F-1FAD-4C28-9EFA-8A3F5C7F8930}"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4818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48AB9A-4853-4986-9AA5-9E5FA10EECE0}"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25498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24500" y="228866"/>
            <a:ext cx="17145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28866"/>
            <a:ext cx="50165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6AF7D9-BDAF-4CA9-88D5-2C02A140E6E4}"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53719520"/>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468C14-8F32-4309-9983-5536D38CC6D0}"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56675835"/>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1928" y="3672418"/>
            <a:ext cx="6477000" cy="1135063"/>
          </a:xfrm>
        </p:spPr>
        <p:txBody>
          <a:bodyPr anchor="t"/>
          <a:lstStyle>
            <a:lvl1pPr algn="l">
              <a:defRPr sz="2777" b="1" cap="all"/>
            </a:lvl1pPr>
          </a:lstStyle>
          <a:p>
            <a:r>
              <a:rPr lang="en-US" smtClean="0"/>
              <a:t>Click to edit Master title style</a:t>
            </a:r>
            <a:endParaRPr lang="en-US"/>
          </a:p>
        </p:txBody>
      </p:sp>
      <p:sp>
        <p:nvSpPr>
          <p:cNvPr id="3" name="Text Placeholder 2"/>
          <p:cNvSpPr>
            <a:spLocks noGrp="1"/>
          </p:cNvSpPr>
          <p:nvPr>
            <p:ph type="body" idx="1"/>
          </p:nvPr>
        </p:nvSpPr>
        <p:spPr>
          <a:xfrm>
            <a:off x="601928" y="2422261"/>
            <a:ext cx="6477000" cy="1250156"/>
          </a:xfrm>
        </p:spPr>
        <p:txBody>
          <a:bodyPr anchor="b"/>
          <a:lstStyle>
            <a:lvl1pPr marL="0" indent="0">
              <a:buNone/>
              <a:defRPr sz="1389"/>
            </a:lvl1pPr>
            <a:lvl2pPr marL="317475" indent="0">
              <a:buNone/>
              <a:defRPr sz="1250"/>
            </a:lvl2pPr>
            <a:lvl3pPr marL="634950" indent="0">
              <a:buNone/>
              <a:defRPr sz="1111"/>
            </a:lvl3pPr>
            <a:lvl4pPr marL="952424" indent="0">
              <a:buNone/>
              <a:defRPr sz="972"/>
            </a:lvl4pPr>
            <a:lvl5pPr marL="1269898" indent="0">
              <a:buNone/>
              <a:defRPr sz="972"/>
            </a:lvl5pPr>
            <a:lvl6pPr marL="1587373" indent="0">
              <a:buNone/>
              <a:defRPr sz="972"/>
            </a:lvl6pPr>
            <a:lvl7pPr marL="1904848" indent="0">
              <a:buNone/>
              <a:defRPr sz="972"/>
            </a:lvl7pPr>
            <a:lvl8pPr marL="2222322" indent="0">
              <a:buNone/>
              <a:defRPr sz="972"/>
            </a:lvl8pPr>
            <a:lvl9pPr marL="2539797" indent="0">
              <a:buNone/>
              <a:defRPr sz="972"/>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62AFF2-8071-480D-AF91-F10399F35582}"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68602949"/>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33500"/>
            <a:ext cx="3365500" cy="3771636"/>
          </a:xfrm>
        </p:spPr>
        <p:txBody>
          <a:bodyPr/>
          <a:lstStyle>
            <a:lvl1pPr>
              <a:defRPr sz="1944"/>
            </a:lvl1pPr>
            <a:lvl2pPr>
              <a:defRPr sz="1667"/>
            </a:lvl2pPr>
            <a:lvl3pPr>
              <a:defRPr sz="1389"/>
            </a:lvl3pPr>
            <a:lvl4pPr>
              <a:defRPr sz="1250"/>
            </a:lvl4pPr>
            <a:lvl5pPr>
              <a:defRPr sz="1250"/>
            </a:lvl5pPr>
            <a:lvl6pPr>
              <a:defRPr sz="1250"/>
            </a:lvl6pPr>
            <a:lvl7pPr>
              <a:defRPr sz="1250"/>
            </a:lvl7pPr>
            <a:lvl8pPr>
              <a:defRPr sz="1250"/>
            </a:lvl8pPr>
            <a:lvl9pPr>
              <a:defRPr sz="12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73500" y="1333500"/>
            <a:ext cx="3365500" cy="3771636"/>
          </a:xfrm>
        </p:spPr>
        <p:txBody>
          <a:bodyPr/>
          <a:lstStyle>
            <a:lvl1pPr>
              <a:defRPr sz="1944"/>
            </a:lvl1pPr>
            <a:lvl2pPr>
              <a:defRPr sz="1667"/>
            </a:lvl2pPr>
            <a:lvl3pPr>
              <a:defRPr sz="1389"/>
            </a:lvl3pPr>
            <a:lvl4pPr>
              <a:defRPr sz="1250"/>
            </a:lvl4pPr>
            <a:lvl5pPr>
              <a:defRPr sz="1250"/>
            </a:lvl5pPr>
            <a:lvl6pPr>
              <a:defRPr sz="1250"/>
            </a:lvl6pPr>
            <a:lvl7pPr>
              <a:defRPr sz="1250"/>
            </a:lvl7pPr>
            <a:lvl8pPr>
              <a:defRPr sz="1250"/>
            </a:lvl8pPr>
            <a:lvl9pPr>
              <a:defRPr sz="12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E8FE66-1526-410B-AA85-08C3275FA62E}"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78335839"/>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1000" y="1279262"/>
            <a:ext cx="3366823" cy="533135"/>
          </a:xfrm>
        </p:spPr>
        <p:txBody>
          <a:bodyPr anchor="b"/>
          <a:lstStyle>
            <a:lvl1pPr marL="0" indent="0">
              <a:buNone/>
              <a:defRPr sz="1667" b="1"/>
            </a:lvl1pPr>
            <a:lvl2pPr marL="317475" indent="0">
              <a:buNone/>
              <a:defRPr sz="1389" b="1"/>
            </a:lvl2pPr>
            <a:lvl3pPr marL="634950" indent="0">
              <a:buNone/>
              <a:defRPr sz="1250" b="1"/>
            </a:lvl3pPr>
            <a:lvl4pPr marL="952424" indent="0">
              <a:buNone/>
              <a:defRPr sz="1111" b="1"/>
            </a:lvl4pPr>
            <a:lvl5pPr marL="1269898" indent="0">
              <a:buNone/>
              <a:defRPr sz="1111" b="1"/>
            </a:lvl5pPr>
            <a:lvl6pPr marL="1587373" indent="0">
              <a:buNone/>
              <a:defRPr sz="1111" b="1"/>
            </a:lvl6pPr>
            <a:lvl7pPr marL="1904848" indent="0">
              <a:buNone/>
              <a:defRPr sz="1111" b="1"/>
            </a:lvl7pPr>
            <a:lvl8pPr marL="2222322" indent="0">
              <a:buNone/>
              <a:defRPr sz="1111" b="1"/>
            </a:lvl8pPr>
            <a:lvl9pPr marL="2539797" indent="0">
              <a:buNone/>
              <a:defRPr sz="1111" b="1"/>
            </a:lvl9pPr>
          </a:lstStyle>
          <a:p>
            <a:pPr lvl="0"/>
            <a:r>
              <a:rPr lang="en-US" smtClean="0"/>
              <a:t>Click to edit Master text styles</a:t>
            </a:r>
          </a:p>
        </p:txBody>
      </p:sp>
      <p:sp>
        <p:nvSpPr>
          <p:cNvPr id="4" name="Content Placeholder 3"/>
          <p:cNvSpPr>
            <a:spLocks noGrp="1"/>
          </p:cNvSpPr>
          <p:nvPr>
            <p:ph sz="half" idx="2"/>
          </p:nvPr>
        </p:nvSpPr>
        <p:spPr>
          <a:xfrm>
            <a:off x="381000" y="1812396"/>
            <a:ext cx="3366823" cy="3292740"/>
          </a:xfrm>
        </p:spPr>
        <p:txBody>
          <a:bodyPr/>
          <a:lstStyle>
            <a:lvl1pPr>
              <a:defRPr sz="1667"/>
            </a:lvl1pPr>
            <a:lvl2pPr>
              <a:defRPr sz="1389"/>
            </a:lvl2pPr>
            <a:lvl3pPr>
              <a:defRPr sz="1250"/>
            </a:lvl3pPr>
            <a:lvl4pPr>
              <a:defRPr sz="1111"/>
            </a:lvl4pPr>
            <a:lvl5pPr>
              <a:defRPr sz="1111"/>
            </a:lvl5pPr>
            <a:lvl6pPr>
              <a:defRPr sz="1111"/>
            </a:lvl6pPr>
            <a:lvl7pPr>
              <a:defRPr sz="1111"/>
            </a:lvl7pPr>
            <a:lvl8pPr>
              <a:defRPr sz="1111"/>
            </a:lvl8pPr>
            <a:lvl9pPr>
              <a:defRPr sz="111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870855" y="1279262"/>
            <a:ext cx="3368146" cy="533135"/>
          </a:xfrm>
        </p:spPr>
        <p:txBody>
          <a:bodyPr anchor="b"/>
          <a:lstStyle>
            <a:lvl1pPr marL="0" indent="0">
              <a:buNone/>
              <a:defRPr sz="1667" b="1"/>
            </a:lvl1pPr>
            <a:lvl2pPr marL="317475" indent="0">
              <a:buNone/>
              <a:defRPr sz="1389" b="1"/>
            </a:lvl2pPr>
            <a:lvl3pPr marL="634950" indent="0">
              <a:buNone/>
              <a:defRPr sz="1250" b="1"/>
            </a:lvl3pPr>
            <a:lvl4pPr marL="952424" indent="0">
              <a:buNone/>
              <a:defRPr sz="1111" b="1"/>
            </a:lvl4pPr>
            <a:lvl5pPr marL="1269898" indent="0">
              <a:buNone/>
              <a:defRPr sz="1111" b="1"/>
            </a:lvl5pPr>
            <a:lvl6pPr marL="1587373" indent="0">
              <a:buNone/>
              <a:defRPr sz="1111" b="1"/>
            </a:lvl6pPr>
            <a:lvl7pPr marL="1904848" indent="0">
              <a:buNone/>
              <a:defRPr sz="1111" b="1"/>
            </a:lvl7pPr>
            <a:lvl8pPr marL="2222322" indent="0">
              <a:buNone/>
              <a:defRPr sz="1111" b="1"/>
            </a:lvl8pPr>
            <a:lvl9pPr marL="2539797" indent="0">
              <a:buNone/>
              <a:defRPr sz="1111" b="1"/>
            </a:lvl9pPr>
          </a:lstStyle>
          <a:p>
            <a:pPr lvl="0"/>
            <a:r>
              <a:rPr lang="en-US" smtClean="0"/>
              <a:t>Click to edit Master text styles</a:t>
            </a:r>
          </a:p>
        </p:txBody>
      </p:sp>
      <p:sp>
        <p:nvSpPr>
          <p:cNvPr id="6" name="Content Placeholder 5"/>
          <p:cNvSpPr>
            <a:spLocks noGrp="1"/>
          </p:cNvSpPr>
          <p:nvPr>
            <p:ph sz="quarter" idx="4"/>
          </p:nvPr>
        </p:nvSpPr>
        <p:spPr>
          <a:xfrm>
            <a:off x="3870855" y="1812396"/>
            <a:ext cx="3368146" cy="3292740"/>
          </a:xfrm>
        </p:spPr>
        <p:txBody>
          <a:bodyPr/>
          <a:lstStyle>
            <a:lvl1pPr>
              <a:defRPr sz="1667"/>
            </a:lvl1pPr>
            <a:lvl2pPr>
              <a:defRPr sz="1389"/>
            </a:lvl2pPr>
            <a:lvl3pPr>
              <a:defRPr sz="1250"/>
            </a:lvl3pPr>
            <a:lvl4pPr>
              <a:defRPr sz="1111"/>
            </a:lvl4pPr>
            <a:lvl5pPr>
              <a:defRPr sz="1111"/>
            </a:lvl5pPr>
            <a:lvl6pPr>
              <a:defRPr sz="1111"/>
            </a:lvl6pPr>
            <a:lvl7pPr>
              <a:defRPr sz="1111"/>
            </a:lvl7pPr>
            <a:lvl8pPr>
              <a:defRPr sz="1111"/>
            </a:lvl8pPr>
            <a:lvl9pPr>
              <a:defRPr sz="111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0343A5B-DF4D-4C4F-A8BC-680F20A91DD3}"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85060853"/>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B16017-E85E-4D1D-AFC7-589305717170}"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44058110"/>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79B64C-84A7-4CE9-B7D6-95B50C0E005D}"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22093610"/>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1" y="227543"/>
            <a:ext cx="2506928" cy="968375"/>
          </a:xfrm>
        </p:spPr>
        <p:txBody>
          <a:bodyPr anchor="b"/>
          <a:lstStyle>
            <a:lvl1pPr algn="l">
              <a:defRPr sz="1389" b="1"/>
            </a:lvl1pPr>
          </a:lstStyle>
          <a:p>
            <a:r>
              <a:rPr lang="en-US" smtClean="0"/>
              <a:t>Click to edit Master title style</a:t>
            </a:r>
            <a:endParaRPr lang="en-US"/>
          </a:p>
        </p:txBody>
      </p:sp>
      <p:sp>
        <p:nvSpPr>
          <p:cNvPr id="3" name="Content Placeholder 2"/>
          <p:cNvSpPr>
            <a:spLocks noGrp="1"/>
          </p:cNvSpPr>
          <p:nvPr>
            <p:ph idx="1"/>
          </p:nvPr>
        </p:nvSpPr>
        <p:spPr>
          <a:xfrm>
            <a:off x="2979208" y="227542"/>
            <a:ext cx="4259792" cy="4877594"/>
          </a:xfrm>
        </p:spPr>
        <p:txBody>
          <a:bodyPr/>
          <a:lstStyle>
            <a:lvl1pPr>
              <a:defRPr sz="2222"/>
            </a:lvl1pPr>
            <a:lvl2pPr>
              <a:defRPr sz="1944"/>
            </a:lvl2pPr>
            <a:lvl3pPr>
              <a:defRPr sz="1667"/>
            </a:lvl3pPr>
            <a:lvl4pPr>
              <a:defRPr sz="1389"/>
            </a:lvl4pPr>
            <a:lvl5pPr>
              <a:defRPr sz="1389"/>
            </a:lvl5pPr>
            <a:lvl6pPr>
              <a:defRPr sz="1389"/>
            </a:lvl6pPr>
            <a:lvl7pPr>
              <a:defRPr sz="1389"/>
            </a:lvl7pPr>
            <a:lvl8pPr>
              <a:defRPr sz="1389"/>
            </a:lvl8pPr>
            <a:lvl9pPr>
              <a:defRPr sz="138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1001" y="1195918"/>
            <a:ext cx="2506928" cy="3909219"/>
          </a:xfrm>
        </p:spPr>
        <p:txBody>
          <a:bodyPr/>
          <a:lstStyle>
            <a:lvl1pPr marL="0" indent="0">
              <a:buNone/>
              <a:defRPr sz="972"/>
            </a:lvl1pPr>
            <a:lvl2pPr marL="317475" indent="0">
              <a:buNone/>
              <a:defRPr sz="833"/>
            </a:lvl2pPr>
            <a:lvl3pPr marL="634950" indent="0">
              <a:buNone/>
              <a:defRPr sz="694"/>
            </a:lvl3pPr>
            <a:lvl4pPr marL="952424" indent="0">
              <a:buNone/>
              <a:defRPr sz="625"/>
            </a:lvl4pPr>
            <a:lvl5pPr marL="1269898" indent="0">
              <a:buNone/>
              <a:defRPr sz="625"/>
            </a:lvl5pPr>
            <a:lvl6pPr marL="1587373" indent="0">
              <a:buNone/>
              <a:defRPr sz="625"/>
            </a:lvl6pPr>
            <a:lvl7pPr marL="1904848" indent="0">
              <a:buNone/>
              <a:defRPr sz="625"/>
            </a:lvl7pPr>
            <a:lvl8pPr marL="2222322" indent="0">
              <a:buNone/>
              <a:defRPr sz="625"/>
            </a:lvl8pPr>
            <a:lvl9pPr marL="2539797" indent="0">
              <a:buNone/>
              <a:defRPr sz="62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512A8A-36BF-4AA4-BAD3-0C21025097B5}"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83614412"/>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93573" y="4000500"/>
            <a:ext cx="4572000" cy="472282"/>
          </a:xfrm>
        </p:spPr>
        <p:txBody>
          <a:bodyPr anchor="b"/>
          <a:lstStyle>
            <a:lvl1pPr algn="l">
              <a:defRPr sz="1389" b="1"/>
            </a:lvl1pPr>
          </a:lstStyle>
          <a:p>
            <a:r>
              <a:rPr lang="en-US" smtClean="0"/>
              <a:t>Click to edit Master title style</a:t>
            </a:r>
            <a:endParaRPr lang="en-US"/>
          </a:p>
        </p:txBody>
      </p:sp>
      <p:sp>
        <p:nvSpPr>
          <p:cNvPr id="3" name="Picture Placeholder 2"/>
          <p:cNvSpPr>
            <a:spLocks noGrp="1"/>
          </p:cNvSpPr>
          <p:nvPr>
            <p:ph type="pic" idx="1"/>
          </p:nvPr>
        </p:nvSpPr>
        <p:spPr>
          <a:xfrm>
            <a:off x="1493573" y="510646"/>
            <a:ext cx="4572000" cy="3429000"/>
          </a:xfrm>
        </p:spPr>
        <p:txBody>
          <a:bodyPr/>
          <a:lstStyle>
            <a:lvl1pPr marL="0" indent="0">
              <a:buNone/>
              <a:defRPr sz="2222"/>
            </a:lvl1pPr>
            <a:lvl2pPr marL="317475" indent="0">
              <a:buNone/>
              <a:defRPr sz="1944"/>
            </a:lvl2pPr>
            <a:lvl3pPr marL="634950" indent="0">
              <a:buNone/>
              <a:defRPr sz="1667"/>
            </a:lvl3pPr>
            <a:lvl4pPr marL="952424" indent="0">
              <a:buNone/>
              <a:defRPr sz="1389"/>
            </a:lvl4pPr>
            <a:lvl5pPr marL="1269898" indent="0">
              <a:buNone/>
              <a:defRPr sz="1389"/>
            </a:lvl5pPr>
            <a:lvl6pPr marL="1587373" indent="0">
              <a:buNone/>
              <a:defRPr sz="1389"/>
            </a:lvl6pPr>
            <a:lvl7pPr marL="1904848" indent="0">
              <a:buNone/>
              <a:defRPr sz="1389"/>
            </a:lvl7pPr>
            <a:lvl8pPr marL="2222322" indent="0">
              <a:buNone/>
              <a:defRPr sz="1389"/>
            </a:lvl8pPr>
            <a:lvl9pPr marL="2539797" indent="0">
              <a:buNone/>
              <a:defRPr sz="1389"/>
            </a:lvl9pPr>
          </a:lstStyle>
          <a:p>
            <a:pPr lvl="0"/>
            <a:endParaRPr lang="en-US" noProof="0" smtClean="0"/>
          </a:p>
        </p:txBody>
      </p:sp>
      <p:sp>
        <p:nvSpPr>
          <p:cNvPr id="4" name="Text Placeholder 3"/>
          <p:cNvSpPr>
            <a:spLocks noGrp="1"/>
          </p:cNvSpPr>
          <p:nvPr>
            <p:ph type="body" sz="half" idx="2"/>
          </p:nvPr>
        </p:nvSpPr>
        <p:spPr>
          <a:xfrm>
            <a:off x="1493573" y="4472782"/>
            <a:ext cx="4572000" cy="670718"/>
          </a:xfrm>
        </p:spPr>
        <p:txBody>
          <a:bodyPr/>
          <a:lstStyle>
            <a:lvl1pPr marL="0" indent="0">
              <a:buNone/>
              <a:defRPr sz="972"/>
            </a:lvl1pPr>
            <a:lvl2pPr marL="317475" indent="0">
              <a:buNone/>
              <a:defRPr sz="833"/>
            </a:lvl2pPr>
            <a:lvl3pPr marL="634950" indent="0">
              <a:buNone/>
              <a:defRPr sz="694"/>
            </a:lvl3pPr>
            <a:lvl4pPr marL="952424" indent="0">
              <a:buNone/>
              <a:defRPr sz="625"/>
            </a:lvl4pPr>
            <a:lvl5pPr marL="1269898" indent="0">
              <a:buNone/>
              <a:defRPr sz="625"/>
            </a:lvl5pPr>
            <a:lvl6pPr marL="1587373" indent="0">
              <a:buNone/>
              <a:defRPr sz="625"/>
            </a:lvl6pPr>
            <a:lvl7pPr marL="1904848" indent="0">
              <a:buNone/>
              <a:defRPr sz="625"/>
            </a:lvl7pPr>
            <a:lvl8pPr marL="2222322" indent="0">
              <a:buNone/>
              <a:defRPr sz="625"/>
            </a:lvl8pPr>
            <a:lvl9pPr marL="2539797" indent="0">
              <a:buNone/>
              <a:defRPr sz="62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B98DE2-9573-4D55-9732-E9C81D6DB514}"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99325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28865"/>
            <a:ext cx="6858000" cy="9525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381000" y="1333500"/>
            <a:ext cx="6858000" cy="377163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381000" y="5204355"/>
            <a:ext cx="17780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972" b="0">
                <a:latin typeface="+mn-lt"/>
              </a:defRPr>
            </a:lvl1pPr>
          </a:lstStyle>
          <a:p>
            <a:pPr>
              <a:defRPr/>
            </a:pPr>
            <a:endParaRPr lang="en-US"/>
          </a:p>
        </p:txBody>
      </p:sp>
      <p:sp>
        <p:nvSpPr>
          <p:cNvPr id="1029" name="Rectangle 5"/>
          <p:cNvSpPr>
            <a:spLocks noGrp="1" noChangeArrowheads="1"/>
          </p:cNvSpPr>
          <p:nvPr>
            <p:ph type="ftr" sz="quarter" idx="3"/>
          </p:nvPr>
        </p:nvSpPr>
        <p:spPr bwMode="auto">
          <a:xfrm>
            <a:off x="2603500" y="5204355"/>
            <a:ext cx="24130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972" b="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5461000" y="5204355"/>
            <a:ext cx="17780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972" b="0">
                <a:latin typeface="Arial" panose="020B0604020202020204" pitchFamily="34" charset="0"/>
              </a:defRPr>
            </a:lvl1pPr>
          </a:lstStyle>
          <a:p>
            <a:pPr>
              <a:defRPr/>
            </a:pPr>
            <a:fld id="{4E16CB10-512D-40FB-ACFA-3CF9DB725CF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3056">
          <a:solidFill>
            <a:schemeClr val="tx2"/>
          </a:solidFill>
          <a:latin typeface="+mj-lt"/>
          <a:ea typeface="+mj-ea"/>
          <a:cs typeface="+mj-cs"/>
        </a:defRPr>
      </a:lvl1pPr>
      <a:lvl2pPr algn="ctr" rtl="0" eaLnBrk="0" fontAlgn="base" hangingPunct="0">
        <a:spcBef>
          <a:spcPct val="0"/>
        </a:spcBef>
        <a:spcAft>
          <a:spcPct val="0"/>
        </a:spcAft>
        <a:defRPr sz="3056">
          <a:solidFill>
            <a:schemeClr val="tx2"/>
          </a:solidFill>
          <a:latin typeface="Arial" charset="0"/>
        </a:defRPr>
      </a:lvl2pPr>
      <a:lvl3pPr algn="ctr" rtl="0" eaLnBrk="0" fontAlgn="base" hangingPunct="0">
        <a:spcBef>
          <a:spcPct val="0"/>
        </a:spcBef>
        <a:spcAft>
          <a:spcPct val="0"/>
        </a:spcAft>
        <a:defRPr sz="3056">
          <a:solidFill>
            <a:schemeClr val="tx2"/>
          </a:solidFill>
          <a:latin typeface="Arial" charset="0"/>
        </a:defRPr>
      </a:lvl3pPr>
      <a:lvl4pPr algn="ctr" rtl="0" eaLnBrk="0" fontAlgn="base" hangingPunct="0">
        <a:spcBef>
          <a:spcPct val="0"/>
        </a:spcBef>
        <a:spcAft>
          <a:spcPct val="0"/>
        </a:spcAft>
        <a:defRPr sz="3056">
          <a:solidFill>
            <a:schemeClr val="tx2"/>
          </a:solidFill>
          <a:latin typeface="Arial" charset="0"/>
        </a:defRPr>
      </a:lvl4pPr>
      <a:lvl5pPr algn="ctr" rtl="0" eaLnBrk="0" fontAlgn="base" hangingPunct="0">
        <a:spcBef>
          <a:spcPct val="0"/>
        </a:spcBef>
        <a:spcAft>
          <a:spcPct val="0"/>
        </a:spcAft>
        <a:defRPr sz="3056">
          <a:solidFill>
            <a:schemeClr val="tx2"/>
          </a:solidFill>
          <a:latin typeface="Arial" charset="0"/>
        </a:defRPr>
      </a:lvl5pPr>
      <a:lvl6pPr marL="317475" algn="ctr" rtl="0" fontAlgn="base">
        <a:spcBef>
          <a:spcPct val="0"/>
        </a:spcBef>
        <a:spcAft>
          <a:spcPct val="0"/>
        </a:spcAft>
        <a:defRPr sz="3056">
          <a:solidFill>
            <a:schemeClr val="tx2"/>
          </a:solidFill>
          <a:latin typeface="Arial" charset="0"/>
        </a:defRPr>
      </a:lvl6pPr>
      <a:lvl7pPr marL="634950" algn="ctr" rtl="0" fontAlgn="base">
        <a:spcBef>
          <a:spcPct val="0"/>
        </a:spcBef>
        <a:spcAft>
          <a:spcPct val="0"/>
        </a:spcAft>
        <a:defRPr sz="3056">
          <a:solidFill>
            <a:schemeClr val="tx2"/>
          </a:solidFill>
          <a:latin typeface="Arial" charset="0"/>
        </a:defRPr>
      </a:lvl7pPr>
      <a:lvl8pPr marL="952424" algn="ctr" rtl="0" fontAlgn="base">
        <a:spcBef>
          <a:spcPct val="0"/>
        </a:spcBef>
        <a:spcAft>
          <a:spcPct val="0"/>
        </a:spcAft>
        <a:defRPr sz="3056">
          <a:solidFill>
            <a:schemeClr val="tx2"/>
          </a:solidFill>
          <a:latin typeface="Arial" charset="0"/>
        </a:defRPr>
      </a:lvl8pPr>
      <a:lvl9pPr marL="1269898" algn="ctr" rtl="0" fontAlgn="base">
        <a:spcBef>
          <a:spcPct val="0"/>
        </a:spcBef>
        <a:spcAft>
          <a:spcPct val="0"/>
        </a:spcAft>
        <a:defRPr sz="3056">
          <a:solidFill>
            <a:schemeClr val="tx2"/>
          </a:solidFill>
          <a:latin typeface="Arial" charset="0"/>
        </a:defRPr>
      </a:lvl9pPr>
    </p:titleStyle>
    <p:bodyStyle>
      <a:lvl1pPr marL="238106" indent="-238106" algn="l" rtl="0" eaLnBrk="0" fontAlgn="base" hangingPunct="0">
        <a:spcBef>
          <a:spcPct val="20000"/>
        </a:spcBef>
        <a:spcAft>
          <a:spcPct val="0"/>
        </a:spcAft>
        <a:buChar char="•"/>
        <a:defRPr sz="2222">
          <a:solidFill>
            <a:schemeClr val="tx1"/>
          </a:solidFill>
          <a:latin typeface="+mn-lt"/>
          <a:ea typeface="+mn-ea"/>
          <a:cs typeface="+mn-cs"/>
        </a:defRPr>
      </a:lvl1pPr>
      <a:lvl2pPr marL="515896" indent="-198421" algn="l" rtl="0" eaLnBrk="0" fontAlgn="base" hangingPunct="0">
        <a:spcBef>
          <a:spcPct val="20000"/>
        </a:spcBef>
        <a:spcAft>
          <a:spcPct val="0"/>
        </a:spcAft>
        <a:buChar char="–"/>
        <a:defRPr sz="1944">
          <a:solidFill>
            <a:schemeClr val="tx1"/>
          </a:solidFill>
          <a:latin typeface="+mn-lt"/>
        </a:defRPr>
      </a:lvl2pPr>
      <a:lvl3pPr marL="793687" indent="-158737" algn="l" rtl="0" eaLnBrk="0" fontAlgn="base" hangingPunct="0">
        <a:spcBef>
          <a:spcPct val="20000"/>
        </a:spcBef>
        <a:spcAft>
          <a:spcPct val="0"/>
        </a:spcAft>
        <a:buChar char="•"/>
        <a:defRPr sz="1667">
          <a:solidFill>
            <a:schemeClr val="tx1"/>
          </a:solidFill>
          <a:latin typeface="+mn-lt"/>
        </a:defRPr>
      </a:lvl3pPr>
      <a:lvl4pPr marL="1111161" indent="-158737" algn="l" rtl="0" eaLnBrk="0" fontAlgn="base" hangingPunct="0">
        <a:spcBef>
          <a:spcPct val="20000"/>
        </a:spcBef>
        <a:spcAft>
          <a:spcPct val="0"/>
        </a:spcAft>
        <a:buChar char="–"/>
        <a:defRPr sz="1389">
          <a:solidFill>
            <a:schemeClr val="tx1"/>
          </a:solidFill>
          <a:latin typeface="+mn-lt"/>
        </a:defRPr>
      </a:lvl4pPr>
      <a:lvl5pPr marL="1428635" indent="-158737" algn="l" rtl="0" eaLnBrk="0" fontAlgn="base" hangingPunct="0">
        <a:spcBef>
          <a:spcPct val="20000"/>
        </a:spcBef>
        <a:spcAft>
          <a:spcPct val="0"/>
        </a:spcAft>
        <a:buChar char="»"/>
        <a:defRPr sz="1389">
          <a:solidFill>
            <a:schemeClr val="tx1"/>
          </a:solidFill>
          <a:latin typeface="+mn-lt"/>
        </a:defRPr>
      </a:lvl5pPr>
      <a:lvl6pPr marL="1746110" indent="-158737" algn="l" rtl="0" fontAlgn="base">
        <a:spcBef>
          <a:spcPct val="20000"/>
        </a:spcBef>
        <a:spcAft>
          <a:spcPct val="0"/>
        </a:spcAft>
        <a:buChar char="»"/>
        <a:defRPr sz="1389">
          <a:solidFill>
            <a:schemeClr val="tx1"/>
          </a:solidFill>
          <a:latin typeface="+mn-lt"/>
        </a:defRPr>
      </a:lvl6pPr>
      <a:lvl7pPr marL="2063585" indent="-158737" algn="l" rtl="0" fontAlgn="base">
        <a:spcBef>
          <a:spcPct val="20000"/>
        </a:spcBef>
        <a:spcAft>
          <a:spcPct val="0"/>
        </a:spcAft>
        <a:buChar char="»"/>
        <a:defRPr sz="1389">
          <a:solidFill>
            <a:schemeClr val="tx1"/>
          </a:solidFill>
          <a:latin typeface="+mn-lt"/>
        </a:defRPr>
      </a:lvl7pPr>
      <a:lvl8pPr marL="2381060" indent="-158737" algn="l" rtl="0" fontAlgn="base">
        <a:spcBef>
          <a:spcPct val="20000"/>
        </a:spcBef>
        <a:spcAft>
          <a:spcPct val="0"/>
        </a:spcAft>
        <a:buChar char="»"/>
        <a:defRPr sz="1389">
          <a:solidFill>
            <a:schemeClr val="tx1"/>
          </a:solidFill>
          <a:latin typeface="+mn-lt"/>
        </a:defRPr>
      </a:lvl8pPr>
      <a:lvl9pPr marL="2698534" indent="-158737" algn="l" rtl="0" fontAlgn="base">
        <a:spcBef>
          <a:spcPct val="20000"/>
        </a:spcBef>
        <a:spcAft>
          <a:spcPct val="0"/>
        </a:spcAft>
        <a:buChar char="»"/>
        <a:defRPr sz="1389">
          <a:solidFill>
            <a:schemeClr val="tx1"/>
          </a:solidFill>
          <a:latin typeface="+mn-lt"/>
        </a:defRPr>
      </a:lvl9pPr>
    </p:bodyStyle>
    <p:otherStyle>
      <a:defPPr>
        <a:defRPr lang="en-US"/>
      </a:defPPr>
      <a:lvl1pPr marL="0" algn="l" defTabSz="634950" rtl="0" eaLnBrk="1" latinLnBrk="0" hangingPunct="1">
        <a:defRPr sz="1250" kern="1200">
          <a:solidFill>
            <a:schemeClr val="tx1"/>
          </a:solidFill>
          <a:latin typeface="+mn-lt"/>
          <a:ea typeface="+mn-ea"/>
          <a:cs typeface="+mn-cs"/>
        </a:defRPr>
      </a:lvl1pPr>
      <a:lvl2pPr marL="317475" algn="l" defTabSz="634950" rtl="0" eaLnBrk="1" latinLnBrk="0" hangingPunct="1">
        <a:defRPr sz="1250" kern="1200">
          <a:solidFill>
            <a:schemeClr val="tx1"/>
          </a:solidFill>
          <a:latin typeface="+mn-lt"/>
          <a:ea typeface="+mn-ea"/>
          <a:cs typeface="+mn-cs"/>
        </a:defRPr>
      </a:lvl2pPr>
      <a:lvl3pPr marL="634950" algn="l" defTabSz="634950" rtl="0" eaLnBrk="1" latinLnBrk="0" hangingPunct="1">
        <a:defRPr sz="1250" kern="1200">
          <a:solidFill>
            <a:schemeClr val="tx1"/>
          </a:solidFill>
          <a:latin typeface="+mn-lt"/>
          <a:ea typeface="+mn-ea"/>
          <a:cs typeface="+mn-cs"/>
        </a:defRPr>
      </a:lvl3pPr>
      <a:lvl4pPr marL="952424" algn="l" defTabSz="634950" rtl="0" eaLnBrk="1" latinLnBrk="0" hangingPunct="1">
        <a:defRPr sz="1250" kern="1200">
          <a:solidFill>
            <a:schemeClr val="tx1"/>
          </a:solidFill>
          <a:latin typeface="+mn-lt"/>
          <a:ea typeface="+mn-ea"/>
          <a:cs typeface="+mn-cs"/>
        </a:defRPr>
      </a:lvl4pPr>
      <a:lvl5pPr marL="1269898" algn="l" defTabSz="634950" rtl="0" eaLnBrk="1" latinLnBrk="0" hangingPunct="1">
        <a:defRPr sz="1250" kern="1200">
          <a:solidFill>
            <a:schemeClr val="tx1"/>
          </a:solidFill>
          <a:latin typeface="+mn-lt"/>
          <a:ea typeface="+mn-ea"/>
          <a:cs typeface="+mn-cs"/>
        </a:defRPr>
      </a:lvl5pPr>
      <a:lvl6pPr marL="1587373" algn="l" defTabSz="634950" rtl="0" eaLnBrk="1" latinLnBrk="0" hangingPunct="1">
        <a:defRPr sz="1250" kern="1200">
          <a:solidFill>
            <a:schemeClr val="tx1"/>
          </a:solidFill>
          <a:latin typeface="+mn-lt"/>
          <a:ea typeface="+mn-ea"/>
          <a:cs typeface="+mn-cs"/>
        </a:defRPr>
      </a:lvl6pPr>
      <a:lvl7pPr marL="1904848" algn="l" defTabSz="634950" rtl="0" eaLnBrk="1" latinLnBrk="0" hangingPunct="1">
        <a:defRPr sz="1250" kern="1200">
          <a:solidFill>
            <a:schemeClr val="tx1"/>
          </a:solidFill>
          <a:latin typeface="+mn-lt"/>
          <a:ea typeface="+mn-ea"/>
          <a:cs typeface="+mn-cs"/>
        </a:defRPr>
      </a:lvl7pPr>
      <a:lvl8pPr marL="2222322" algn="l" defTabSz="634950" rtl="0" eaLnBrk="1" latinLnBrk="0" hangingPunct="1">
        <a:defRPr sz="1250" kern="1200">
          <a:solidFill>
            <a:schemeClr val="tx1"/>
          </a:solidFill>
          <a:latin typeface="+mn-lt"/>
          <a:ea typeface="+mn-ea"/>
          <a:cs typeface="+mn-cs"/>
        </a:defRPr>
      </a:lvl8pPr>
      <a:lvl9pPr marL="2539797" algn="l" defTabSz="634950" rtl="0" eaLnBrk="1" latinLnBrk="0" hangingPunct="1">
        <a:defRPr sz="12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07/relationships/media" Target="../media/media1.mp4"/><Relationship Id="rId4" Type="http://schemas.openxmlformats.org/officeDocument/2006/relationships/image" Target="../media/image14.png"/><Relationship Id="rId1" Type="http://schemas.openxmlformats.org/officeDocument/2006/relationships/video" Target="../media/media1.mp4"/><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 Id="rId3"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 Id="rId3"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 Id="rId3" Type="http://schemas.openxmlformats.org/officeDocument/2006/relationships/image" Target="../media/image2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 Id="rId3"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hyperlink" Target="http://www.sxc.hu/browse.phtml?f=download&amp;id=691939" TargetMode="External"/><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 Id="rId3" Type="http://schemas.openxmlformats.org/officeDocument/2006/relationships/image" Target="../media/image3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 Id="rId3"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7314" t="20666" r="12228" b="12170"/>
          <a:stretch/>
        </p:blipFill>
        <p:spPr>
          <a:xfrm>
            <a:off x="2603500" y="1905000"/>
            <a:ext cx="2794001" cy="1651001"/>
          </a:xfrm>
          <a:prstGeom prst="rect">
            <a:avLst/>
          </a:prstGeom>
        </p:spPr>
      </p:pic>
      <p:sp>
        <p:nvSpPr>
          <p:cNvPr id="3" name="Rounded Rectangle 2"/>
          <p:cNvSpPr/>
          <p:nvPr/>
        </p:nvSpPr>
        <p:spPr bwMode="auto">
          <a:xfrm>
            <a:off x="444500" y="698500"/>
            <a:ext cx="4064000" cy="6350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1" hangingPunct="1"/>
            <a:endParaRPr lang="en-US" sz="2667"/>
          </a:p>
        </p:txBody>
      </p:sp>
      <p:sp>
        <p:nvSpPr>
          <p:cNvPr id="4" name="TextBox 3"/>
          <p:cNvSpPr txBox="1"/>
          <p:nvPr/>
        </p:nvSpPr>
        <p:spPr>
          <a:xfrm>
            <a:off x="603250" y="772343"/>
            <a:ext cx="3746500" cy="584775"/>
          </a:xfrm>
          <a:prstGeom prst="rect">
            <a:avLst/>
          </a:prstGeom>
          <a:noFill/>
        </p:spPr>
        <p:txBody>
          <a:bodyPr wrap="square" rtlCol="0">
            <a:spAutoFit/>
          </a:bodyPr>
          <a:lstStyle/>
          <a:p>
            <a:r>
              <a:rPr lang="en-US" dirty="0">
                <a:solidFill>
                  <a:srgbClr val="FFFF00"/>
                </a:solidFill>
                <a:effectLst>
                  <a:outerShdw blurRad="38100" dist="38100" dir="2700000" algn="tl">
                    <a:srgbClr val="000000">
                      <a:alpha val="43137"/>
                    </a:srgbClr>
                  </a:outerShdw>
                </a:effectLst>
                <a:latin typeface="Maiandra GD" panose="020E0502030308020204" pitchFamily="34" charset="0"/>
              </a:rPr>
              <a:t>1 Peter</a:t>
            </a:r>
          </a:p>
        </p:txBody>
      </p:sp>
      <p:sp>
        <p:nvSpPr>
          <p:cNvPr id="5" name="Rectangle 4"/>
          <p:cNvSpPr/>
          <p:nvPr/>
        </p:nvSpPr>
        <p:spPr>
          <a:xfrm>
            <a:off x="381000" y="3314700"/>
            <a:ext cx="7048500" cy="584775"/>
          </a:xfrm>
          <a:prstGeom prst="rect">
            <a:avLst/>
          </a:prstGeom>
        </p:spPr>
        <p:txBody>
          <a:bodyPr wrap="square">
            <a:spAutoFit/>
          </a:bodyPr>
          <a:lstStyle/>
          <a:p>
            <a:r>
              <a:rPr lang="en-US" altLang="en-US" b="0" dirty="0" smtClean="0">
                <a:solidFill>
                  <a:schemeClr val="bg1"/>
                </a:solidFill>
              </a:rPr>
              <a:t>those </a:t>
            </a:r>
            <a:r>
              <a:rPr lang="en-US" altLang="en-US" b="0" dirty="0">
                <a:solidFill>
                  <a:schemeClr val="bg1"/>
                </a:solidFill>
              </a:rPr>
              <a:t>who no longer fit in</a:t>
            </a:r>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a:p>
        </p:txBody>
      </p:sp>
      <p:pic>
        <p:nvPicPr>
          <p:cNvPr id="7" name="City with Clouds Worship">
            <a:hlinkClick r:id="" action="ppaction://media"/>
          </p:cNvPr>
          <p:cNvPicPr/>
          <p:nvPr>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3"/>
              </p:ext>
            </p:extLst>
          </p:nvPr>
        </p:nvPicPr>
        <p:blipFill>
          <a:blip r:embed="rId4"/>
          <a:stretch>
            <a:fillRect/>
          </a:stretch>
        </p:blipFill>
        <p:spPr bwMode="auto">
          <a:xfrm>
            <a:off x="-250741" y="0"/>
            <a:ext cx="7878063" cy="5715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8" name="Rounded Rectangle 7"/>
          <p:cNvSpPr/>
          <p:nvPr/>
        </p:nvSpPr>
        <p:spPr bwMode="auto">
          <a:xfrm>
            <a:off x="635000" y="635000"/>
            <a:ext cx="6032500" cy="952500"/>
          </a:xfrm>
          <a:prstGeom prst="roundRect">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1" hangingPunct="1"/>
            <a:endParaRPr lang="en-US" sz="2667"/>
          </a:p>
        </p:txBody>
      </p:sp>
      <p:sp>
        <p:nvSpPr>
          <p:cNvPr id="9" name="TextBox 3"/>
          <p:cNvSpPr txBox="1">
            <a:spLocks noChangeArrowheads="1"/>
          </p:cNvSpPr>
          <p:nvPr/>
        </p:nvSpPr>
        <p:spPr bwMode="auto">
          <a:xfrm>
            <a:off x="634998" y="572641"/>
            <a:ext cx="6106583" cy="107721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b="0" dirty="0">
                <a:solidFill>
                  <a:srgbClr val="FFFF00"/>
                </a:solidFill>
                <a:effectLst>
                  <a:outerShdw blurRad="38100" dist="38100" dir="2700000" algn="tl">
                    <a:srgbClr val="000000">
                      <a:alpha val="43137"/>
                    </a:srgbClr>
                  </a:outerShdw>
                </a:effectLst>
                <a:latin typeface="Giligan Black" pitchFamily="2" charset="0"/>
              </a:rPr>
              <a:t>Challenges facing Christians today</a:t>
            </a:r>
          </a:p>
        </p:txBody>
      </p:sp>
      <p:sp>
        <p:nvSpPr>
          <p:cNvPr id="10" name="TextBox 9"/>
          <p:cNvSpPr txBox="1"/>
          <p:nvPr/>
        </p:nvSpPr>
        <p:spPr>
          <a:xfrm>
            <a:off x="1587500" y="1780508"/>
            <a:ext cx="4000500" cy="656655"/>
          </a:xfrm>
          <a:prstGeom prst="rect">
            <a:avLst/>
          </a:prstGeom>
          <a:noFill/>
        </p:spPr>
        <p:txBody>
          <a:bodyPr wrap="square" rtlCol="0">
            <a:spAutoFit/>
          </a:bodyPr>
          <a:lstStyle/>
          <a:p>
            <a:pPr algn="ctr"/>
            <a:r>
              <a:rPr lang="en-US" sz="3667" dirty="0">
                <a:solidFill>
                  <a:srgbClr val="FFFF00"/>
                </a:solidFill>
                <a:effectLst>
                  <a:outerShdw blurRad="38100" dist="38100" dir="2700000" algn="tl">
                    <a:srgbClr val="000000">
                      <a:alpha val="43137"/>
                    </a:srgbClr>
                  </a:outerShdw>
                </a:effectLst>
                <a:latin typeface="K792-Geometrical" panose="00000400000000000000" pitchFamily="2" charset="0"/>
              </a:rPr>
              <a:t>Keeping Hope Alive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5058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vol="80000">
                <p:cTn id="16" repeatCount="indefinite" fill="hold" display="0">
                  <p:stCondLst>
                    <p:cond delay="indefinite"/>
                  </p:stCondLst>
                </p:cTn>
                <p:tgtEl>
                  <p:spTgt spid="7"/>
                </p:tgtEl>
              </p:cMediaNode>
            </p:video>
          </p:childTnLst>
        </p:cTn>
      </p:par>
    </p:tnLst>
    <p:bldLst>
      <p:bldP spid="10" grpId="0"/>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blue and green.jpg"/>
          <p:cNvPicPr>
            <a:picLocks noChangeAspect="1"/>
          </p:cNvPicPr>
          <p:nvPr/>
        </p:nvPicPr>
        <p:blipFill>
          <a:blip r:embed="rId2" cstate="print"/>
          <a:stretch>
            <a:fillRect/>
          </a:stretch>
        </p:blipFill>
        <p:spPr>
          <a:xfrm>
            <a:off x="0" y="-38100"/>
            <a:ext cx="7620000" cy="6229350"/>
          </a:xfrm>
          <a:prstGeom prst="rect">
            <a:avLst/>
          </a:prstGeom>
        </p:spPr>
      </p:pic>
      <p:sp>
        <p:nvSpPr>
          <p:cNvPr id="10242" name="TextBox 3"/>
          <p:cNvSpPr txBox="1">
            <a:spLocks noChangeArrowheads="1"/>
          </p:cNvSpPr>
          <p:nvPr/>
        </p:nvSpPr>
        <p:spPr bwMode="auto">
          <a:xfrm>
            <a:off x="592519" y="376798"/>
            <a:ext cx="5767917" cy="5847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b="0" i="1" dirty="0">
                <a:solidFill>
                  <a:schemeClr val="bg1"/>
                </a:solidFill>
                <a:effectLst>
                  <a:outerShdw blurRad="38100" dist="38100" dir="2700000" algn="tl">
                    <a:srgbClr val="000000">
                      <a:alpha val="43137"/>
                    </a:srgbClr>
                  </a:outerShdw>
                </a:effectLst>
              </a:rPr>
              <a:t>Without hope we quit</a:t>
            </a:r>
          </a:p>
        </p:txBody>
      </p:sp>
      <p:sp>
        <p:nvSpPr>
          <p:cNvPr id="2" name="TextBox 1"/>
          <p:cNvSpPr txBox="1"/>
          <p:nvPr/>
        </p:nvSpPr>
        <p:spPr>
          <a:xfrm>
            <a:off x="1524000" y="1154740"/>
            <a:ext cx="5461000" cy="584775"/>
          </a:xfrm>
          <a:prstGeom prst="rect">
            <a:avLst/>
          </a:prstGeom>
          <a:noFill/>
        </p:spPr>
        <p:txBody>
          <a:bodyPr wrap="square" rtlCol="0">
            <a:spAutoFit/>
          </a:bodyPr>
          <a:lstStyle/>
          <a:p>
            <a:r>
              <a:rPr lang="en-US" b="0" i="1" dirty="0">
                <a:solidFill>
                  <a:schemeClr val="bg1"/>
                </a:solidFill>
                <a:effectLst>
                  <a:outerShdw blurRad="38100" dist="38100" dir="2700000" algn="tl">
                    <a:srgbClr val="000000">
                      <a:alpha val="43137"/>
                    </a:srgbClr>
                  </a:outerShdw>
                </a:effectLst>
              </a:rPr>
              <a:t>Without hope we doubt</a:t>
            </a:r>
          </a:p>
        </p:txBody>
      </p:sp>
      <p:sp>
        <p:nvSpPr>
          <p:cNvPr id="3" name="TextBox 2"/>
          <p:cNvSpPr txBox="1"/>
          <p:nvPr/>
        </p:nvSpPr>
        <p:spPr>
          <a:xfrm>
            <a:off x="2171034" y="1841594"/>
            <a:ext cx="5016500" cy="1569660"/>
          </a:xfrm>
          <a:prstGeom prst="rect">
            <a:avLst/>
          </a:prstGeom>
          <a:noFill/>
        </p:spPr>
        <p:txBody>
          <a:bodyPr wrap="square" rtlCol="0">
            <a:spAutoFit/>
          </a:bodyPr>
          <a:lstStyle/>
          <a:p>
            <a:r>
              <a:rPr lang="en-US" b="0" i="1" dirty="0">
                <a:solidFill>
                  <a:schemeClr val="bg1"/>
                </a:solidFill>
                <a:effectLst>
                  <a:outerShdw blurRad="38100" dist="38100" dir="2700000" algn="tl">
                    <a:srgbClr val="000000">
                      <a:alpha val="43137"/>
                    </a:srgbClr>
                  </a:outerShdw>
                </a:effectLst>
              </a:rPr>
              <a:t>Without hope </a:t>
            </a:r>
            <a:r>
              <a:rPr lang="en-US" b="0" i="1" dirty="0" smtClean="0">
                <a:solidFill>
                  <a:schemeClr val="bg1"/>
                </a:solidFill>
                <a:effectLst>
                  <a:outerShdw blurRad="38100" dist="38100" dir="2700000" algn="tl">
                    <a:srgbClr val="000000">
                      <a:alpha val="43137"/>
                    </a:srgbClr>
                  </a:outerShdw>
                </a:effectLst>
              </a:rPr>
              <a:t>	discouragement and 	defeat </a:t>
            </a:r>
            <a:r>
              <a:rPr lang="en-US" b="0" i="1" dirty="0">
                <a:solidFill>
                  <a:schemeClr val="bg1"/>
                </a:solidFill>
                <a:effectLst>
                  <a:outerShdw blurRad="38100" dist="38100" dir="2700000" algn="tl">
                    <a:srgbClr val="000000">
                      <a:alpha val="43137"/>
                    </a:srgbClr>
                  </a:outerShdw>
                </a:effectLst>
              </a:rPr>
              <a:t>conquer us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4520"/>
          <a:stretch/>
        </p:blipFill>
        <p:spPr>
          <a:xfrm>
            <a:off x="-381000" y="3403047"/>
            <a:ext cx="2560872" cy="1577501"/>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4520"/>
          <a:stretch/>
        </p:blipFill>
        <p:spPr>
          <a:xfrm>
            <a:off x="2349500" y="3403047"/>
            <a:ext cx="2560872" cy="157750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4520"/>
          <a:stretch/>
        </p:blipFill>
        <p:spPr>
          <a:xfrm>
            <a:off x="5080000" y="3403655"/>
            <a:ext cx="2560872" cy="157750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34580" y="274719"/>
            <a:ext cx="1333500" cy="1504138"/>
          </a:xfrm>
          <a:prstGeom prst="rect">
            <a:avLst/>
          </a:prstGeom>
          <a:effectLst>
            <a:glow rad="228600">
              <a:schemeClr val="accent4">
                <a:satMod val="175000"/>
                <a:alpha val="40000"/>
              </a:schemeClr>
            </a:glow>
          </a:effectLst>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10" descr="Teamwork_Backgrounds"/>
          <p:cNvPicPr>
            <a:picLocks noChangeAspect="1" noChangeArrowheads="1"/>
          </p:cNvPicPr>
          <p:nvPr/>
        </p:nvPicPr>
        <p:blipFill>
          <a:blip r:embed="rId2" cstate="print"/>
          <a:srcRect/>
          <a:stretch>
            <a:fillRect/>
          </a:stretch>
        </p:blipFill>
        <p:spPr bwMode="auto">
          <a:xfrm>
            <a:off x="-14941" y="0"/>
            <a:ext cx="7620000" cy="6057900"/>
          </a:xfrm>
          <a:prstGeom prst="rect">
            <a:avLst/>
          </a:prstGeom>
          <a:noFill/>
          <a:ln w="9525">
            <a:noFill/>
            <a:miter lim="800000"/>
            <a:headEnd/>
            <a:tailEnd/>
          </a:ln>
        </p:spPr>
      </p:pic>
      <p:sp>
        <p:nvSpPr>
          <p:cNvPr id="16386" name="TextBox 3"/>
          <p:cNvSpPr txBox="1">
            <a:spLocks noChangeArrowheads="1"/>
          </p:cNvSpPr>
          <p:nvPr/>
        </p:nvSpPr>
        <p:spPr bwMode="auto">
          <a:xfrm>
            <a:off x="1295400" y="800100"/>
            <a:ext cx="4508500" cy="353943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dirty="0">
                <a:effectLst>
                  <a:outerShdw blurRad="38100" dist="38100" dir="2700000" algn="tl">
                    <a:srgbClr val="000000">
                      <a:alpha val="43137"/>
                    </a:srgbClr>
                  </a:outerShdw>
                </a:effectLst>
                <a:latin typeface="Maiandra GD" panose="020E0502030308020204" pitchFamily="34" charset="0"/>
              </a:rPr>
              <a:t>Hebrews 6:19 We have this hope as an anchor for the soul, firm and secure. It enters the inner sanctuary behind the curtain,</a:t>
            </a:r>
          </a:p>
        </p:txBody>
      </p:sp>
      <p:pic>
        <p:nvPicPr>
          <p:cNvPr id="6" name="Picture 8"/>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941" y="2666952"/>
            <a:ext cx="2493698" cy="286014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ransition spd="slow">
    <p:wheel spokes="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6" name="Picture 6" descr="169_A_BonusDrop"/>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7620000" cy="57150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122" name="Text Box 2"/>
          <p:cNvSpPr txBox="1">
            <a:spLocks noChangeArrowheads="1"/>
          </p:cNvSpPr>
          <p:nvPr/>
        </p:nvSpPr>
        <p:spPr bwMode="auto">
          <a:xfrm>
            <a:off x="1521322" y="1039484"/>
            <a:ext cx="4021667" cy="5847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lgn="ctr">
              <a:spcBef>
                <a:spcPct val="50000"/>
              </a:spcBef>
            </a:pPr>
            <a:r>
              <a:rPr lang="en-US" altLang="en-US" dirty="0">
                <a:solidFill>
                  <a:srgbClr val="FF0000"/>
                </a:solidFill>
                <a:effectLst>
                  <a:outerShdw blurRad="38100" dist="38100" dir="2700000" algn="tl">
                    <a:srgbClr val="C0C0C0"/>
                  </a:outerShdw>
                </a:effectLst>
              </a:rPr>
              <a:t>2 Kings 6:24-31</a:t>
            </a:r>
          </a:p>
        </p:txBody>
      </p:sp>
      <p:sp>
        <p:nvSpPr>
          <p:cNvPr id="5123" name="Text Box 3"/>
          <p:cNvSpPr txBox="1">
            <a:spLocks noChangeArrowheads="1"/>
          </p:cNvSpPr>
          <p:nvPr/>
        </p:nvSpPr>
        <p:spPr bwMode="auto">
          <a:xfrm>
            <a:off x="1270000" y="1841500"/>
            <a:ext cx="5344583" cy="5847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spcBef>
                <a:spcPct val="50000"/>
              </a:spcBef>
            </a:pPr>
            <a:r>
              <a:rPr lang="en-US" altLang="en-US" dirty="0"/>
              <a:t>Elisha is the prophet</a:t>
            </a:r>
          </a:p>
        </p:txBody>
      </p:sp>
      <p:sp>
        <p:nvSpPr>
          <p:cNvPr id="5125" name="Text Box 5"/>
          <p:cNvSpPr txBox="1">
            <a:spLocks noChangeArrowheads="1"/>
          </p:cNvSpPr>
          <p:nvPr/>
        </p:nvSpPr>
        <p:spPr bwMode="auto">
          <a:xfrm>
            <a:off x="761999" y="3322687"/>
            <a:ext cx="6026899" cy="107721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t>Syrian army is at war with </a:t>
            </a:r>
            <a:r>
              <a:rPr lang="en-US" altLang="en-US" dirty="0" smtClean="0"/>
              <a:t>	Israel</a:t>
            </a:r>
            <a:endParaRPr lang="en-US" altLang="en-US" dirty="0"/>
          </a:p>
        </p:txBody>
      </p:sp>
      <p:pic>
        <p:nvPicPr>
          <p:cNvPr id="5127" name="Picture 7" descr="Greek%20Hoplite%205th%20Cent%20BC"/>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91200" y="867999"/>
            <a:ext cx="997699" cy="198658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124" name="Text Box 4"/>
          <p:cNvSpPr txBox="1">
            <a:spLocks noChangeArrowheads="1"/>
          </p:cNvSpPr>
          <p:nvPr/>
        </p:nvSpPr>
        <p:spPr bwMode="auto">
          <a:xfrm>
            <a:off x="762000" y="2581645"/>
            <a:ext cx="5892800" cy="5847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err="1"/>
              <a:t>Joram</a:t>
            </a:r>
            <a:r>
              <a:rPr lang="en-US" altLang="en-US" dirty="0"/>
              <a:t> is the king of Israel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57829757"/>
      </p:ext>
    </p:extLst>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barn(inHorizontal)">
                                      <p:cBhvr>
                                        <p:cTn id="7" dur="500"/>
                                        <p:tgtEl>
                                          <p:spTgt spid="51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5124"/>
                                        </p:tgtEl>
                                        <p:attrNameLst>
                                          <p:attrName>style.visibility</p:attrName>
                                        </p:attrNameLst>
                                      </p:cBhvr>
                                      <p:to>
                                        <p:strVal val="visible"/>
                                      </p:to>
                                    </p:set>
                                    <p:anim calcmode="lin" valueType="num">
                                      <p:cBhvr>
                                        <p:cTn id="12" dur="500" fill="hold"/>
                                        <p:tgtEl>
                                          <p:spTgt spid="5124"/>
                                        </p:tgtEl>
                                        <p:attrNameLst>
                                          <p:attrName>ppt_w</p:attrName>
                                        </p:attrNameLst>
                                      </p:cBhvr>
                                      <p:tavLst>
                                        <p:tav tm="0">
                                          <p:val>
                                            <p:fltVal val="0"/>
                                          </p:val>
                                        </p:tav>
                                        <p:tav tm="100000">
                                          <p:val>
                                            <p:strVal val="#ppt_w"/>
                                          </p:val>
                                        </p:tav>
                                      </p:tavLst>
                                    </p:anim>
                                    <p:anim calcmode="lin" valueType="num">
                                      <p:cBhvr>
                                        <p:cTn id="13" dur="500" fill="hold"/>
                                        <p:tgtEl>
                                          <p:spTgt spid="5124"/>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125"/>
                                        </p:tgtEl>
                                        <p:attrNameLst>
                                          <p:attrName>style.visibility</p:attrName>
                                        </p:attrNameLst>
                                      </p:cBhvr>
                                      <p:to>
                                        <p:strVal val="visible"/>
                                      </p:to>
                                    </p:set>
                                    <p:animEffect transition="in" filter="blinds(horizontal)">
                                      <p:cBhvr>
                                        <p:cTn id="18"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5125" grpId="0"/>
      <p:bldP spid="5124" grpId="0"/>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1" y="-248"/>
            <a:ext cx="7620661" cy="5905748"/>
          </a:xfrm>
          <a:prstGeom prst="rect">
            <a:avLst/>
          </a:prstGeom>
        </p:spPr>
      </p:pic>
      <p:pic>
        <p:nvPicPr>
          <p:cNvPr id="3" name="Picture 5" descr="Dead_Tree"/>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83031" y="3200061"/>
            <a:ext cx="2794000" cy="2369344"/>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 name="Text Box 3"/>
          <p:cNvSpPr txBox="1">
            <a:spLocks noChangeArrowheads="1"/>
          </p:cNvSpPr>
          <p:nvPr/>
        </p:nvSpPr>
        <p:spPr bwMode="auto">
          <a:xfrm>
            <a:off x="2442427" y="522950"/>
            <a:ext cx="4635500" cy="1374864"/>
          </a:xfrm>
          <a:prstGeom prst="rect">
            <a:avLst/>
          </a:prstGeom>
          <a:solidFill>
            <a:srgbClr val="66FFFF"/>
          </a:solidFill>
          <a:ln w="57150">
            <a:solidFill>
              <a:srgbClr val="0066FF"/>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lgn="ctr">
              <a:spcBef>
                <a:spcPct val="50000"/>
              </a:spcBef>
            </a:pPr>
            <a:r>
              <a:rPr lang="en-US" altLang="en-US" sz="4167" dirty="0">
                <a:solidFill>
                  <a:srgbClr val="FF0000"/>
                </a:solidFill>
                <a:effectLst>
                  <a:outerShdw blurRad="38100" dist="38100" dir="2700000" algn="tl">
                    <a:srgbClr val="000000"/>
                  </a:outerShdw>
                </a:effectLst>
                <a:latin typeface="Scrawlin SSi" panose="02020500000000000000" pitchFamily="18" charset="0"/>
              </a:rPr>
              <a:t>Three Steps Leading to Hopelessness</a:t>
            </a:r>
          </a:p>
        </p:txBody>
      </p:sp>
      <p:sp>
        <p:nvSpPr>
          <p:cNvPr id="6" name="Text Box 4"/>
          <p:cNvSpPr txBox="1">
            <a:spLocks noChangeArrowheads="1"/>
          </p:cNvSpPr>
          <p:nvPr/>
        </p:nvSpPr>
        <p:spPr bwMode="auto">
          <a:xfrm>
            <a:off x="2012640" y="2041814"/>
            <a:ext cx="5495073" cy="1077218"/>
          </a:xfrm>
          <a:prstGeom prst="rect">
            <a:avLst/>
          </a:prstGeom>
          <a:solidFill>
            <a:schemeClr val="tx1"/>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solidFill>
                  <a:schemeClr val="bg1"/>
                </a:solidFill>
                <a:effectLst>
                  <a:outerShdw blurRad="38100" dist="38100" dir="2700000" algn="tl">
                    <a:srgbClr val="808080"/>
                  </a:outerShdw>
                </a:effectLst>
              </a:rPr>
              <a:t>1. Begins when problems 	seem too great for us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990005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7620000" cy="58293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36339488"/>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1" y="-248"/>
            <a:ext cx="7620661" cy="5715495"/>
          </a:xfrm>
          <a:prstGeom prst="rect">
            <a:avLst/>
          </a:prstGeom>
        </p:spPr>
      </p:pic>
      <p:pic>
        <p:nvPicPr>
          <p:cNvPr id="3" name="Picture 5" descr="Dead_Tree"/>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897" y="3162300"/>
            <a:ext cx="2794000" cy="2369344"/>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 name="Text Box 3"/>
          <p:cNvSpPr txBox="1">
            <a:spLocks noChangeArrowheads="1"/>
          </p:cNvSpPr>
          <p:nvPr/>
        </p:nvSpPr>
        <p:spPr bwMode="auto">
          <a:xfrm>
            <a:off x="2442427" y="522950"/>
            <a:ext cx="4635500" cy="1374864"/>
          </a:xfrm>
          <a:prstGeom prst="rect">
            <a:avLst/>
          </a:prstGeom>
          <a:solidFill>
            <a:srgbClr val="66FFFF"/>
          </a:solidFill>
          <a:ln w="57150">
            <a:solidFill>
              <a:srgbClr val="0066FF"/>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lgn="ctr">
              <a:spcBef>
                <a:spcPct val="50000"/>
              </a:spcBef>
            </a:pPr>
            <a:r>
              <a:rPr lang="en-US" altLang="en-US" sz="4167" dirty="0">
                <a:solidFill>
                  <a:srgbClr val="FF0000"/>
                </a:solidFill>
                <a:effectLst>
                  <a:outerShdw blurRad="38100" dist="38100" dir="2700000" algn="tl">
                    <a:srgbClr val="000000"/>
                  </a:outerShdw>
                </a:effectLst>
                <a:latin typeface="Scrawlin SSi" panose="02020500000000000000" pitchFamily="18" charset="0"/>
              </a:rPr>
              <a:t>Three Steps Leading to Hopelessness</a:t>
            </a:r>
          </a:p>
        </p:txBody>
      </p:sp>
      <p:sp>
        <p:nvSpPr>
          <p:cNvPr id="4" name="TextBox 3"/>
          <p:cNvSpPr txBox="1"/>
          <p:nvPr/>
        </p:nvSpPr>
        <p:spPr>
          <a:xfrm>
            <a:off x="609600" y="2010067"/>
            <a:ext cx="6934199" cy="1569660"/>
          </a:xfrm>
          <a:prstGeom prst="rect">
            <a:avLst/>
          </a:prstGeom>
          <a:solidFill>
            <a:schemeClr val="tx1"/>
          </a:solidFill>
        </p:spPr>
        <p:txBody>
          <a:bodyPr wrap="square" rtlCol="0">
            <a:spAutoFit/>
          </a:bodyPr>
          <a:lstStyle/>
          <a:p>
            <a:r>
              <a:rPr lang="en-US" dirty="0">
                <a:solidFill>
                  <a:schemeClr val="bg1"/>
                </a:solidFill>
              </a:rPr>
              <a:t>2. Desperation leads a person 	to doing things </a:t>
            </a:r>
            <a:r>
              <a:rPr lang="en-US" dirty="0" smtClean="0">
                <a:solidFill>
                  <a:schemeClr val="bg1"/>
                </a:solidFill>
              </a:rPr>
              <a:t>they never 	thought </a:t>
            </a:r>
            <a:r>
              <a:rPr lang="en-US" dirty="0">
                <a:solidFill>
                  <a:schemeClr val="bg1"/>
                </a:solidFill>
              </a:rPr>
              <a:t>they </a:t>
            </a:r>
            <a:r>
              <a:rPr lang="en-US" dirty="0" smtClean="0">
                <a:solidFill>
                  <a:schemeClr val="bg1"/>
                </a:solidFill>
              </a:rPr>
              <a:t>would</a:t>
            </a:r>
            <a:endParaRPr lang="en-US"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4547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161" name="Picture 9" descr="110_A_BonusDrop"/>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7620000" cy="57150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9154" name="Text Box 2"/>
          <p:cNvSpPr txBox="1">
            <a:spLocks noChangeArrowheads="1"/>
          </p:cNvSpPr>
          <p:nvPr/>
        </p:nvSpPr>
        <p:spPr bwMode="auto">
          <a:xfrm>
            <a:off x="381000" y="183289"/>
            <a:ext cx="5609167" cy="5847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spcBef>
                <a:spcPct val="50000"/>
              </a:spcBef>
            </a:pPr>
            <a:r>
              <a:rPr lang="en-US" altLang="en-US" dirty="0">
                <a:effectLst>
                  <a:outerShdw blurRad="38100" dist="38100" dir="2700000" algn="tl">
                    <a:srgbClr val="C0C0C0"/>
                  </a:outerShdw>
                </a:effectLst>
                <a:latin typeface="Maiandra GD" panose="020E0502030308020204" pitchFamily="34" charset="0"/>
              </a:rPr>
              <a:t>2 Kings 6:25-30</a:t>
            </a:r>
          </a:p>
        </p:txBody>
      </p:sp>
      <p:sp>
        <p:nvSpPr>
          <p:cNvPr id="49158" name="Text Box 6"/>
          <p:cNvSpPr txBox="1">
            <a:spLocks noChangeArrowheads="1"/>
          </p:cNvSpPr>
          <p:nvPr/>
        </p:nvSpPr>
        <p:spPr bwMode="auto">
          <a:xfrm>
            <a:off x="365760" y="939251"/>
            <a:ext cx="4892040" cy="4524315"/>
          </a:xfrm>
          <a:prstGeom prst="rect">
            <a:avLst/>
          </a:prstGeom>
          <a:solidFill>
            <a:srgbClr val="66FFFF"/>
          </a:solidFill>
          <a:ln w="12700">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effectLst>
                  <a:outerShdw blurRad="38100" dist="38100" dir="2700000" algn="tl">
                    <a:srgbClr val="FFFFFF"/>
                  </a:outerShdw>
                </a:effectLst>
                <a:latin typeface="Maiandra GD" panose="020E0502030308020204" pitchFamily="34" charset="0"/>
              </a:rPr>
              <a:t>And there was a great famine in Samaria; and behold, they besieged it, until a donkey's head was sold for eighty shekels of silver, and a fourth of a </a:t>
            </a:r>
            <a:r>
              <a:rPr lang="en-US" altLang="en-US" dirty="0" err="1">
                <a:effectLst>
                  <a:outerShdw blurRad="38100" dist="38100" dir="2700000" algn="tl">
                    <a:srgbClr val="FFFFFF"/>
                  </a:outerShdw>
                </a:effectLst>
                <a:latin typeface="Maiandra GD" panose="020E0502030308020204" pitchFamily="34" charset="0"/>
              </a:rPr>
              <a:t>kab</a:t>
            </a:r>
            <a:r>
              <a:rPr lang="en-US" altLang="en-US" dirty="0">
                <a:effectLst>
                  <a:outerShdw blurRad="38100" dist="38100" dir="2700000" algn="tl">
                    <a:srgbClr val="FFFFFF"/>
                  </a:outerShdw>
                </a:effectLst>
                <a:latin typeface="Maiandra GD" panose="020E0502030308020204" pitchFamily="34" charset="0"/>
              </a:rPr>
              <a:t> of dove's dung for five shekels of silver.</a:t>
            </a:r>
          </a:p>
        </p:txBody>
      </p:sp>
      <p:pic>
        <p:nvPicPr>
          <p:cNvPr id="49160" name="Picture 8" descr="Portrait of a Donkey - Print"/>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10200" y="342900"/>
            <a:ext cx="1726407" cy="2315104"/>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4947050"/>
      </p:ext>
    </p:extLst>
  </p:cSld>
  <p:clrMapOvr>
    <a:masterClrMapping/>
  </p:clrMapOvr>
  <p:transition spd="slow">
    <p:comb/>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161" name="Picture 9" descr="110_A_BonusDrop"/>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7620000" cy="57150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9154" name="Text Box 2"/>
          <p:cNvSpPr txBox="1">
            <a:spLocks noChangeArrowheads="1"/>
          </p:cNvSpPr>
          <p:nvPr/>
        </p:nvSpPr>
        <p:spPr bwMode="auto">
          <a:xfrm>
            <a:off x="381000" y="183289"/>
            <a:ext cx="5609167" cy="5847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spcBef>
                <a:spcPct val="50000"/>
              </a:spcBef>
            </a:pPr>
            <a:r>
              <a:rPr lang="en-US" altLang="en-US" dirty="0">
                <a:effectLst>
                  <a:outerShdw blurRad="38100" dist="38100" dir="2700000" algn="tl">
                    <a:srgbClr val="C0C0C0"/>
                  </a:outerShdw>
                </a:effectLst>
                <a:latin typeface="Maiandra GD" panose="020E0502030308020204" pitchFamily="34" charset="0"/>
              </a:rPr>
              <a:t>2 Kings 6:25-30</a:t>
            </a:r>
          </a:p>
        </p:txBody>
      </p:sp>
      <p:sp>
        <p:nvSpPr>
          <p:cNvPr id="49158" name="Text Box 6"/>
          <p:cNvSpPr txBox="1">
            <a:spLocks noChangeArrowheads="1"/>
          </p:cNvSpPr>
          <p:nvPr/>
        </p:nvSpPr>
        <p:spPr bwMode="auto">
          <a:xfrm>
            <a:off x="365760" y="939251"/>
            <a:ext cx="4892040" cy="4524315"/>
          </a:xfrm>
          <a:prstGeom prst="rect">
            <a:avLst/>
          </a:prstGeom>
          <a:solidFill>
            <a:srgbClr val="66FFFF"/>
          </a:solidFill>
          <a:ln w="12700">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effectLst>
                  <a:outerShdw blurRad="38100" dist="38100" dir="2700000" algn="tl">
                    <a:srgbClr val="FFFFFF"/>
                  </a:outerShdw>
                </a:effectLst>
                <a:latin typeface="Maiandra GD" panose="020E0502030308020204" pitchFamily="34" charset="0"/>
              </a:rPr>
              <a:t>And there was a great famine in Samaria; and behold, they besieged it, until a </a:t>
            </a:r>
            <a:r>
              <a:rPr lang="en-US" altLang="en-US" dirty="0">
                <a:solidFill>
                  <a:srgbClr val="FF0000"/>
                </a:solidFill>
                <a:effectLst>
                  <a:outerShdw blurRad="38100" dist="38100" dir="2700000" algn="tl">
                    <a:srgbClr val="FFFFFF"/>
                  </a:outerShdw>
                </a:effectLst>
                <a:latin typeface="Maiandra GD" panose="020E0502030308020204" pitchFamily="34" charset="0"/>
              </a:rPr>
              <a:t>donkey's head </a:t>
            </a:r>
            <a:r>
              <a:rPr lang="en-US" altLang="en-US" dirty="0">
                <a:effectLst>
                  <a:outerShdw blurRad="38100" dist="38100" dir="2700000" algn="tl">
                    <a:srgbClr val="FFFFFF"/>
                  </a:outerShdw>
                </a:effectLst>
                <a:latin typeface="Maiandra GD" panose="020E0502030308020204" pitchFamily="34" charset="0"/>
              </a:rPr>
              <a:t>was sold for eighty shekels of silver, and a fourth of a </a:t>
            </a:r>
            <a:r>
              <a:rPr lang="en-US" altLang="en-US" dirty="0" err="1">
                <a:effectLst>
                  <a:outerShdw blurRad="38100" dist="38100" dir="2700000" algn="tl">
                    <a:srgbClr val="FFFFFF"/>
                  </a:outerShdw>
                </a:effectLst>
                <a:latin typeface="Maiandra GD" panose="020E0502030308020204" pitchFamily="34" charset="0"/>
              </a:rPr>
              <a:t>kab</a:t>
            </a:r>
            <a:r>
              <a:rPr lang="en-US" altLang="en-US" dirty="0">
                <a:effectLst>
                  <a:outerShdw blurRad="38100" dist="38100" dir="2700000" algn="tl">
                    <a:srgbClr val="FFFFFF"/>
                  </a:outerShdw>
                </a:effectLst>
                <a:latin typeface="Maiandra GD" panose="020E0502030308020204" pitchFamily="34" charset="0"/>
              </a:rPr>
              <a:t> of dove's dung for five shekels of silver.</a:t>
            </a:r>
          </a:p>
        </p:txBody>
      </p:sp>
      <p:pic>
        <p:nvPicPr>
          <p:cNvPr id="49160" name="Picture 8" descr="Portrait of a Donkey - Print"/>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10200" y="342900"/>
            <a:ext cx="1726407" cy="2315104"/>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0961707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161" name="Picture 9" descr="110_A_BonusDrop"/>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7620000" cy="57150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9154" name="Text Box 2"/>
          <p:cNvSpPr txBox="1">
            <a:spLocks noChangeArrowheads="1"/>
          </p:cNvSpPr>
          <p:nvPr/>
        </p:nvSpPr>
        <p:spPr bwMode="auto">
          <a:xfrm>
            <a:off x="381000" y="183289"/>
            <a:ext cx="5609167" cy="5847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spcBef>
                <a:spcPct val="50000"/>
              </a:spcBef>
            </a:pPr>
            <a:r>
              <a:rPr lang="en-US" altLang="en-US" dirty="0">
                <a:effectLst>
                  <a:outerShdw blurRad="38100" dist="38100" dir="2700000" algn="tl">
                    <a:srgbClr val="C0C0C0"/>
                  </a:outerShdw>
                </a:effectLst>
                <a:latin typeface="Maiandra GD" panose="020E0502030308020204" pitchFamily="34" charset="0"/>
              </a:rPr>
              <a:t>2 Kings 6:25-30</a:t>
            </a:r>
          </a:p>
        </p:txBody>
      </p:sp>
      <p:sp>
        <p:nvSpPr>
          <p:cNvPr id="49158" name="Text Box 6"/>
          <p:cNvSpPr txBox="1">
            <a:spLocks noChangeArrowheads="1"/>
          </p:cNvSpPr>
          <p:nvPr/>
        </p:nvSpPr>
        <p:spPr bwMode="auto">
          <a:xfrm>
            <a:off x="365760" y="939251"/>
            <a:ext cx="4892040" cy="4524315"/>
          </a:xfrm>
          <a:prstGeom prst="rect">
            <a:avLst/>
          </a:prstGeom>
          <a:solidFill>
            <a:srgbClr val="66FFFF"/>
          </a:solidFill>
          <a:ln w="12700">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effectLst>
                  <a:outerShdw blurRad="38100" dist="38100" dir="2700000" algn="tl">
                    <a:srgbClr val="FFFFFF"/>
                  </a:outerShdw>
                </a:effectLst>
                <a:latin typeface="Maiandra GD" panose="020E0502030308020204" pitchFamily="34" charset="0"/>
              </a:rPr>
              <a:t>And there was a great famine in Samaria; and behold, they besieged it, until a </a:t>
            </a:r>
            <a:r>
              <a:rPr lang="en-US" altLang="en-US" dirty="0">
                <a:solidFill>
                  <a:srgbClr val="FF0000"/>
                </a:solidFill>
                <a:effectLst>
                  <a:outerShdw blurRad="38100" dist="38100" dir="2700000" algn="tl">
                    <a:srgbClr val="FFFFFF"/>
                  </a:outerShdw>
                </a:effectLst>
                <a:latin typeface="Maiandra GD" panose="020E0502030308020204" pitchFamily="34" charset="0"/>
              </a:rPr>
              <a:t>donkey's head </a:t>
            </a:r>
            <a:r>
              <a:rPr lang="en-US" altLang="en-US" dirty="0">
                <a:effectLst>
                  <a:outerShdw blurRad="38100" dist="38100" dir="2700000" algn="tl">
                    <a:srgbClr val="FFFFFF"/>
                  </a:outerShdw>
                </a:effectLst>
                <a:latin typeface="Maiandra GD" panose="020E0502030308020204" pitchFamily="34" charset="0"/>
              </a:rPr>
              <a:t>was sold for eighty shekels of silver, and a fourth of a </a:t>
            </a:r>
            <a:r>
              <a:rPr lang="en-US" altLang="en-US" dirty="0" err="1">
                <a:effectLst>
                  <a:outerShdw blurRad="38100" dist="38100" dir="2700000" algn="tl">
                    <a:srgbClr val="FFFFFF"/>
                  </a:outerShdw>
                </a:effectLst>
                <a:latin typeface="Maiandra GD" panose="020E0502030308020204" pitchFamily="34" charset="0"/>
              </a:rPr>
              <a:t>kab</a:t>
            </a:r>
            <a:r>
              <a:rPr lang="en-US" altLang="en-US" dirty="0">
                <a:effectLst>
                  <a:outerShdw blurRad="38100" dist="38100" dir="2700000" algn="tl">
                    <a:srgbClr val="FFFFFF"/>
                  </a:outerShdw>
                </a:effectLst>
                <a:latin typeface="Maiandra GD" panose="020E0502030308020204" pitchFamily="34" charset="0"/>
              </a:rPr>
              <a:t> of </a:t>
            </a:r>
            <a:r>
              <a:rPr lang="en-US" altLang="en-US" dirty="0">
                <a:solidFill>
                  <a:srgbClr val="FF0000"/>
                </a:solidFill>
                <a:effectLst>
                  <a:outerShdw blurRad="38100" dist="38100" dir="2700000" algn="tl">
                    <a:srgbClr val="FFFFFF"/>
                  </a:outerShdw>
                </a:effectLst>
                <a:latin typeface="Maiandra GD" panose="020E0502030308020204" pitchFamily="34" charset="0"/>
              </a:rPr>
              <a:t>dove's dung </a:t>
            </a:r>
            <a:r>
              <a:rPr lang="en-US" altLang="en-US" dirty="0">
                <a:effectLst>
                  <a:outerShdw blurRad="38100" dist="38100" dir="2700000" algn="tl">
                    <a:srgbClr val="FFFFFF"/>
                  </a:outerShdw>
                </a:effectLst>
                <a:latin typeface="Maiandra GD" panose="020E0502030308020204" pitchFamily="34" charset="0"/>
              </a:rPr>
              <a:t>for five shekels of silver.</a:t>
            </a:r>
          </a:p>
        </p:txBody>
      </p:sp>
      <p:pic>
        <p:nvPicPr>
          <p:cNvPr id="49160" name="Picture 8" descr="Portrait of a Donkey - Print"/>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10200" y="342900"/>
            <a:ext cx="1726407" cy="2315104"/>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2231166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3074_JuiceDrop"/>
          <p:cNvPicPr>
            <a:picLocks noChangeAspect="1" noChangeArrowheads="1"/>
          </p:cNvPicPr>
          <p:nvPr/>
        </p:nvPicPr>
        <p:blipFill>
          <a:blip r:embed="rId2" cstate="print"/>
          <a:srcRect/>
          <a:stretch>
            <a:fillRect/>
          </a:stretch>
        </p:blipFill>
        <p:spPr bwMode="auto">
          <a:xfrm>
            <a:off x="0" y="0"/>
            <a:ext cx="7620000" cy="6191250"/>
          </a:xfrm>
          <a:prstGeom prst="rect">
            <a:avLst/>
          </a:prstGeom>
          <a:solidFill>
            <a:schemeClr val="bg1"/>
          </a:solidFill>
        </p:spPr>
      </p:pic>
      <p:sp>
        <p:nvSpPr>
          <p:cNvPr id="5122" name="TextBox 3"/>
          <p:cNvSpPr txBox="1">
            <a:spLocks noChangeArrowheads="1"/>
          </p:cNvSpPr>
          <p:nvPr/>
        </p:nvSpPr>
        <p:spPr bwMode="auto">
          <a:xfrm>
            <a:off x="254000" y="635000"/>
            <a:ext cx="7239000" cy="4524315"/>
          </a:xfrm>
          <a:prstGeom prst="rect">
            <a:avLst/>
          </a:prstGeom>
          <a:solidFill>
            <a:srgbClr val="FFFFFF">
              <a:alpha val="50196"/>
            </a:srgbClr>
          </a:solidFill>
          <a:ln>
            <a:noFill/>
          </a:ln>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dirty="0">
                <a:effectLst>
                  <a:outerShdw blurRad="38100" dist="38100" dir="2700000" algn="tl">
                    <a:srgbClr val="000000">
                      <a:alpha val="43137"/>
                    </a:srgbClr>
                  </a:outerShdw>
                </a:effectLst>
                <a:latin typeface="Maiandra GD" panose="020E0502030308020204" pitchFamily="34" charset="0"/>
              </a:rPr>
              <a:t>1 Peter 2:11-12 Dear friends, I urge you, as foreigners and exiles, to abstain from sinful desires, which wage war against your soul. </a:t>
            </a:r>
            <a:r>
              <a:rPr lang="en-US" altLang="en-US" baseline="30000" dirty="0">
                <a:effectLst>
                  <a:outerShdw blurRad="38100" dist="38100" dir="2700000" algn="tl">
                    <a:srgbClr val="000000">
                      <a:alpha val="43137"/>
                    </a:srgbClr>
                  </a:outerShdw>
                </a:effectLst>
                <a:latin typeface="Maiandra GD" panose="020E0502030308020204" pitchFamily="34" charset="0"/>
              </a:rPr>
              <a:t> </a:t>
            </a:r>
            <a:r>
              <a:rPr lang="en-US" altLang="en-US" dirty="0">
                <a:effectLst>
                  <a:outerShdw blurRad="38100" dist="38100" dir="2700000" algn="tl">
                    <a:srgbClr val="000000">
                      <a:alpha val="43137"/>
                    </a:srgbClr>
                  </a:outerShdw>
                </a:effectLst>
                <a:latin typeface="Maiandra GD" panose="020E0502030308020204" pitchFamily="34" charset="0"/>
              </a:rPr>
              <a:t>Live such good lives among the pagans that, though they accuse you of doing wrong, they may see your good deeds and glorify God on the day he visits us.</a:t>
            </a:r>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83" name="Picture 7" descr="164_A_BonusDrop"/>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7620000" cy="59055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0178" name="Text Box 2"/>
          <p:cNvSpPr txBox="1">
            <a:spLocks noChangeArrowheads="1"/>
          </p:cNvSpPr>
          <p:nvPr/>
        </p:nvSpPr>
        <p:spPr bwMode="auto">
          <a:xfrm>
            <a:off x="623806" y="78029"/>
            <a:ext cx="5609167" cy="5847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spcBef>
                <a:spcPct val="50000"/>
              </a:spcBef>
            </a:pPr>
            <a:r>
              <a:rPr lang="en-US" altLang="en-US" dirty="0">
                <a:solidFill>
                  <a:srgbClr val="FFFF00"/>
                </a:solidFill>
                <a:effectLst>
                  <a:outerShdw blurRad="38100" dist="38100" dir="2700000" algn="tl">
                    <a:srgbClr val="C0C0C0"/>
                  </a:outerShdw>
                </a:effectLst>
                <a:latin typeface="Maiandra GD" panose="020E0502030308020204" pitchFamily="34" charset="0"/>
              </a:rPr>
              <a:t>2 Kings 6:25-30</a:t>
            </a:r>
          </a:p>
        </p:txBody>
      </p:sp>
      <p:sp>
        <p:nvSpPr>
          <p:cNvPr id="50179" name="Text Box 3"/>
          <p:cNvSpPr txBox="1">
            <a:spLocks noChangeArrowheads="1"/>
          </p:cNvSpPr>
          <p:nvPr/>
        </p:nvSpPr>
        <p:spPr bwMode="auto">
          <a:xfrm>
            <a:off x="4550834" y="1555530"/>
            <a:ext cx="3439583" cy="52322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spcBef>
                <a:spcPct val="50000"/>
              </a:spcBef>
            </a:pPr>
            <a:r>
              <a:rPr lang="en-US" altLang="en-US" sz="2800">
                <a:effectLst>
                  <a:outerShdw blurRad="38100" dist="38100" dir="2700000" algn="tl">
                    <a:srgbClr val="C0C0C0"/>
                  </a:outerShdw>
                </a:effectLst>
              </a:rPr>
              <a:t>Donkey heads</a:t>
            </a:r>
          </a:p>
        </p:txBody>
      </p:sp>
      <p:sp>
        <p:nvSpPr>
          <p:cNvPr id="50180" name="Text Box 4"/>
          <p:cNvSpPr txBox="1">
            <a:spLocks noChangeArrowheads="1"/>
          </p:cNvSpPr>
          <p:nvPr/>
        </p:nvSpPr>
        <p:spPr bwMode="auto">
          <a:xfrm>
            <a:off x="4550833" y="2116667"/>
            <a:ext cx="3175000" cy="52322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bg1"/>
                </a:solidFill>
                <a:effectLst>
                  <a:outerShdw blurRad="38100" dist="38100" dir="2700000" algn="tl">
                    <a:srgbClr val="C0C0C0"/>
                  </a:outerShdw>
                </a:effectLst>
              </a:rPr>
              <a:t>Bird droppings</a:t>
            </a:r>
          </a:p>
        </p:txBody>
      </p:sp>
      <p:sp>
        <p:nvSpPr>
          <p:cNvPr id="50182" name="Text Box 6"/>
          <p:cNvSpPr txBox="1">
            <a:spLocks noChangeArrowheads="1"/>
          </p:cNvSpPr>
          <p:nvPr/>
        </p:nvSpPr>
        <p:spPr bwMode="auto">
          <a:xfrm>
            <a:off x="76200" y="747262"/>
            <a:ext cx="4474633" cy="5016758"/>
          </a:xfrm>
          <a:prstGeom prst="rect">
            <a:avLst/>
          </a:prstGeom>
          <a:solidFill>
            <a:srgbClr val="66FFFF"/>
          </a:solidFill>
          <a:ln w="28575">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square">
            <a:spAutoFit/>
          </a:bodyPr>
          <a:lstStyle/>
          <a:p>
            <a:r>
              <a:rPr lang="en-US" altLang="en-US" dirty="0" smtClean="0">
                <a:effectLst>
                  <a:outerShdw blurRad="38100" dist="38100" dir="2700000" algn="tl">
                    <a:srgbClr val="FFFFFF"/>
                  </a:outerShdw>
                </a:effectLst>
                <a:latin typeface="Maiandra GD" panose="020E0502030308020204" pitchFamily="34" charset="0"/>
              </a:rPr>
              <a:t>And the king said to her, "What is the matter with you?" And she answered, "This woman said to me, 'Give your son that we may eat him today, and we will eat my son tomorrow.'</a:t>
            </a:r>
            <a:endParaRPr lang="en-US" altLang="en-US" dirty="0">
              <a:solidFill>
                <a:srgbClr val="FF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957543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83" name="Picture 7" descr="164_A_BonusDrop"/>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7620000" cy="59055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0178" name="Text Box 2"/>
          <p:cNvSpPr txBox="1">
            <a:spLocks noChangeArrowheads="1"/>
          </p:cNvSpPr>
          <p:nvPr/>
        </p:nvSpPr>
        <p:spPr bwMode="auto">
          <a:xfrm>
            <a:off x="623806" y="78029"/>
            <a:ext cx="5609167" cy="5847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spcBef>
                <a:spcPct val="50000"/>
              </a:spcBef>
            </a:pPr>
            <a:r>
              <a:rPr lang="en-US" altLang="en-US" dirty="0">
                <a:solidFill>
                  <a:srgbClr val="FFFF00"/>
                </a:solidFill>
                <a:effectLst>
                  <a:outerShdw blurRad="38100" dist="38100" dir="2700000" algn="tl">
                    <a:srgbClr val="C0C0C0"/>
                  </a:outerShdw>
                </a:effectLst>
                <a:latin typeface="Maiandra GD" panose="020E0502030308020204" pitchFamily="34" charset="0"/>
              </a:rPr>
              <a:t>2 Kings 6:25-30</a:t>
            </a:r>
          </a:p>
        </p:txBody>
      </p:sp>
      <p:sp>
        <p:nvSpPr>
          <p:cNvPr id="50179" name="Text Box 3"/>
          <p:cNvSpPr txBox="1">
            <a:spLocks noChangeArrowheads="1"/>
          </p:cNvSpPr>
          <p:nvPr/>
        </p:nvSpPr>
        <p:spPr bwMode="auto">
          <a:xfrm>
            <a:off x="4550834" y="1555530"/>
            <a:ext cx="3439583" cy="52322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spcBef>
                <a:spcPct val="50000"/>
              </a:spcBef>
            </a:pPr>
            <a:r>
              <a:rPr lang="en-US" altLang="en-US" sz="2800">
                <a:effectLst>
                  <a:outerShdw blurRad="38100" dist="38100" dir="2700000" algn="tl">
                    <a:srgbClr val="C0C0C0"/>
                  </a:outerShdw>
                </a:effectLst>
              </a:rPr>
              <a:t>Donkey heads</a:t>
            </a:r>
          </a:p>
        </p:txBody>
      </p:sp>
      <p:sp>
        <p:nvSpPr>
          <p:cNvPr id="50180" name="Text Box 4"/>
          <p:cNvSpPr txBox="1">
            <a:spLocks noChangeArrowheads="1"/>
          </p:cNvSpPr>
          <p:nvPr/>
        </p:nvSpPr>
        <p:spPr bwMode="auto">
          <a:xfrm>
            <a:off x="4550833" y="2116667"/>
            <a:ext cx="3175000" cy="52322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bg1"/>
                </a:solidFill>
                <a:effectLst>
                  <a:outerShdw blurRad="38100" dist="38100" dir="2700000" algn="tl">
                    <a:srgbClr val="C0C0C0"/>
                  </a:outerShdw>
                </a:effectLst>
              </a:rPr>
              <a:t>Bird droppings</a:t>
            </a:r>
          </a:p>
        </p:txBody>
      </p:sp>
      <p:sp>
        <p:nvSpPr>
          <p:cNvPr id="50182" name="Text Box 6"/>
          <p:cNvSpPr txBox="1">
            <a:spLocks noChangeArrowheads="1"/>
          </p:cNvSpPr>
          <p:nvPr/>
        </p:nvSpPr>
        <p:spPr bwMode="auto">
          <a:xfrm>
            <a:off x="102198" y="1662498"/>
            <a:ext cx="4474633" cy="1077218"/>
          </a:xfrm>
          <a:prstGeom prst="rect">
            <a:avLst/>
          </a:prstGeom>
          <a:solidFill>
            <a:srgbClr val="66FFFF"/>
          </a:solidFill>
          <a:ln w="28575">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square">
            <a:spAutoFit/>
          </a:bodyPr>
          <a:lstStyle/>
          <a:p>
            <a:r>
              <a:rPr lang="en-US" altLang="en-US">
                <a:effectLst>
                  <a:outerShdw blurRad="38100" dist="38100" dir="2700000" algn="tl">
                    <a:srgbClr val="FFFFFF"/>
                  </a:outerShdw>
                </a:effectLst>
                <a:latin typeface="Maiandra GD" panose="020E0502030308020204" pitchFamily="34" charset="0"/>
              </a:rPr>
              <a:t>"</a:t>
            </a:r>
            <a:r>
              <a:rPr lang="en-US" altLang="en-US">
                <a:solidFill>
                  <a:srgbClr val="FF0000"/>
                </a:solidFill>
                <a:effectLst>
                  <a:outerShdw blurRad="38100" dist="38100" dir="2700000" algn="tl">
                    <a:srgbClr val="000000"/>
                  </a:outerShdw>
                </a:effectLst>
                <a:latin typeface="Maiandra GD" panose="020E0502030308020204" pitchFamily="34" charset="0"/>
              </a:rPr>
              <a:t>So we boiled my son and ate him…</a:t>
            </a:r>
            <a:endParaRPr lang="en-US" altLang="en-US" dirty="0">
              <a:solidFill>
                <a:srgbClr val="FF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976573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29" y="-114300"/>
            <a:ext cx="7932271" cy="653975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7212344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8" descr="185_A_BonusDrop"/>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7620000" cy="6193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1506" name="TextBox 3"/>
          <p:cNvSpPr txBox="1">
            <a:spLocks noChangeArrowheads="1"/>
          </p:cNvSpPr>
          <p:nvPr/>
        </p:nvSpPr>
        <p:spPr bwMode="auto">
          <a:xfrm>
            <a:off x="79375" y="495300"/>
            <a:ext cx="7461250" cy="4031873"/>
          </a:xfrm>
          <a:prstGeom prst="rect">
            <a:avLst/>
          </a:prstGeom>
          <a:solidFill>
            <a:srgbClr val="FFFFFF">
              <a:alpha val="60000"/>
            </a:srgbClr>
          </a:solidFill>
          <a:ln>
            <a:noFill/>
          </a:ln>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dirty="0">
                <a:effectLst>
                  <a:outerShdw blurRad="38100" dist="38100" dir="2700000" algn="tl">
                    <a:srgbClr val="000000">
                      <a:alpha val="43137"/>
                    </a:srgbClr>
                  </a:outerShdw>
                </a:effectLst>
                <a:latin typeface="Maiandra GD" panose="020E0502030308020204" pitchFamily="34" charset="0"/>
              </a:rPr>
              <a:t>1 Peter 1:3-5 Praise be to the God and Father of our Lord Jesus Christ! In his great mercy he has given us new birth into a living hope through the resurrection of Jesus Christ from the dead, </a:t>
            </a:r>
            <a:r>
              <a:rPr lang="en-US" altLang="en-US" baseline="30000" dirty="0">
                <a:effectLst>
                  <a:outerShdw blurRad="38100" dist="38100" dir="2700000" algn="tl">
                    <a:srgbClr val="000000">
                      <a:alpha val="43137"/>
                    </a:srgbClr>
                  </a:outerShdw>
                </a:effectLst>
                <a:latin typeface="Maiandra GD" panose="020E0502030308020204" pitchFamily="34" charset="0"/>
              </a:rPr>
              <a:t> </a:t>
            </a:r>
            <a:r>
              <a:rPr lang="en-US" altLang="en-US" dirty="0">
                <a:effectLst>
                  <a:outerShdw blurRad="38100" dist="38100" dir="2700000" algn="tl">
                    <a:srgbClr val="000000">
                      <a:alpha val="43137"/>
                    </a:srgbClr>
                  </a:outerShdw>
                </a:effectLst>
                <a:latin typeface="Maiandra GD" panose="020E0502030308020204" pitchFamily="34" charset="0"/>
              </a:rPr>
              <a:t>and into an inheritance that can never perish, spoil or fade. </a:t>
            </a:r>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8" descr="185_A_BonusDrop"/>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7620000" cy="6193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1506" name="TextBox 3"/>
          <p:cNvSpPr txBox="1">
            <a:spLocks noChangeArrowheads="1"/>
          </p:cNvSpPr>
          <p:nvPr/>
        </p:nvSpPr>
        <p:spPr bwMode="auto">
          <a:xfrm>
            <a:off x="79375" y="571500"/>
            <a:ext cx="7461250" cy="3046988"/>
          </a:xfrm>
          <a:prstGeom prst="rect">
            <a:avLst/>
          </a:prstGeom>
          <a:solidFill>
            <a:srgbClr val="FFFFFF">
              <a:alpha val="60000"/>
            </a:srgbClr>
          </a:solidFill>
          <a:ln>
            <a:noFill/>
          </a:ln>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dirty="0">
                <a:effectLst>
                  <a:outerShdw blurRad="38100" dist="38100" dir="2700000" algn="tl">
                    <a:srgbClr val="000000">
                      <a:alpha val="43137"/>
                    </a:srgbClr>
                  </a:outerShdw>
                </a:effectLst>
                <a:latin typeface="Maiandra GD" panose="020E0502030308020204" pitchFamily="34" charset="0"/>
              </a:rPr>
              <a:t>1 Peter 1:3-5  This inheritance is kept in heaven for you, </a:t>
            </a:r>
            <a:r>
              <a:rPr lang="en-US" altLang="en-US" baseline="30000" dirty="0">
                <a:effectLst>
                  <a:outerShdw blurRad="38100" dist="38100" dir="2700000" algn="tl">
                    <a:srgbClr val="000000">
                      <a:alpha val="43137"/>
                    </a:srgbClr>
                  </a:outerShdw>
                </a:effectLst>
                <a:latin typeface="Maiandra GD" panose="020E0502030308020204" pitchFamily="34" charset="0"/>
              </a:rPr>
              <a:t> </a:t>
            </a:r>
            <a:r>
              <a:rPr lang="en-US" altLang="en-US" dirty="0">
                <a:effectLst>
                  <a:outerShdw blurRad="38100" dist="38100" dir="2700000" algn="tl">
                    <a:srgbClr val="000000">
                      <a:alpha val="43137"/>
                    </a:srgbClr>
                  </a:outerShdw>
                </a:effectLst>
                <a:latin typeface="Maiandra GD" panose="020E0502030308020204" pitchFamily="34" charset="0"/>
              </a:rPr>
              <a:t>who through faith are shielded by God’s power until the coming of the salvation that is ready to be revealed in the last time.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1419169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7" descr="046_A_BonusDrop"/>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7657083" cy="6086979"/>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2530" name="TextBox 3"/>
          <p:cNvSpPr txBox="1">
            <a:spLocks noChangeArrowheads="1"/>
          </p:cNvSpPr>
          <p:nvPr/>
        </p:nvSpPr>
        <p:spPr bwMode="auto">
          <a:xfrm>
            <a:off x="508000" y="635000"/>
            <a:ext cx="5767917" cy="584775"/>
          </a:xfrm>
          <a:prstGeom prst="rect">
            <a:avLst/>
          </a:prstGeom>
          <a:solidFill>
            <a:srgbClr val="FFFFFF"/>
          </a:solidFill>
          <a:ln w="9525">
            <a:solidFill>
              <a:srgbClr val="000000"/>
            </a:solidFill>
            <a:miter lim="800000"/>
            <a:headEnd/>
            <a:tailEnd/>
          </a:ln>
          <a:extLst/>
        </p:spPr>
        <p:txBody>
          <a:bodyPr>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b="0" dirty="0"/>
              <a:t>It is a living hope (3)</a:t>
            </a:r>
          </a:p>
        </p:txBody>
      </p:sp>
      <p:sp>
        <p:nvSpPr>
          <p:cNvPr id="2" name="Rectangle 1"/>
          <p:cNvSpPr/>
          <p:nvPr/>
        </p:nvSpPr>
        <p:spPr>
          <a:xfrm>
            <a:off x="535133" y="1155725"/>
            <a:ext cx="6413500" cy="1077218"/>
          </a:xfrm>
          <a:prstGeom prst="rect">
            <a:avLst/>
          </a:prstGeom>
        </p:spPr>
        <p:txBody>
          <a:bodyPr wrap="square">
            <a:spAutoFit/>
          </a:bodyPr>
          <a:lstStyle/>
          <a:p>
            <a:r>
              <a:rPr lang="en-US" altLang="en-US" b="0" dirty="0"/>
              <a:t>God through His mercy caused us </a:t>
            </a:r>
            <a:r>
              <a:rPr lang="en-US" altLang="en-US" b="0" dirty="0" smtClean="0"/>
              <a:t>	to </a:t>
            </a:r>
            <a:r>
              <a:rPr lang="en-US" altLang="en-US" b="0" dirty="0"/>
              <a:t>be </a:t>
            </a:r>
            <a:r>
              <a:rPr lang="en-US" altLang="en-US" b="0" dirty="0" smtClean="0"/>
              <a:t>born </a:t>
            </a:r>
            <a:r>
              <a:rPr lang="en-US" altLang="en-US" b="0" dirty="0"/>
              <a:t>again</a:t>
            </a:r>
          </a:p>
        </p:txBody>
      </p:sp>
      <p:sp>
        <p:nvSpPr>
          <p:cNvPr id="3" name="Rectangle 2"/>
          <p:cNvSpPr/>
          <p:nvPr/>
        </p:nvSpPr>
        <p:spPr>
          <a:xfrm>
            <a:off x="520192" y="2256710"/>
            <a:ext cx="6947408" cy="584775"/>
          </a:xfrm>
          <a:prstGeom prst="rect">
            <a:avLst/>
          </a:prstGeom>
        </p:spPr>
        <p:txBody>
          <a:bodyPr wrap="square">
            <a:spAutoFit/>
          </a:bodyPr>
          <a:lstStyle/>
          <a:p>
            <a:pPr marL="380985" indent="-380985">
              <a:buFont typeface="Arial" panose="020B0604020202020204" pitchFamily="34" charset="0"/>
              <a:buChar char="•"/>
            </a:pPr>
            <a:r>
              <a:rPr lang="en-US" altLang="en-US" b="0" dirty="0"/>
              <a:t>It is based upon the </a:t>
            </a:r>
            <a:r>
              <a:rPr lang="en-US" altLang="en-US" dirty="0">
                <a:solidFill>
                  <a:srgbClr val="FFFF00"/>
                </a:solidFill>
                <a:effectLst>
                  <a:outerShdw blurRad="38100" dist="38100" dir="2700000" algn="tl">
                    <a:srgbClr val="000000">
                      <a:alpha val="43137"/>
                    </a:srgbClr>
                  </a:outerShdw>
                </a:effectLst>
              </a:rPr>
              <a:t>Living Christ</a:t>
            </a:r>
          </a:p>
        </p:txBody>
      </p:sp>
      <p:sp>
        <p:nvSpPr>
          <p:cNvPr id="4" name="Rectangle 3"/>
          <p:cNvSpPr/>
          <p:nvPr/>
        </p:nvSpPr>
        <p:spPr>
          <a:xfrm>
            <a:off x="508000" y="2984500"/>
            <a:ext cx="7340600" cy="584775"/>
          </a:xfrm>
          <a:prstGeom prst="rect">
            <a:avLst/>
          </a:prstGeom>
        </p:spPr>
        <p:txBody>
          <a:bodyPr wrap="square">
            <a:spAutoFit/>
          </a:bodyPr>
          <a:lstStyle/>
          <a:p>
            <a:pPr marL="380985" indent="-380985">
              <a:buFont typeface="Arial" panose="020B0604020202020204" pitchFamily="34" charset="0"/>
              <a:buChar char="•"/>
            </a:pPr>
            <a:r>
              <a:rPr lang="en-US" altLang="en-US" b="0" dirty="0"/>
              <a:t>It is founded upon the </a:t>
            </a:r>
            <a:r>
              <a:rPr lang="en-US" altLang="en-US" dirty="0">
                <a:solidFill>
                  <a:srgbClr val="FFFF00"/>
                </a:solidFill>
                <a:effectLst>
                  <a:outerShdw blurRad="38100" dist="38100" dir="2700000" algn="tl">
                    <a:srgbClr val="000000">
                      <a:alpha val="43137"/>
                    </a:srgbClr>
                  </a:outerShdw>
                </a:effectLst>
              </a:rPr>
              <a:t>Living Word</a:t>
            </a:r>
          </a:p>
        </p:txBody>
      </p:sp>
      <p:pic>
        <p:nvPicPr>
          <p:cNvPr id="8" name="Picture 8" descr="open up your mind!  1">
            <a:hlinkClick r:id="rId3"/>
          </p:cNvPr>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78712" y="3649344"/>
            <a:ext cx="1873250" cy="1398693"/>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 name="Rectangle 4"/>
          <p:cNvSpPr/>
          <p:nvPr/>
        </p:nvSpPr>
        <p:spPr>
          <a:xfrm>
            <a:off x="545083" y="3594116"/>
            <a:ext cx="6806879" cy="1077218"/>
          </a:xfrm>
          <a:prstGeom prst="rect">
            <a:avLst/>
          </a:prstGeom>
        </p:spPr>
        <p:txBody>
          <a:bodyPr wrap="square">
            <a:spAutoFit/>
          </a:bodyPr>
          <a:lstStyle/>
          <a:p>
            <a:pPr marL="380985" indent="-380985">
              <a:buFont typeface="Arial" panose="020B0604020202020204" pitchFamily="34" charset="0"/>
              <a:buChar char="•"/>
            </a:pPr>
            <a:r>
              <a:rPr lang="en-US" altLang="en-US" b="0" dirty="0"/>
              <a:t>It is surrounded by the </a:t>
            </a:r>
            <a:r>
              <a:rPr lang="en-US" altLang="en-US" dirty="0">
                <a:solidFill>
                  <a:srgbClr val="FFFF00"/>
                </a:solidFill>
                <a:effectLst>
                  <a:outerShdw blurRad="38100" dist="38100" dir="2700000" algn="tl">
                    <a:srgbClr val="000000">
                      <a:alpha val="43137"/>
                    </a:srgbClr>
                  </a:outerShdw>
                </a:effectLst>
              </a:rPr>
              <a:t>Living 	Promises </a:t>
            </a:r>
            <a:r>
              <a:rPr lang="en-US" altLang="en-US" b="0" dirty="0"/>
              <a:t>of God</a:t>
            </a:r>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4" descr="172_A_BonusDrop"/>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7620000" cy="6193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7650" name="TextBox 3"/>
          <p:cNvSpPr txBox="1">
            <a:spLocks noChangeArrowheads="1"/>
          </p:cNvSpPr>
          <p:nvPr/>
        </p:nvSpPr>
        <p:spPr bwMode="auto">
          <a:xfrm>
            <a:off x="685800" y="283105"/>
            <a:ext cx="6752246" cy="584775"/>
          </a:xfrm>
          <a:prstGeom prst="rect">
            <a:avLst/>
          </a:prstGeom>
          <a:solidFill>
            <a:srgbClr val="FFFFFF"/>
          </a:solidFill>
          <a:ln w="9525">
            <a:solidFill>
              <a:srgbClr val="000000"/>
            </a:solidFill>
            <a:miter lim="800000"/>
            <a:headEnd/>
            <a:tailEnd/>
          </a:ln>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b="0" dirty="0"/>
              <a:t>It is a hope that leads to Heaven (4)</a:t>
            </a:r>
          </a:p>
        </p:txBody>
      </p:sp>
      <p:sp>
        <p:nvSpPr>
          <p:cNvPr id="2" name="Rectangle 1"/>
          <p:cNvSpPr/>
          <p:nvPr/>
        </p:nvSpPr>
        <p:spPr>
          <a:xfrm>
            <a:off x="1739773" y="1250447"/>
            <a:ext cx="5632704" cy="1569660"/>
          </a:xfrm>
          <a:prstGeom prst="rect">
            <a:avLst/>
          </a:prstGeom>
        </p:spPr>
        <p:txBody>
          <a:bodyPr wrap="square">
            <a:spAutoFit/>
          </a:bodyPr>
          <a:lstStyle/>
          <a:p>
            <a:r>
              <a:rPr lang="en-US" altLang="en-US" b="0" i="1" dirty="0">
                <a:solidFill>
                  <a:srgbClr val="FFFF00"/>
                </a:solidFill>
              </a:rPr>
              <a:t>This new birth, born again, puts us not in the same family, but a new family</a:t>
            </a:r>
          </a:p>
        </p:txBody>
      </p:sp>
      <p:pic>
        <p:nvPicPr>
          <p:cNvPr id="5" name="Picture 5" descr="555991_dandelion"/>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65500" y="3238500"/>
            <a:ext cx="2381250" cy="1778000"/>
          </a:xfrm>
          <a:prstGeom prst="rect">
            <a:avLst/>
          </a:prstGeom>
          <a:noFill/>
          <a:effectLst>
            <a:glow rad="228600">
              <a:schemeClr val="accent4">
                <a:satMod val="175000"/>
                <a:alpha val="40000"/>
              </a:schemeClr>
            </a:glo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6" descr="156_A_BonusDrop"/>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7620000" cy="61938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9698" name="TextBox 3"/>
          <p:cNvSpPr txBox="1">
            <a:spLocks noChangeArrowheads="1"/>
          </p:cNvSpPr>
          <p:nvPr/>
        </p:nvSpPr>
        <p:spPr bwMode="auto">
          <a:xfrm>
            <a:off x="457200" y="1181100"/>
            <a:ext cx="6921500" cy="3046988"/>
          </a:xfrm>
          <a:prstGeom prst="rect">
            <a:avLst/>
          </a:prstGeom>
          <a:solidFill>
            <a:srgbClr val="FFFFFF">
              <a:alpha val="50196"/>
            </a:srgbClr>
          </a:solidFill>
          <a:ln>
            <a:noFill/>
          </a:ln>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dirty="0">
                <a:effectLst>
                  <a:outerShdw blurRad="38100" dist="38100" dir="2700000" algn="tl">
                    <a:srgbClr val="000000">
                      <a:alpha val="43137"/>
                    </a:srgbClr>
                  </a:outerShdw>
                </a:effectLst>
                <a:latin typeface="Maiandra GD" panose="020E0502030308020204" pitchFamily="34" charset="0"/>
              </a:rPr>
              <a:t>Romans 8:24-25 For in this hope we were saved. But hope that is seen is no hope at all.  Who hopes for what they already have? </a:t>
            </a:r>
            <a:r>
              <a:rPr lang="en-US" altLang="en-US" baseline="30000" dirty="0">
                <a:effectLst>
                  <a:outerShdw blurRad="38100" dist="38100" dir="2700000" algn="tl">
                    <a:srgbClr val="000000">
                      <a:alpha val="43137"/>
                    </a:srgbClr>
                  </a:outerShdw>
                </a:effectLst>
                <a:latin typeface="Maiandra GD" panose="020E0502030308020204" pitchFamily="34" charset="0"/>
              </a:rPr>
              <a:t> </a:t>
            </a:r>
            <a:r>
              <a:rPr lang="en-US" altLang="en-US" dirty="0">
                <a:effectLst>
                  <a:outerShdw blurRad="38100" dist="38100" dir="2700000" algn="tl">
                    <a:srgbClr val="000000">
                      <a:alpha val="43137"/>
                    </a:srgbClr>
                  </a:outerShdw>
                </a:effectLst>
                <a:latin typeface="Maiandra GD" panose="020E0502030308020204" pitchFamily="34" charset="0"/>
              </a:rPr>
              <a:t>But if we hope for what we do not yet have, we wait for it patiently.</a:t>
            </a:r>
          </a:p>
        </p:txBody>
      </p:sp>
    </p:spTree>
  </p:cSld>
  <p:clrMapOvr>
    <a:masterClrMapping/>
  </p:clrMapOvr>
  <p:transition spd="slow">
    <p:wheel spokes="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5" descr="153_A_BonusDrop"/>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14300"/>
            <a:ext cx="7620000" cy="63081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0722" name="TextBox 3"/>
          <p:cNvSpPr txBox="1">
            <a:spLocks noChangeArrowheads="1"/>
          </p:cNvSpPr>
          <p:nvPr/>
        </p:nvSpPr>
        <p:spPr bwMode="auto">
          <a:xfrm>
            <a:off x="685800" y="342900"/>
            <a:ext cx="5820833" cy="584775"/>
          </a:xfrm>
          <a:prstGeom prst="rect">
            <a:avLst/>
          </a:prstGeom>
          <a:solidFill>
            <a:srgbClr val="FFFFFF"/>
          </a:solidFill>
          <a:ln w="9525">
            <a:solidFill>
              <a:srgbClr val="000000"/>
            </a:solidFill>
            <a:miter lim="800000"/>
            <a:headEnd/>
            <a:tailEnd/>
          </a:ln>
          <a:extLst/>
        </p:spPr>
        <p:txBody>
          <a:bodyPr>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b="0" dirty="0"/>
              <a:t>It is a hope that is sure (5)</a:t>
            </a:r>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151_A_BonusDrop"/>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7620000" cy="613674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1746" name="TextBox 3"/>
          <p:cNvSpPr txBox="1">
            <a:spLocks noChangeArrowheads="1"/>
          </p:cNvSpPr>
          <p:nvPr/>
        </p:nvSpPr>
        <p:spPr bwMode="auto">
          <a:xfrm>
            <a:off x="952500" y="846667"/>
            <a:ext cx="5715000" cy="3539430"/>
          </a:xfrm>
          <a:prstGeom prst="rect">
            <a:avLst/>
          </a:prstGeom>
          <a:solidFill>
            <a:srgbClr val="FFCC66"/>
          </a:solidFill>
          <a:ln>
            <a:noFill/>
          </a:ln>
          <a:effectLst>
            <a:glow rad="228600">
              <a:schemeClr val="accent4">
                <a:satMod val="175000"/>
                <a:alpha val="40000"/>
              </a:schemeClr>
            </a:glow>
          </a:effectLst>
        </p:spPr>
        <p:txBody>
          <a:bodyPr>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b="0" i="1" dirty="0"/>
              <a:t>Our challenge is not to give up on this hope.  It is not to be so caught up in this world that we forget our hope.  It is not to let problems conquer us.  It is not to become so tried that we get weary.</a:t>
            </a:r>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152400" y="0"/>
            <a:ext cx="7302500" cy="206210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dirty="0">
                <a:effectLst>
                  <a:outerShdw blurRad="38100" dist="38100" dir="2700000" algn="tl">
                    <a:srgbClr val="000000">
                      <a:alpha val="43137"/>
                    </a:srgbClr>
                  </a:outerShdw>
                </a:effectLst>
                <a:latin typeface="Maiandra GD" panose="020E0502030308020204" pitchFamily="34" charset="0"/>
              </a:rPr>
              <a:t>1 Peter 1:17 Since you call on a Father  who judges each person’s work impartially, live out your time as foreigners here in reverent fear.</a:t>
            </a:r>
          </a:p>
        </p:txBody>
      </p:sp>
      <p:pic>
        <p:nvPicPr>
          <p:cNvPr id="3" name="Content Placeholder 5" descr="globe2.jpg"/>
          <p:cNvPicPr>
            <a:picLocks noGrp="1" noChangeAspect="1"/>
          </p:cNvPicPr>
          <p:nvPr>
            <p:ph idx="1"/>
          </p:nvPr>
        </p:nvPicPr>
        <p:blipFill>
          <a:blip r:embed="rId2" cstate="print"/>
          <a:stretch>
            <a:fillRect/>
          </a:stretch>
        </p:blipFill>
        <p:spPr>
          <a:xfrm>
            <a:off x="3505200" y="2062103"/>
            <a:ext cx="3572435" cy="3346990"/>
          </a:xfrm>
        </p:spPr>
      </p:pic>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5" descr="218_E_JuiceDrop"/>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274" y="0"/>
            <a:ext cx="7652273" cy="6101229"/>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2770" name="TextBox 3"/>
          <p:cNvSpPr txBox="1">
            <a:spLocks noChangeArrowheads="1"/>
          </p:cNvSpPr>
          <p:nvPr/>
        </p:nvSpPr>
        <p:spPr bwMode="auto">
          <a:xfrm>
            <a:off x="508000" y="342900"/>
            <a:ext cx="7112000" cy="1077218"/>
          </a:xfrm>
          <a:prstGeom prst="rect">
            <a:avLst/>
          </a:prstGeom>
          <a:solidFill>
            <a:srgbClr val="FFFFFF"/>
          </a:solidFill>
          <a:ln>
            <a:noFill/>
          </a:ln>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b="0" dirty="0"/>
              <a:t>1.  What happens on the outside </a:t>
            </a:r>
            <a:r>
              <a:rPr lang="en-US" altLang="en-US" b="0" dirty="0" smtClean="0"/>
              <a:t>	doesn’t change </a:t>
            </a:r>
            <a:r>
              <a:rPr lang="en-US" altLang="en-US" b="0" dirty="0"/>
              <a:t>the inside</a:t>
            </a:r>
          </a:p>
        </p:txBody>
      </p:sp>
      <p:sp>
        <p:nvSpPr>
          <p:cNvPr id="2" name="Rectangle 1"/>
          <p:cNvSpPr/>
          <p:nvPr/>
        </p:nvSpPr>
        <p:spPr>
          <a:xfrm>
            <a:off x="1333500" y="1549399"/>
            <a:ext cx="6286500" cy="1077218"/>
          </a:xfrm>
          <a:prstGeom prst="rect">
            <a:avLst/>
          </a:prstGeom>
          <a:solidFill>
            <a:srgbClr val="FFFFFF"/>
          </a:solidFill>
        </p:spPr>
        <p:txBody>
          <a:bodyPr wrap="square">
            <a:spAutoFit/>
          </a:bodyPr>
          <a:lstStyle/>
          <a:p>
            <a:r>
              <a:rPr lang="en-US" altLang="en-US" b="0" dirty="0"/>
              <a:t>2.  Someday all these problems </a:t>
            </a:r>
            <a:r>
              <a:rPr lang="en-US" altLang="en-US" b="0" dirty="0" smtClean="0"/>
              <a:t>	will </a:t>
            </a:r>
            <a:r>
              <a:rPr lang="en-US" altLang="en-US" b="0" dirty="0"/>
              <a:t>end</a:t>
            </a:r>
          </a:p>
        </p:txBody>
      </p:sp>
      <p:sp>
        <p:nvSpPr>
          <p:cNvPr id="3" name="Rectangle 2"/>
          <p:cNvSpPr/>
          <p:nvPr/>
        </p:nvSpPr>
        <p:spPr>
          <a:xfrm>
            <a:off x="1999727" y="2683455"/>
            <a:ext cx="5588000" cy="1077218"/>
          </a:xfrm>
          <a:prstGeom prst="rect">
            <a:avLst/>
          </a:prstGeom>
          <a:solidFill>
            <a:srgbClr val="FFFFFF"/>
          </a:solidFill>
        </p:spPr>
        <p:txBody>
          <a:bodyPr wrap="square">
            <a:spAutoFit/>
          </a:bodyPr>
          <a:lstStyle/>
          <a:p>
            <a:r>
              <a:rPr lang="en-US" altLang="en-US" b="0" dirty="0"/>
              <a:t>3.  Someday hope will be </a:t>
            </a:r>
            <a:r>
              <a:rPr lang="en-US" altLang="en-US" b="0" dirty="0" smtClean="0"/>
              <a:t>	realized</a:t>
            </a:r>
            <a:endParaRPr lang="en-US" altLang="en-US" b="0" dirty="0"/>
          </a:p>
        </p:txBody>
      </p:sp>
      <p:pic>
        <p:nvPicPr>
          <p:cNvPr id="6" name="Picture 6" descr="emptytomb"/>
          <p:cNvPicPr>
            <a:picLocks noGrp="1" noChangeAspect="1" noChangeArrowheads="1"/>
          </p:cNvPicPr>
          <p:nvPr>
            <p:ph/>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4343400" y="3690007"/>
            <a:ext cx="3013604" cy="2024993"/>
          </a:xfrm>
          <a:noFill/>
          <a:ln/>
          <a:effectLst>
            <a:glow rad="228600">
              <a:schemeClr val="accent4">
                <a:satMod val="175000"/>
                <a:alpha val="40000"/>
              </a:schemeClr>
            </a:glow>
            <a:outerShdw dist="35921" dir="2700000" algn="ctr" rotWithShape="0">
              <a:srgbClr val="808080"/>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005_T_JuiceDrop"/>
          <p:cNvPicPr>
            <a:picLocks noChangeAspect="1" noChangeArrowheads="1"/>
          </p:cNvPicPr>
          <p:nvPr/>
        </p:nvPicPr>
        <p:blipFill>
          <a:blip r:embed="rId2" cstate="print"/>
          <a:srcRect/>
          <a:stretch>
            <a:fillRect/>
          </a:stretch>
        </p:blipFill>
        <p:spPr bwMode="auto">
          <a:xfrm>
            <a:off x="0" y="0"/>
            <a:ext cx="7620000" cy="6134100"/>
          </a:xfrm>
          <a:prstGeom prst="rect">
            <a:avLst/>
          </a:prstGeom>
          <a:noFill/>
          <a:ln w="9525">
            <a:noFill/>
            <a:miter lim="800000"/>
            <a:headEnd/>
            <a:tailEnd/>
          </a:ln>
        </p:spPr>
      </p:pic>
      <p:sp>
        <p:nvSpPr>
          <p:cNvPr id="7170" name="TextBox 3"/>
          <p:cNvSpPr txBox="1">
            <a:spLocks noChangeArrowheads="1"/>
          </p:cNvSpPr>
          <p:nvPr/>
        </p:nvSpPr>
        <p:spPr bwMode="auto">
          <a:xfrm>
            <a:off x="685800" y="237286"/>
            <a:ext cx="6529917" cy="1077218"/>
          </a:xfrm>
          <a:prstGeom prst="rect">
            <a:avLst/>
          </a:prstGeom>
          <a:solidFill>
            <a:srgbClr val="FFFF00"/>
          </a:solidFill>
          <a:ln w="9525">
            <a:solidFill>
              <a:srgbClr val="000000"/>
            </a:solidFill>
            <a:miter lim="800000"/>
            <a:headEnd/>
            <a:tailEnd/>
          </a:ln>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b="0" dirty="0"/>
              <a:t>15x  Peter refers to the suffering saints</a:t>
            </a:r>
          </a:p>
        </p:txBody>
      </p:sp>
      <p:pic>
        <p:nvPicPr>
          <p:cNvPr id="5" name="Picture 2" descr="G:\persecution3.TIF"/>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29000" y="1421423"/>
            <a:ext cx="4064000" cy="346807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7171" name="Picture 3" descr="hope"/>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5610" y="1524000"/>
            <a:ext cx="3066391" cy="2032000"/>
          </a:xfrm>
          <a:prstGeom prst="rect">
            <a:avLst/>
          </a:prstGeom>
          <a:noFill/>
          <a:ln>
            <a:noFill/>
          </a:ln>
          <a:effectLst>
            <a:glow rad="228600">
              <a:schemeClr val="accent4">
                <a:satMod val="175000"/>
                <a:alpha val="40000"/>
              </a:schemeClr>
            </a:glow>
            <a:outerShdw dist="35921" dir="2700000" algn="ctr" rotWithShape="0">
              <a:srgbClr val="000000"/>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5B9BD5"/>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25400" algn="ctr">
                <a:solidFill>
                  <a:srgbClr val="000000"/>
                </a:solidFill>
                <a:miter lim="800000"/>
                <a:headEnd/>
                <a:tailEnd/>
              </a14:hiddenLine>
            </a:ext>
          </a:extLst>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barn(inVertical)">
                                      <p:cBhvr>
                                        <p:cTn id="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6" descr="Education_Background_"/>
          <p:cNvPicPr>
            <a:picLocks noChangeAspect="1" noChangeArrowheads="1"/>
          </p:cNvPicPr>
          <p:nvPr/>
        </p:nvPicPr>
        <p:blipFill>
          <a:blip r:embed="rId2" cstate="print"/>
          <a:srcRect/>
          <a:stretch>
            <a:fillRect/>
          </a:stretch>
        </p:blipFill>
        <p:spPr bwMode="auto">
          <a:xfrm>
            <a:off x="0" y="4931"/>
            <a:ext cx="7620000" cy="5715000"/>
          </a:xfrm>
          <a:prstGeom prst="rect">
            <a:avLst/>
          </a:prstGeom>
          <a:noFill/>
          <a:ln w="9525">
            <a:noFill/>
            <a:miter lim="800000"/>
            <a:headEnd/>
            <a:tailEnd/>
          </a:ln>
        </p:spPr>
      </p:pic>
      <p:sp>
        <p:nvSpPr>
          <p:cNvPr id="9218" name="TextBox 3"/>
          <p:cNvSpPr txBox="1">
            <a:spLocks noChangeArrowheads="1"/>
          </p:cNvSpPr>
          <p:nvPr/>
        </p:nvSpPr>
        <p:spPr bwMode="auto">
          <a:xfrm>
            <a:off x="672041" y="571500"/>
            <a:ext cx="5926667" cy="107721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pPr algn="ctr"/>
            <a:r>
              <a:rPr lang="en-US" altLang="en-US" b="0" dirty="0">
                <a:solidFill>
                  <a:srgbClr val="FFFF00"/>
                </a:solidFill>
                <a:effectLst>
                  <a:outerShdw blurRad="38100" dist="38100" dir="2700000" algn="tl">
                    <a:srgbClr val="000000">
                      <a:alpha val="43137"/>
                    </a:srgbClr>
                  </a:outerShdw>
                </a:effectLst>
                <a:latin typeface="Stentiga" panose="02000506000000020004" pitchFamily="2" charset="0"/>
              </a:rPr>
              <a:t>Hope is what drives a person</a:t>
            </a:r>
          </a:p>
        </p:txBody>
      </p:sp>
      <p:pic>
        <p:nvPicPr>
          <p:cNvPr id="2" name="Picture 1"/>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06500" y="1714500"/>
            <a:ext cx="4857750" cy="2730500"/>
          </a:xfrm>
          <a:prstGeom prst="rect">
            <a:avLst/>
          </a:prstGeom>
          <a:effectLst>
            <a:glow rad="228600">
              <a:schemeClr val="accent4">
                <a:satMod val="175000"/>
                <a:alpha val="40000"/>
              </a:schemeClr>
            </a:glow>
          </a:effectLst>
        </p:spPr>
      </p:pic>
    </p:spTree>
  </p:cSld>
  <p:clrMapOvr>
    <a:masterClrMapping/>
  </p:clrMapOvr>
  <mc:AlternateContent>
    <mc:Choice xmlns:mc="http://schemas.openxmlformats.org/markup-compatibility/2006" xmlns:p15="http://schemas.microsoft.com/office/powerpoint/2012/main" xmlns:p="http://schemas.openxmlformats.org/presentationml/2006/main" xmlns:r="http://schemas.openxmlformats.org/officeDocument/2006/relationships" xmlns:a="http://schemas.openxmlformats.org/drawingml/2006/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108_T_JuiceDrop"/>
          <p:cNvPicPr>
            <a:picLocks noChangeAspect="1" noChangeArrowheads="1"/>
          </p:cNvPicPr>
          <p:nvPr/>
        </p:nvPicPr>
        <p:blipFill>
          <a:blip r:embed="rId2" cstate="print"/>
          <a:srcRect/>
          <a:stretch>
            <a:fillRect/>
          </a:stretch>
        </p:blipFill>
        <p:spPr bwMode="auto">
          <a:xfrm>
            <a:off x="0" y="0"/>
            <a:ext cx="7620000" cy="6134100"/>
          </a:xfrm>
          <a:prstGeom prst="rect">
            <a:avLst/>
          </a:prstGeom>
          <a:noFill/>
          <a:ln w="9525">
            <a:noFill/>
            <a:miter lim="800000"/>
            <a:headEnd/>
            <a:tailEnd/>
          </a:ln>
        </p:spPr>
      </p:pic>
      <p:sp>
        <p:nvSpPr>
          <p:cNvPr id="3" name="Oval 2"/>
          <p:cNvSpPr/>
          <p:nvPr/>
        </p:nvSpPr>
        <p:spPr bwMode="auto">
          <a:xfrm>
            <a:off x="228600" y="571500"/>
            <a:ext cx="2628900" cy="213360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1" hangingPunct="1"/>
            <a:endParaRPr lang="en-US" sz="2667"/>
          </a:p>
        </p:txBody>
      </p:sp>
      <p:sp>
        <p:nvSpPr>
          <p:cNvPr id="2" name="TextBox 1"/>
          <p:cNvSpPr txBox="1"/>
          <p:nvPr/>
        </p:nvSpPr>
        <p:spPr>
          <a:xfrm>
            <a:off x="381000" y="825501"/>
            <a:ext cx="2540000" cy="1569660"/>
          </a:xfrm>
          <a:prstGeom prst="rect">
            <a:avLst/>
          </a:prstGeom>
          <a:noFill/>
        </p:spPr>
        <p:txBody>
          <a:bodyPr wrap="square" rtlCol="0">
            <a:spAutoFit/>
          </a:bodyPr>
          <a:lstStyle/>
          <a:p>
            <a:pPr algn="ctr"/>
            <a:r>
              <a:rPr lang="en-US" b="0" dirty="0">
                <a:solidFill>
                  <a:schemeClr val="bg1"/>
                </a:solidFill>
                <a:effectLst>
                  <a:outerShdw blurRad="38100" dist="38100" dir="2700000" algn="tl">
                    <a:srgbClr val="000000">
                      <a:alpha val="43137"/>
                    </a:srgbClr>
                  </a:outerShdw>
                </a:effectLst>
                <a:latin typeface="Carlisle" pitchFamily="2" charset="0"/>
              </a:rPr>
              <a:t>Hopeless People Jesus Met</a:t>
            </a:r>
          </a:p>
        </p:txBody>
      </p:sp>
      <p:pic>
        <p:nvPicPr>
          <p:cNvPr id="6" name="Picture 5"/>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0463057">
            <a:off x="1666875" y="2860774"/>
            <a:ext cx="2381250" cy="2127250"/>
          </a:xfrm>
          <a:prstGeom prst="rect">
            <a:avLst/>
          </a:prstGeom>
          <a:effectLst>
            <a:glow rad="228600">
              <a:schemeClr val="accent4">
                <a:satMod val="175000"/>
                <a:alpha val="40000"/>
              </a:schemeClr>
            </a:glow>
          </a:effectLst>
        </p:spPr>
      </p:pic>
      <p:sp>
        <p:nvSpPr>
          <p:cNvPr id="11266" name="TextBox 3"/>
          <p:cNvSpPr txBox="1">
            <a:spLocks noChangeArrowheads="1"/>
          </p:cNvSpPr>
          <p:nvPr/>
        </p:nvSpPr>
        <p:spPr bwMode="auto">
          <a:xfrm>
            <a:off x="3023422" y="315943"/>
            <a:ext cx="4381500" cy="5016758"/>
          </a:xfrm>
          <a:prstGeom prst="rect">
            <a:avLst/>
          </a:prstGeom>
          <a:solidFill>
            <a:schemeClr val="bg1"/>
          </a:solidFill>
          <a:ln w="9525">
            <a:solidFill>
              <a:srgbClr val="000000"/>
            </a:solidFill>
            <a:miter lim="800000"/>
            <a:headEnd/>
            <a:tailEnd/>
          </a:ln>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dirty="0">
                <a:effectLst>
                  <a:outerShdw blurRad="38100" dist="38100" dir="2700000" algn="tl">
                    <a:srgbClr val="000000">
                      <a:alpha val="43137"/>
                    </a:srgbClr>
                  </a:outerShdw>
                </a:effectLst>
                <a:latin typeface="Maiandra GD" panose="020E0502030308020204" pitchFamily="34" charset="0"/>
              </a:rPr>
              <a:t>Luke 7:12   </a:t>
            </a:r>
            <a:r>
              <a:rPr lang="en-US" altLang="en-US" baseline="30000" dirty="0">
                <a:effectLst>
                  <a:outerShdw blurRad="38100" dist="38100" dir="2700000" algn="tl">
                    <a:srgbClr val="000000">
                      <a:alpha val="43137"/>
                    </a:srgbClr>
                  </a:outerShdw>
                </a:effectLst>
                <a:latin typeface="Maiandra GD" panose="020E0502030308020204" pitchFamily="34" charset="0"/>
              </a:rPr>
              <a:t> </a:t>
            </a:r>
            <a:r>
              <a:rPr lang="en-US" altLang="en-US" dirty="0" smtClean="0">
                <a:effectLst>
                  <a:outerShdw blurRad="38100" dist="38100" dir="2700000" algn="tl">
                    <a:srgbClr val="000000">
                      <a:alpha val="43137"/>
                    </a:srgbClr>
                  </a:outerShdw>
                </a:effectLst>
                <a:latin typeface="Maiandra GD" panose="020E0502030308020204" pitchFamily="34" charset="0"/>
              </a:rPr>
              <a:t>Now as </a:t>
            </a:r>
            <a:r>
              <a:rPr lang="en-US" altLang="en-US" dirty="0">
                <a:effectLst>
                  <a:outerShdw blurRad="38100" dist="38100" dir="2700000" algn="tl">
                    <a:srgbClr val="000000">
                      <a:alpha val="43137"/>
                    </a:srgbClr>
                  </a:outerShdw>
                </a:effectLst>
                <a:latin typeface="Maiandra GD" panose="020E0502030308020204" pitchFamily="34" charset="0"/>
              </a:rPr>
              <a:t>he approached the </a:t>
            </a:r>
            <a:r>
              <a:rPr lang="en-US" altLang="en-US" dirty="0" smtClean="0">
                <a:effectLst>
                  <a:outerShdw blurRad="38100" dist="38100" dir="2700000" algn="tl">
                    <a:srgbClr val="000000">
                      <a:alpha val="43137"/>
                    </a:srgbClr>
                  </a:outerShdw>
                </a:effectLst>
                <a:latin typeface="Maiandra GD" panose="020E0502030308020204" pitchFamily="34" charset="0"/>
              </a:rPr>
              <a:t>gate of the city, </a:t>
            </a:r>
            <a:r>
              <a:rPr lang="en-US" altLang="en-US" dirty="0">
                <a:effectLst>
                  <a:outerShdw blurRad="38100" dist="38100" dir="2700000" algn="tl">
                    <a:srgbClr val="000000">
                      <a:alpha val="43137"/>
                    </a:srgbClr>
                  </a:outerShdw>
                </a:effectLst>
                <a:latin typeface="Maiandra GD" panose="020E0502030308020204" pitchFamily="34" charset="0"/>
              </a:rPr>
              <a:t>a dead </a:t>
            </a:r>
            <a:r>
              <a:rPr lang="en-US" altLang="en-US" dirty="0" smtClean="0">
                <a:effectLst>
                  <a:outerShdw blurRad="38100" dist="38100" dir="2700000" algn="tl">
                    <a:srgbClr val="000000">
                      <a:alpha val="43137"/>
                    </a:srgbClr>
                  </a:outerShdw>
                </a:effectLst>
                <a:latin typeface="Maiandra GD" panose="020E0502030308020204" pitchFamily="34" charset="0"/>
              </a:rPr>
              <a:t>man </a:t>
            </a:r>
            <a:r>
              <a:rPr lang="en-US" altLang="en-US" dirty="0">
                <a:effectLst>
                  <a:outerShdw blurRad="38100" dist="38100" dir="2700000" algn="tl">
                    <a:srgbClr val="000000">
                      <a:alpha val="43137"/>
                    </a:srgbClr>
                  </a:outerShdw>
                </a:effectLst>
                <a:latin typeface="Maiandra GD" panose="020E0502030308020204" pitchFamily="34" charset="0"/>
              </a:rPr>
              <a:t>was being carried </a:t>
            </a:r>
            <a:r>
              <a:rPr lang="en-US" altLang="en-US" dirty="0" smtClean="0">
                <a:effectLst>
                  <a:outerShdw blurRad="38100" dist="38100" dir="2700000" algn="tl">
                    <a:srgbClr val="000000">
                      <a:alpha val="43137"/>
                    </a:srgbClr>
                  </a:outerShdw>
                </a:effectLst>
                <a:latin typeface="Maiandra GD" panose="020E0502030308020204" pitchFamily="34" charset="0"/>
              </a:rPr>
              <a:t>out, the </a:t>
            </a:r>
            <a:r>
              <a:rPr lang="en-US" altLang="en-US" dirty="0">
                <a:effectLst>
                  <a:outerShdw blurRad="38100" dist="38100" dir="2700000" algn="tl">
                    <a:srgbClr val="000000">
                      <a:alpha val="43137"/>
                    </a:srgbClr>
                  </a:outerShdw>
                </a:effectLst>
                <a:latin typeface="Maiandra GD" panose="020E0502030308020204" pitchFamily="34" charset="0"/>
              </a:rPr>
              <a:t>only son of his mother, and she was a </a:t>
            </a:r>
            <a:r>
              <a:rPr lang="en-US" altLang="en-US" dirty="0" smtClean="0">
                <a:effectLst>
                  <a:outerShdw blurRad="38100" dist="38100" dir="2700000" algn="tl">
                    <a:srgbClr val="000000">
                      <a:alpha val="43137"/>
                    </a:srgbClr>
                  </a:outerShdw>
                </a:effectLst>
                <a:latin typeface="Maiandra GD" panose="020E0502030308020204" pitchFamily="34" charset="0"/>
              </a:rPr>
              <a:t>widow and </a:t>
            </a:r>
            <a:r>
              <a:rPr lang="en-US" altLang="en-US" dirty="0">
                <a:effectLst>
                  <a:outerShdw blurRad="38100" dist="38100" dir="2700000" algn="tl">
                    <a:srgbClr val="000000">
                      <a:alpha val="43137"/>
                    </a:srgbClr>
                  </a:outerShdw>
                </a:effectLst>
                <a:latin typeface="Maiandra GD" panose="020E0502030308020204" pitchFamily="34" charset="0"/>
              </a:rPr>
              <a:t>a </a:t>
            </a:r>
            <a:r>
              <a:rPr lang="en-US" altLang="en-US" dirty="0" smtClean="0">
                <a:effectLst>
                  <a:outerShdw blurRad="38100" dist="38100" dir="2700000" algn="tl">
                    <a:srgbClr val="000000">
                      <a:alpha val="43137"/>
                    </a:srgbClr>
                  </a:outerShdw>
                </a:effectLst>
                <a:latin typeface="Maiandra GD" panose="020E0502030308020204" pitchFamily="34" charset="0"/>
              </a:rPr>
              <a:t>sizeable </a:t>
            </a:r>
            <a:r>
              <a:rPr lang="en-US" altLang="en-US" dirty="0">
                <a:effectLst>
                  <a:outerShdw blurRad="38100" dist="38100" dir="2700000" algn="tl">
                    <a:srgbClr val="000000">
                      <a:alpha val="43137"/>
                    </a:srgbClr>
                  </a:outerShdw>
                </a:effectLst>
                <a:latin typeface="Maiandra GD" panose="020E0502030308020204" pitchFamily="34" charset="0"/>
              </a:rPr>
              <a:t>crowd from the </a:t>
            </a:r>
            <a:r>
              <a:rPr lang="en-US" altLang="en-US" dirty="0" smtClean="0">
                <a:effectLst>
                  <a:outerShdw blurRad="38100" dist="38100" dir="2700000" algn="tl">
                    <a:srgbClr val="000000">
                      <a:alpha val="43137"/>
                    </a:srgbClr>
                  </a:outerShdw>
                </a:effectLst>
                <a:latin typeface="Maiandra GD" panose="020E0502030308020204" pitchFamily="34" charset="0"/>
              </a:rPr>
              <a:t>city </a:t>
            </a:r>
            <a:r>
              <a:rPr lang="en-US" altLang="en-US" dirty="0">
                <a:effectLst>
                  <a:outerShdw blurRad="38100" dist="38100" dir="2700000" algn="tl">
                    <a:srgbClr val="000000">
                      <a:alpha val="43137"/>
                    </a:srgbClr>
                  </a:outerShdw>
                </a:effectLst>
                <a:latin typeface="Maiandra GD" panose="020E0502030308020204" pitchFamily="34" charset="0"/>
              </a:rPr>
              <a:t>was with her.</a:t>
            </a:r>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108_T_JuiceDrop"/>
          <p:cNvPicPr>
            <a:picLocks noChangeAspect="1" noChangeArrowheads="1"/>
          </p:cNvPicPr>
          <p:nvPr/>
        </p:nvPicPr>
        <p:blipFill>
          <a:blip r:embed="rId2" cstate="print"/>
          <a:srcRect/>
          <a:stretch>
            <a:fillRect/>
          </a:stretch>
        </p:blipFill>
        <p:spPr bwMode="auto">
          <a:xfrm>
            <a:off x="0" y="0"/>
            <a:ext cx="7620000" cy="6134100"/>
          </a:xfrm>
          <a:prstGeom prst="rect">
            <a:avLst/>
          </a:prstGeom>
          <a:noFill/>
          <a:ln w="9525">
            <a:noFill/>
            <a:miter lim="800000"/>
            <a:headEnd/>
            <a:tailEnd/>
          </a:ln>
        </p:spPr>
      </p:pic>
      <p:sp>
        <p:nvSpPr>
          <p:cNvPr id="3" name="Oval 2"/>
          <p:cNvSpPr/>
          <p:nvPr/>
        </p:nvSpPr>
        <p:spPr bwMode="auto">
          <a:xfrm>
            <a:off x="228600" y="571500"/>
            <a:ext cx="2628900" cy="213360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1" hangingPunct="1"/>
            <a:endParaRPr lang="en-US" sz="2667"/>
          </a:p>
        </p:txBody>
      </p:sp>
      <p:sp>
        <p:nvSpPr>
          <p:cNvPr id="2" name="TextBox 1"/>
          <p:cNvSpPr txBox="1"/>
          <p:nvPr/>
        </p:nvSpPr>
        <p:spPr>
          <a:xfrm>
            <a:off x="381000" y="825501"/>
            <a:ext cx="2540000" cy="1569660"/>
          </a:xfrm>
          <a:prstGeom prst="rect">
            <a:avLst/>
          </a:prstGeom>
          <a:noFill/>
        </p:spPr>
        <p:txBody>
          <a:bodyPr wrap="square" rtlCol="0">
            <a:spAutoFit/>
          </a:bodyPr>
          <a:lstStyle/>
          <a:p>
            <a:pPr algn="ctr"/>
            <a:r>
              <a:rPr lang="en-US" b="0" dirty="0">
                <a:solidFill>
                  <a:schemeClr val="bg1"/>
                </a:solidFill>
                <a:effectLst>
                  <a:outerShdw blurRad="38100" dist="38100" dir="2700000" algn="tl">
                    <a:srgbClr val="000000">
                      <a:alpha val="43137"/>
                    </a:srgbClr>
                  </a:outerShdw>
                </a:effectLst>
                <a:latin typeface="Carlisle" pitchFamily="2" charset="0"/>
              </a:rPr>
              <a:t>Hopeless People Jesus Met</a:t>
            </a:r>
          </a:p>
        </p:txBody>
      </p:sp>
      <p:pic>
        <p:nvPicPr>
          <p:cNvPr id="6" name="Picture 5"/>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0463057">
            <a:off x="1666875" y="2860774"/>
            <a:ext cx="2381250" cy="2127250"/>
          </a:xfrm>
          <a:prstGeom prst="rect">
            <a:avLst/>
          </a:prstGeom>
          <a:effectLst>
            <a:glow rad="228600">
              <a:schemeClr val="accent4">
                <a:satMod val="175000"/>
                <a:alpha val="40000"/>
              </a:schemeClr>
            </a:glow>
          </a:effectLst>
        </p:spPr>
      </p:pic>
      <p:sp>
        <p:nvSpPr>
          <p:cNvPr id="11266" name="TextBox 3"/>
          <p:cNvSpPr txBox="1">
            <a:spLocks noChangeArrowheads="1"/>
          </p:cNvSpPr>
          <p:nvPr/>
        </p:nvSpPr>
        <p:spPr bwMode="auto">
          <a:xfrm>
            <a:off x="3023422" y="315943"/>
            <a:ext cx="4381500" cy="3046988"/>
          </a:xfrm>
          <a:prstGeom prst="rect">
            <a:avLst/>
          </a:prstGeom>
          <a:solidFill>
            <a:schemeClr val="bg1"/>
          </a:solidFill>
          <a:ln w="9525">
            <a:solidFill>
              <a:srgbClr val="000000"/>
            </a:solidFill>
            <a:miter lim="800000"/>
            <a:headEnd/>
            <a:tailEnd/>
          </a:ln>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dirty="0">
                <a:effectLst>
                  <a:outerShdw blurRad="38100" dist="38100" dir="2700000" algn="tl">
                    <a:srgbClr val="000000">
                      <a:alpha val="43137"/>
                    </a:srgbClr>
                  </a:outerShdw>
                </a:effectLst>
                <a:latin typeface="Maiandra GD" panose="020E0502030308020204" pitchFamily="34" charset="0"/>
              </a:rPr>
              <a:t>John 11:21  </a:t>
            </a:r>
            <a:r>
              <a:rPr lang="en-US" altLang="en-US" dirty="0" smtClean="0">
                <a:effectLst>
                  <a:outerShdw blurRad="38100" dist="38100" dir="2700000" algn="tl">
                    <a:srgbClr val="000000">
                      <a:alpha val="43137"/>
                    </a:srgbClr>
                  </a:outerShdw>
                </a:effectLst>
                <a:latin typeface="Maiandra GD" panose="020E0502030308020204" pitchFamily="34" charset="0"/>
              </a:rPr>
              <a:t>“Martha then said </a:t>
            </a:r>
            <a:r>
              <a:rPr lang="en-US" altLang="en-US" dirty="0">
                <a:effectLst>
                  <a:outerShdw blurRad="38100" dist="38100" dir="2700000" algn="tl">
                    <a:srgbClr val="000000">
                      <a:alpha val="43137"/>
                    </a:srgbClr>
                  </a:outerShdw>
                </a:effectLst>
                <a:latin typeface="Maiandra GD" panose="020E0502030308020204" pitchFamily="34" charset="0"/>
              </a:rPr>
              <a:t>to Jesus, </a:t>
            </a:r>
            <a:r>
              <a:rPr lang="en-US" altLang="en-US" dirty="0" smtClean="0">
                <a:effectLst>
                  <a:outerShdw blurRad="38100" dist="38100" dir="2700000" algn="tl">
                    <a:srgbClr val="000000">
                      <a:alpha val="43137"/>
                    </a:srgbClr>
                  </a:outerShdw>
                </a:effectLst>
                <a:latin typeface="Maiandra GD" panose="020E0502030308020204" pitchFamily="34" charset="0"/>
              </a:rPr>
              <a:t>‘Lord, if you had been here, my brother would not have died.”</a:t>
            </a:r>
            <a:endParaRPr lang="en-US" altLang="en-US" dirty="0">
              <a:effectLst>
                <a:outerShdw blurRad="38100" dist="38100" dir="2700000" algn="tl">
                  <a:srgbClr val="000000">
                    <a:alpha val="43137"/>
                  </a:srgbClr>
                </a:outerShdw>
              </a:effectLst>
              <a:latin typeface="Maiandra GD" panose="020E0502030308020204"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2821597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108_T_JuiceDrop"/>
          <p:cNvPicPr>
            <a:picLocks noChangeAspect="1" noChangeArrowheads="1"/>
          </p:cNvPicPr>
          <p:nvPr/>
        </p:nvPicPr>
        <p:blipFill>
          <a:blip r:embed="rId2" cstate="print"/>
          <a:srcRect/>
          <a:stretch>
            <a:fillRect/>
          </a:stretch>
        </p:blipFill>
        <p:spPr bwMode="auto">
          <a:xfrm>
            <a:off x="0" y="0"/>
            <a:ext cx="7620000" cy="6134100"/>
          </a:xfrm>
          <a:prstGeom prst="rect">
            <a:avLst/>
          </a:prstGeom>
          <a:noFill/>
          <a:ln w="9525">
            <a:noFill/>
            <a:miter lim="800000"/>
            <a:headEnd/>
            <a:tailEnd/>
          </a:ln>
        </p:spPr>
      </p:pic>
      <p:sp>
        <p:nvSpPr>
          <p:cNvPr id="3" name="Oval 2"/>
          <p:cNvSpPr/>
          <p:nvPr/>
        </p:nvSpPr>
        <p:spPr bwMode="auto">
          <a:xfrm>
            <a:off x="228600" y="571500"/>
            <a:ext cx="2628900" cy="213360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1" hangingPunct="1"/>
            <a:endParaRPr lang="en-US" sz="2667"/>
          </a:p>
        </p:txBody>
      </p:sp>
      <p:sp>
        <p:nvSpPr>
          <p:cNvPr id="2" name="TextBox 1"/>
          <p:cNvSpPr txBox="1"/>
          <p:nvPr/>
        </p:nvSpPr>
        <p:spPr>
          <a:xfrm>
            <a:off x="381000" y="825501"/>
            <a:ext cx="2540000" cy="1569660"/>
          </a:xfrm>
          <a:prstGeom prst="rect">
            <a:avLst/>
          </a:prstGeom>
          <a:noFill/>
        </p:spPr>
        <p:txBody>
          <a:bodyPr wrap="square" rtlCol="0">
            <a:spAutoFit/>
          </a:bodyPr>
          <a:lstStyle/>
          <a:p>
            <a:pPr algn="ctr"/>
            <a:r>
              <a:rPr lang="en-US" b="0" dirty="0">
                <a:solidFill>
                  <a:schemeClr val="bg1"/>
                </a:solidFill>
                <a:effectLst>
                  <a:outerShdw blurRad="38100" dist="38100" dir="2700000" algn="tl">
                    <a:srgbClr val="000000">
                      <a:alpha val="43137"/>
                    </a:srgbClr>
                  </a:outerShdw>
                </a:effectLst>
                <a:latin typeface="Carlisle" pitchFamily="2" charset="0"/>
              </a:rPr>
              <a:t>Hopeless People Jesus Met</a:t>
            </a:r>
          </a:p>
        </p:txBody>
      </p:sp>
      <p:pic>
        <p:nvPicPr>
          <p:cNvPr id="6" name="Picture 5"/>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0463057">
            <a:off x="1666875" y="2860774"/>
            <a:ext cx="2381250" cy="2127250"/>
          </a:xfrm>
          <a:prstGeom prst="rect">
            <a:avLst/>
          </a:prstGeom>
          <a:effectLst>
            <a:glow rad="228600">
              <a:schemeClr val="accent4">
                <a:satMod val="175000"/>
                <a:alpha val="40000"/>
              </a:schemeClr>
            </a:glow>
          </a:effectLst>
        </p:spPr>
      </p:pic>
      <p:sp>
        <p:nvSpPr>
          <p:cNvPr id="11266" name="TextBox 3"/>
          <p:cNvSpPr txBox="1">
            <a:spLocks noChangeArrowheads="1"/>
          </p:cNvSpPr>
          <p:nvPr/>
        </p:nvSpPr>
        <p:spPr bwMode="auto">
          <a:xfrm>
            <a:off x="3023422" y="315943"/>
            <a:ext cx="4381500" cy="5016758"/>
          </a:xfrm>
          <a:prstGeom prst="rect">
            <a:avLst/>
          </a:prstGeom>
          <a:solidFill>
            <a:schemeClr val="bg1"/>
          </a:solidFill>
          <a:ln w="9525">
            <a:solidFill>
              <a:srgbClr val="000000"/>
            </a:solidFill>
            <a:miter lim="800000"/>
            <a:headEnd/>
            <a:tailEnd/>
          </a:ln>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dirty="0">
                <a:effectLst>
                  <a:outerShdw blurRad="38100" dist="38100" dir="2700000" algn="tl">
                    <a:srgbClr val="000000">
                      <a:alpha val="43137"/>
                    </a:srgbClr>
                  </a:outerShdw>
                </a:effectLst>
                <a:latin typeface="Maiandra GD" panose="020E0502030308020204" pitchFamily="34" charset="0"/>
              </a:rPr>
              <a:t>John 8:4-5 </a:t>
            </a:r>
            <a:r>
              <a:rPr lang="en-US" altLang="en-US" dirty="0" smtClean="0">
                <a:effectLst>
                  <a:outerShdw blurRad="38100" dist="38100" dir="2700000" algn="tl">
                    <a:srgbClr val="000000">
                      <a:alpha val="43137"/>
                    </a:srgbClr>
                  </a:outerShdw>
                </a:effectLst>
                <a:latin typeface="Maiandra GD" panose="020E0502030308020204" pitchFamily="34" charset="0"/>
              </a:rPr>
              <a:t>“They said to Him, ‘Teacher, this woman has been caught in adultery, in the very act. Now in the Law Moses commanded us to stone such a woman; what then do you say?’”</a:t>
            </a:r>
            <a:endParaRPr lang="en-US" altLang="en-US" dirty="0">
              <a:effectLst>
                <a:outerShdw blurRad="38100" dist="38100" dir="2700000" algn="tl">
                  <a:srgbClr val="000000">
                    <a:alpha val="43137"/>
                  </a:srgbClr>
                </a:outerShdw>
              </a:effectLst>
              <a:latin typeface="Maiandra GD" panose="020E0502030308020204"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1451497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14" descr="034_A_JuiceDrop"/>
          <p:cNvPicPr>
            <a:picLocks noChangeAspect="1" noChangeArrowheads="1"/>
          </p:cNvPicPr>
          <p:nvPr/>
        </p:nvPicPr>
        <p:blipFill>
          <a:blip r:embed="rId2" cstate="print"/>
          <a:srcRect/>
          <a:stretch>
            <a:fillRect/>
          </a:stretch>
        </p:blipFill>
        <p:spPr bwMode="auto">
          <a:xfrm>
            <a:off x="0" y="0"/>
            <a:ext cx="7620000" cy="6191250"/>
          </a:xfrm>
          <a:prstGeom prst="rect">
            <a:avLst/>
          </a:prstGeom>
          <a:noFill/>
        </p:spPr>
      </p:pic>
      <p:pic>
        <p:nvPicPr>
          <p:cNvPr id="6" name="Picture 13" descr="discontent"/>
          <p:cNvPicPr>
            <a:picLocks noChangeAspect="1" noChangeArrowheads="1"/>
          </p:cNvPicPr>
          <p:nvPr/>
        </p:nvPicPr>
        <p:blipFill>
          <a:blip r:embed="rId3" cstate="print"/>
          <a:srcRect/>
          <a:stretch>
            <a:fillRect/>
          </a:stretch>
        </p:blipFill>
        <p:spPr bwMode="auto">
          <a:xfrm>
            <a:off x="5631757" y="1721630"/>
            <a:ext cx="1354667" cy="812271"/>
          </a:xfrm>
          <a:prstGeom prst="rect">
            <a:avLst/>
          </a:prstGeom>
          <a:noFill/>
        </p:spPr>
      </p:pic>
      <p:pic>
        <p:nvPicPr>
          <p:cNvPr id="7" name="Picture 11" descr="sad2"/>
          <p:cNvPicPr>
            <a:picLocks noChangeAspect="1" noChangeArrowheads="1"/>
          </p:cNvPicPr>
          <p:nvPr/>
        </p:nvPicPr>
        <p:blipFill>
          <a:blip r:embed="rId4" cstate="print"/>
          <a:srcRect/>
          <a:stretch>
            <a:fillRect/>
          </a:stretch>
        </p:blipFill>
        <p:spPr bwMode="auto">
          <a:xfrm>
            <a:off x="5967303" y="4255531"/>
            <a:ext cx="1230313" cy="1603375"/>
          </a:xfrm>
          <a:prstGeom prst="rect">
            <a:avLst/>
          </a:prstGeom>
          <a:noFill/>
        </p:spPr>
      </p:pic>
      <p:sp>
        <p:nvSpPr>
          <p:cNvPr id="14338" name="TextBox 3"/>
          <p:cNvSpPr txBox="1">
            <a:spLocks noChangeArrowheads="1"/>
          </p:cNvSpPr>
          <p:nvPr/>
        </p:nvSpPr>
        <p:spPr bwMode="auto">
          <a:xfrm>
            <a:off x="1011673" y="624139"/>
            <a:ext cx="5763559" cy="452431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r>
              <a:rPr lang="en-US" altLang="en-US" dirty="0" smtClean="0">
                <a:solidFill>
                  <a:schemeClr val="bg1"/>
                </a:solidFill>
                <a:effectLst>
                  <a:outerShdw blurRad="38100" dist="38100" dir="2700000" algn="tl">
                    <a:srgbClr val="000000">
                      <a:alpha val="43137"/>
                    </a:srgbClr>
                  </a:outerShdw>
                </a:effectLst>
                <a:latin typeface="Maiandra GD" panose="020E0502030308020204" pitchFamily="34" charset="0"/>
              </a:rPr>
              <a:t>Ephesians 2:12 “remember </a:t>
            </a:r>
            <a:r>
              <a:rPr lang="en-US" altLang="en-US" dirty="0" err="1" smtClean="0">
                <a:solidFill>
                  <a:schemeClr val="bg1"/>
                </a:solidFill>
                <a:effectLst>
                  <a:outerShdw blurRad="38100" dist="38100" dir="2700000" algn="tl">
                    <a:srgbClr val="000000">
                      <a:alpha val="43137"/>
                    </a:srgbClr>
                  </a:outerShdw>
                </a:effectLst>
                <a:latin typeface="Maiandra GD" panose="020E0502030308020204" pitchFamily="34" charset="0"/>
              </a:rPr>
              <a:t>thatyou</a:t>
            </a:r>
            <a:r>
              <a:rPr lang="en-US" altLang="en-US" dirty="0" smtClean="0">
                <a:solidFill>
                  <a:schemeClr val="bg1"/>
                </a:solidFill>
                <a:effectLst>
                  <a:outerShdw blurRad="38100" dist="38100" dir="2700000" algn="tl">
                    <a:srgbClr val="000000">
                      <a:alpha val="43137"/>
                    </a:srgbClr>
                  </a:outerShdw>
                </a:effectLst>
                <a:latin typeface="Maiandra GD" panose="020E0502030308020204" pitchFamily="34" charset="0"/>
              </a:rPr>
              <a:t> were at that time separate from Christ, excluded from the commonwealth of Israel, and strangers to the covenant of promise, having no hope and without God in the world.”.”</a:t>
            </a:r>
            <a:endParaRPr lang="en-US" altLang="en-US" dirty="0">
              <a:solidFill>
                <a:schemeClr val="bg1"/>
              </a:solidFill>
              <a:effectLst>
                <a:outerShdw blurRad="38100" dist="38100" dir="2700000" algn="tl">
                  <a:srgbClr val="000000">
                    <a:alpha val="43137"/>
                  </a:srgbClr>
                </a:outerShdw>
              </a:effectLst>
              <a:latin typeface="Maiandra GD" panose="020E0502030308020204" pitchFamily="34" charset="0"/>
            </a:endParaRPr>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500">
        <p:newsflash/>
      </p:transition>
    </mc:Choice>
    <mc:Fallback>
      <p:transition spd="slow">
        <p:newsfla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778</TotalTime>
  <Words>971</Words>
  <Application>Microsoft Macintosh PowerPoint</Application>
  <PresentationFormat>Custom</PresentationFormat>
  <Paragraphs>56</Paragraphs>
  <Slides>30</Slides>
  <Notes>0</Notes>
  <HiddenSlides>0</HiddenSlides>
  <MMClips>1</MMClips>
  <ScaleCrop>false</ScaleCrop>
  <HeadingPairs>
    <vt:vector size="6" baseType="variant">
      <vt:variant>
        <vt:lpstr>Fonts Used</vt:lpstr>
      </vt:variant>
      <vt:variant>
        <vt:i4>7</vt:i4>
      </vt:variant>
      <vt:variant>
        <vt:lpstr>Design Template</vt:lpstr>
      </vt:variant>
      <vt:variant>
        <vt:i4>1</vt:i4>
      </vt:variant>
      <vt:variant>
        <vt:lpstr>Slide Titles</vt:lpstr>
      </vt:variant>
      <vt:variant>
        <vt:i4>30</vt:i4>
      </vt:variant>
    </vt:vector>
  </HeadingPairs>
  <TitlesOfParts>
    <vt:vector size="38" baseType="lpstr">
      <vt:lpstr>Scrawlin SSi</vt:lpstr>
      <vt:lpstr>Giligan Black</vt:lpstr>
      <vt:lpstr>Tahoma</vt:lpstr>
      <vt:lpstr>Carlisle</vt:lpstr>
      <vt:lpstr>Maiandra GD</vt:lpstr>
      <vt:lpstr>Stentiga</vt:lpstr>
      <vt:lpstr>K792-Geometrical</vt: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Charlestown Rd</dc:creator>
  <cp:lastModifiedBy>Kyle Pope</cp:lastModifiedBy>
  <cp:revision>620</cp:revision>
  <dcterms:created xsi:type="dcterms:W3CDTF">2015-03-29T01:12:32Z</dcterms:created>
  <dcterms:modified xsi:type="dcterms:W3CDTF">2015-03-29T01:13:04Z</dcterms:modified>
</cp:coreProperties>
</file>