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fntdata" ContentType="application/x-fontdata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embeddedFontLst>
    <p:embeddedFont>
      <p:font typeface="Calibri"/>
      <p:regular r:id="rId5"/>
      <p:bold r:id="rId6"/>
      <p:italic r:id="rId7"/>
      <p:boldItalic r:id="rId8"/>
    </p:embeddedFont>
    <p:embeddedFont>
      <p:font typeface="Cambria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font" Target="fonts/font7.fntdata"/><Relationship Id="rId12" Type="http://schemas.openxmlformats.org/officeDocument/2006/relationships/font" Target="fonts/font8.fntdata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font" Target="fonts/font1.fntdata"/><Relationship Id="rId6" Type="http://schemas.openxmlformats.org/officeDocument/2006/relationships/font" Target="fonts/font2.fntdata"/><Relationship Id="rId7" Type="http://schemas.openxmlformats.org/officeDocument/2006/relationships/font" Target="fonts/font3.fntdata"/><Relationship Id="rId8" Type="http://schemas.openxmlformats.org/officeDocument/2006/relationships/font" Target="fonts/font4.fntdata"/><Relationship Id="rId9" Type="http://schemas.openxmlformats.org/officeDocument/2006/relationships/font" Target="fonts/font5.fntdata"/><Relationship Id="rId10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FC622AC-4951-7140-8239-C0CE6870D57A}" type="datetimeFigureOut">
              <a:rPr lang="en-US" smtClean="0"/>
              <a:pPr/>
              <a:t>10/11/15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rcRect b="2981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9000" y="2019300"/>
            <a:ext cx="7797800" cy="4106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5BFEB-FDE4-E746-BD53-A380270A26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38" y="274638"/>
            <a:ext cx="7570662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Soldiers of Christ </a:t>
            </a:r>
            <a:r>
              <a:rPr lang="en-US" sz="3556" dirty="0" smtClean="0"/>
              <a:t>(2 Tim. 2:1-4)</a:t>
            </a:r>
            <a:r>
              <a:rPr lang="en-US" sz="3778" dirty="0" smtClean="0"/>
              <a:t> </a:t>
            </a:r>
            <a:endParaRPr lang="en-US" sz="3778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38" y="2462915"/>
            <a:ext cx="7570661" cy="36632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000" dirty="0" smtClean="0"/>
              <a:t>We must be “good” soldiers (vs. </a:t>
            </a:r>
            <a:r>
              <a:rPr lang="en-US" sz="3000" smtClean="0"/>
              <a:t>3b)</a:t>
            </a:r>
            <a:r>
              <a:rPr lang="en-US" sz="3000" dirty="0" smtClean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 smtClean="0"/>
              <a:t>This will involve enduring hardship (vs. 3a).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 smtClean="0"/>
              <a:t>We must guard against entanglement with the affairs of this life (vs. 4a).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000" dirty="0" smtClean="0"/>
              <a:t>We must strive to please the one who enlisted us—i.e. God (vs. 4b).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38" y="274638"/>
            <a:ext cx="7570662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Soldiers of Christ </a:t>
            </a:r>
            <a:r>
              <a:rPr lang="en-US" sz="3556" dirty="0" smtClean="0"/>
              <a:t>(2 Tim. 2:1-4)</a:t>
            </a:r>
            <a:r>
              <a:rPr lang="en-US" sz="3778" dirty="0" smtClean="0"/>
              <a:t> </a:t>
            </a:r>
            <a:endParaRPr lang="en-US" sz="3778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38" y="2462915"/>
            <a:ext cx="7570661" cy="36632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romanUcPeriod"/>
            </a:pPr>
            <a:r>
              <a:rPr lang="en-US" sz="3000" dirty="0" smtClean="0"/>
              <a:t>This is a spiritual battle (2 Cor. 10:3-6).</a:t>
            </a:r>
          </a:p>
          <a:p>
            <a:pPr marL="742950" indent="-742950">
              <a:buFont typeface="+mj-lt"/>
              <a:buAutoNum type="romanUcPeriod"/>
            </a:pPr>
            <a:r>
              <a:rPr lang="en-US" sz="3000" dirty="0" smtClean="0"/>
              <a:t>It is a volunteer army (Rom. 6:17-18).</a:t>
            </a:r>
          </a:p>
          <a:p>
            <a:pPr marL="742950" indent="-742950">
              <a:buFont typeface="+mj-lt"/>
              <a:buAutoNum type="romanUcPeriod"/>
            </a:pPr>
            <a:r>
              <a:rPr lang="en-US" sz="3000" dirty="0" smtClean="0"/>
              <a:t>We wear the same uniforms (Gal. 3:26-27; Rev. 19:7-8).</a:t>
            </a:r>
          </a:p>
          <a:p>
            <a:pPr marL="742950" indent="-742950">
              <a:buFont typeface="+mj-lt"/>
              <a:buAutoNum type="romanUcPeriod"/>
            </a:pPr>
            <a:r>
              <a:rPr lang="en-US" sz="3000" dirty="0" smtClean="0"/>
              <a:t>We fight with the same armor (Eph. 6:11-18).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138" y="274638"/>
            <a:ext cx="7570662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Soldiers of Christ </a:t>
            </a:r>
            <a:r>
              <a:rPr lang="en-US" sz="3556" dirty="0" smtClean="0"/>
              <a:t>(2 Tim. 2:1-4)</a:t>
            </a:r>
            <a:r>
              <a:rPr lang="en-US" sz="3778" dirty="0" smtClean="0"/>
              <a:t> </a:t>
            </a:r>
            <a:endParaRPr lang="en-US" sz="3778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138" y="2462915"/>
            <a:ext cx="7570661" cy="366324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romanUcPeriod" startAt="5"/>
            </a:pPr>
            <a:r>
              <a:rPr lang="en-US" sz="3000" dirty="0" smtClean="0"/>
              <a:t>We fight a common enemy (1 Pet. 5:8-9; 1 Cor. 15:55-57).</a:t>
            </a:r>
          </a:p>
          <a:p>
            <a:pPr marL="742950" indent="-742950">
              <a:buFont typeface="+mj-lt"/>
              <a:buAutoNum type="romanUcPeriod" startAt="5"/>
            </a:pPr>
            <a:r>
              <a:rPr lang="en-US" sz="3000" dirty="0" smtClean="0"/>
              <a:t>We must drill and run maneuvers to stay ready to fight (Heb. 10:24-26).</a:t>
            </a:r>
          </a:p>
          <a:p>
            <a:pPr marL="742950" indent="-742950">
              <a:buFont typeface="+mj-lt"/>
              <a:buAutoNum type="romanUcPeriod" startAt="5"/>
            </a:pPr>
            <a:r>
              <a:rPr lang="en-US" sz="3000" dirty="0" smtClean="0"/>
              <a:t>We are assured victory if we stay on the winning side (2 Tim. 4:7-8; Rom. 8:35-39).</a:t>
            </a:r>
            <a:endParaRPr lang="en-US" sz="3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246</Words>
  <Application>Microsoft Macintosh PowerPoint</Application>
  <PresentationFormat>On-screen Show (4:3)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Calibri</vt:lpstr>
      <vt:lpstr>Cambria</vt:lpstr>
      <vt:lpstr>Office Theme</vt:lpstr>
      <vt:lpstr>Soldiers of Christ (2 Tim. 2:1-4) </vt:lpstr>
      <vt:lpstr>Soldiers of Christ (2 Tim. 2:1-4) </vt:lpstr>
      <vt:lpstr>Soldiers of Christ (2 Tim. 2:1-4)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Soldiers of Christ (2 Tim. 2:1-4) </dc:title>
  <dc:creator>Kyle Pope</dc:creator>
  <cp:lastModifiedBy>Kyle Pope</cp:lastModifiedBy>
  <cp:revision>6</cp:revision>
  <dcterms:created xsi:type="dcterms:W3CDTF">2015-10-11T19:54:31Z</dcterms:created>
  <dcterms:modified xsi:type="dcterms:W3CDTF">2015-10-11T19:54:49Z</dcterms:modified>
</cp:coreProperties>
</file>