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77" r:id="rId2"/>
    <p:sldId id="262" r:id="rId3"/>
    <p:sldId id="263" r:id="rId4"/>
    <p:sldId id="264" r:id="rId5"/>
    <p:sldId id="274" r:id="rId6"/>
    <p:sldId id="270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747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52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859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93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36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482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254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72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44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5831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650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EC4A-5F4B-4440-95ED-28F50B94B9C2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9462-5273-4291-8223-E10EFD8AC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12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685800" y="1752600"/>
            <a:ext cx="7772400" cy="1828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Blessings of                          Being a Christian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971800" y="3962400"/>
            <a:ext cx="3200400" cy="17526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Romans 5:1-5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9955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We Are Justified By Faith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“To render just or innocent” (Strong’s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“Justification is the legal and formal acquittal from guilt by God as Judge, the pronouncement of the sinner as righteous” (Vine’s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Romans 3:23-26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1175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 We Have Peace With God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924800" cy="4144963"/>
          </a:xfrm>
          <a:effectLst/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Sin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causes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us to be enemies of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(Rom. 5:8-10; Col. 1:21-22).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can rejoice in this peace as we look towards eternity.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can also rejoice in the peace we presently have with God.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753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3. We Stand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 the Grace of God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144963"/>
          </a:xfrm>
          <a:effectLst/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“grace in which we stand” is being in a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state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of favor with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God. 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this grace we can “rejoice in hope.”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Without God’s grace no one has hope.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gain “access” to this grace by faith—saving faith is made complete by obedience (Titus 2:11-14).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7194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4. We Have Hope in Our Lord’s Return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391400" cy="3916363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“hope of the glory of God”</a:t>
            </a:r>
            <a:r>
              <a:rPr lang="en-US" b="1" i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the hope of our Lord’s Second Coming. 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Hope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a combination of desire and expectation. </a:t>
            </a:r>
            <a:endParaRPr lang="en-US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Luke 9:26</a:t>
            </a: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Romans 8:18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862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5. We See A Purpose in Our Suffering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Tribulations: The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pressures of this life which come upon Christians.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Perseverance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(NKJV, NASB), patience (KJV), endurance (ESV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): The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Christian’s staying power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The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willingness and ability to keep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going.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Character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(NASV, ESV) experience (KJV), proven character (NASB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): Refers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one who can be trusted because he has proven his character through the experiences of his life.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Hope: As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experience trials in light of God’s will and promises to help us, we have greater hope in that which is yet to come.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68162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6. Our Hope Does Not Disappoint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3687763"/>
          </a:xfrm>
          <a:effectLst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“And hope </a:t>
            </a:r>
            <a:r>
              <a:rPr lang="en-US" b="1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maketh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not ashamed” (KJV)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“And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hope does not put us to shame” (ESV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).</a:t>
            </a:r>
            <a:endParaRPr lang="en-US" sz="1100" b="1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Because it is grounded upon God’s love for us (Rom. 5:6-8). 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4109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Become A Christian</a:t>
            </a:r>
            <a:b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5:1-5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620000" cy="3916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justified by faith!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peace with God!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 in the grace of God!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hope in our Lord’s return!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a purpose in our suffering!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hope does not disappoint! 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31283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457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1. We Are Justified By Faith</vt:lpstr>
      <vt:lpstr>2. We Have Peace With God</vt:lpstr>
      <vt:lpstr>3. We Stand in the Grace of God</vt:lpstr>
      <vt:lpstr>4. We Have Hope in Our Lord’s Return</vt:lpstr>
      <vt:lpstr>5. We See A Purpose in Our Suffering</vt:lpstr>
      <vt:lpstr>6. Our Hope Does Not Disappoint</vt:lpstr>
      <vt:lpstr>Reasons To Become A Christian Romans 5:1-5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Rejoicing In Hope</dc:title>
  <dc:creator>Heath</dc:creator>
  <cp:lastModifiedBy>Kyle Pope</cp:lastModifiedBy>
  <cp:revision>27</cp:revision>
  <dcterms:created xsi:type="dcterms:W3CDTF">2015-12-23T03:28:46Z</dcterms:created>
  <dcterms:modified xsi:type="dcterms:W3CDTF">2015-12-23T03:31:17Z</dcterms:modified>
</cp:coreProperties>
</file>