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jpeg" ContentType="image/jpeg"/>
  <Default Extension="xml" ContentType="application/xml"/>
  <Override PartName="/ppt/slides/slide9.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docProps/core.xml" ContentType="application/vnd.openxmlformats-package.core-properties+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s/slide3.xml" ContentType="application/vnd.openxmlformats-officedocument.presentationml.slide+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theme/themeOverride1.xml" ContentType="application/vnd.openxmlformats-officedocument.themeOverr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60" r:id="rId1"/>
  </p:sldMasterIdLst>
  <p:sldIdLst>
    <p:sldId id="288" r:id="rId2"/>
    <p:sldId id="289" r:id="rId3"/>
    <p:sldId id="290" r:id="rId4"/>
    <p:sldId id="257" r:id="rId5"/>
    <p:sldId id="291" r:id="rId6"/>
    <p:sldId id="294" r:id="rId7"/>
    <p:sldId id="295" r:id="rId8"/>
    <p:sldId id="296" r:id="rId9"/>
    <p:sldId id="292" r:id="rId10"/>
    <p:sldId id="293"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w Cen MT" charset="0"/>
        <a:ea typeface="MS PGothic" charset="0"/>
        <a:cs typeface="MS PGothic" charset="0"/>
      </a:defRPr>
    </a:lvl1pPr>
    <a:lvl2pPr marL="457200" algn="l" rtl="0" fontAlgn="base">
      <a:spcBef>
        <a:spcPct val="0"/>
      </a:spcBef>
      <a:spcAft>
        <a:spcPct val="0"/>
      </a:spcAft>
      <a:defRPr kern="1200">
        <a:solidFill>
          <a:schemeClr val="tx1"/>
        </a:solidFill>
        <a:latin typeface="Tw Cen MT" charset="0"/>
        <a:ea typeface="MS PGothic" charset="0"/>
        <a:cs typeface="MS PGothic" charset="0"/>
      </a:defRPr>
    </a:lvl2pPr>
    <a:lvl3pPr marL="914400" algn="l" rtl="0" fontAlgn="base">
      <a:spcBef>
        <a:spcPct val="0"/>
      </a:spcBef>
      <a:spcAft>
        <a:spcPct val="0"/>
      </a:spcAft>
      <a:defRPr kern="1200">
        <a:solidFill>
          <a:schemeClr val="tx1"/>
        </a:solidFill>
        <a:latin typeface="Tw Cen MT" charset="0"/>
        <a:ea typeface="MS PGothic" charset="0"/>
        <a:cs typeface="MS PGothic" charset="0"/>
      </a:defRPr>
    </a:lvl3pPr>
    <a:lvl4pPr marL="1371600" algn="l" rtl="0" fontAlgn="base">
      <a:spcBef>
        <a:spcPct val="0"/>
      </a:spcBef>
      <a:spcAft>
        <a:spcPct val="0"/>
      </a:spcAft>
      <a:defRPr kern="1200">
        <a:solidFill>
          <a:schemeClr val="tx1"/>
        </a:solidFill>
        <a:latin typeface="Tw Cen MT" charset="0"/>
        <a:ea typeface="MS PGothic" charset="0"/>
        <a:cs typeface="MS PGothic" charset="0"/>
      </a:defRPr>
    </a:lvl4pPr>
    <a:lvl5pPr marL="1828800" algn="l" rtl="0" fontAlgn="base">
      <a:spcBef>
        <a:spcPct val="0"/>
      </a:spcBef>
      <a:spcAft>
        <a:spcPct val="0"/>
      </a:spcAft>
      <a:defRPr kern="1200">
        <a:solidFill>
          <a:schemeClr val="tx1"/>
        </a:solidFill>
        <a:latin typeface="Tw Cen MT" charset="0"/>
        <a:ea typeface="MS PGothic" charset="0"/>
        <a:cs typeface="MS PGothic" charset="0"/>
      </a:defRPr>
    </a:lvl5pPr>
    <a:lvl6pPr marL="2286000" algn="l" defTabSz="457200" rtl="0" eaLnBrk="1" latinLnBrk="0" hangingPunct="1">
      <a:defRPr kern="1200">
        <a:solidFill>
          <a:schemeClr val="tx1"/>
        </a:solidFill>
        <a:latin typeface="Tw Cen MT" charset="0"/>
        <a:ea typeface="MS PGothic" charset="0"/>
        <a:cs typeface="MS PGothic" charset="0"/>
      </a:defRPr>
    </a:lvl6pPr>
    <a:lvl7pPr marL="2743200" algn="l" defTabSz="457200" rtl="0" eaLnBrk="1" latinLnBrk="0" hangingPunct="1">
      <a:defRPr kern="1200">
        <a:solidFill>
          <a:schemeClr val="tx1"/>
        </a:solidFill>
        <a:latin typeface="Tw Cen MT" charset="0"/>
        <a:ea typeface="MS PGothic" charset="0"/>
        <a:cs typeface="MS PGothic" charset="0"/>
      </a:defRPr>
    </a:lvl7pPr>
    <a:lvl8pPr marL="3200400" algn="l" defTabSz="457200" rtl="0" eaLnBrk="1" latinLnBrk="0" hangingPunct="1">
      <a:defRPr kern="1200">
        <a:solidFill>
          <a:schemeClr val="tx1"/>
        </a:solidFill>
        <a:latin typeface="Tw Cen MT" charset="0"/>
        <a:ea typeface="MS PGothic" charset="0"/>
        <a:cs typeface="MS PGothic" charset="0"/>
      </a:defRPr>
    </a:lvl8pPr>
    <a:lvl9pPr marL="3657600" algn="l" defTabSz="457200" rtl="0" eaLnBrk="1" latinLnBrk="0" hangingPunct="1">
      <a:defRPr kern="1200">
        <a:solidFill>
          <a:schemeClr val="tx1"/>
        </a:solidFill>
        <a:latin typeface="Tw Cen MT" charset="0"/>
        <a:ea typeface="MS PGothic" charset="0"/>
        <a:cs typeface="MS PGothic" charset="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4C4C4C"/>
    <a:srgbClr val="666666"/>
  </p:clrMru>
  <p:extLst>
    <p:ext uri="{E76CE94A-603C-4142-B9EB-6D1370010A27}">
      <p14:discardImageEditData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0"/>
    </p:ext>
    <p:ext uri="{D31A062A-798A-4329-ABDD-BBA856620510}">
      <p14:defaultImageDpi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502" autoAdjust="0"/>
    <p:restoredTop sz="94660"/>
  </p:normalViewPr>
  <p:slideViewPr>
    <p:cSldViewPr snapToGrid="0" snapToObjects="1" showGuides="1">
      <p:cViewPr varScale="1">
        <p:scale>
          <a:sx n="94" d="100"/>
          <a:sy n="94" d="100"/>
        </p:scale>
        <p:origin x="-66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3"/>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lang="en-US" smtClean="0"/>
              <a:t>Click to edit Master title style</a:t>
            </a:r>
            <a:endParaRPr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7" name="Date Placeholder 27"/>
          <p:cNvSpPr>
            <a:spLocks noGrp="1"/>
          </p:cNvSpPr>
          <p:nvPr>
            <p:ph type="dt" sz="half" idx="10"/>
          </p:nvPr>
        </p:nvSpPr>
        <p:spPr>
          <a:xfrm>
            <a:off x="76200" y="6069013"/>
            <a:ext cx="2057400" cy="685800"/>
          </a:xfrm>
        </p:spPr>
        <p:txBody>
          <a:bodyPr>
            <a:noAutofit/>
          </a:bodyPr>
          <a:lstStyle>
            <a:lvl1pPr algn="ctr">
              <a:defRPr sz="2000" smtClean="0">
                <a:solidFill>
                  <a:srgbClr val="FFFFFF"/>
                </a:solidFill>
              </a:defRPr>
            </a:lvl1pPr>
          </a:lstStyle>
          <a:p>
            <a:pPr>
              <a:defRPr/>
            </a:pPr>
            <a:fld id="{EE19EECD-AAE6-6543-A49C-DC64A7E52FD5}" type="datetimeFigureOut">
              <a:rPr lang="en-US"/>
              <a:pPr>
                <a:defRPr/>
              </a:pPr>
              <a:t>1/10/15</a:t>
            </a:fld>
            <a:endParaRPr lang="en-US"/>
          </a:p>
        </p:txBody>
      </p:sp>
      <p:sp>
        <p:nvSpPr>
          <p:cNvPr id="10" name="Footer Placeholder 16"/>
          <p:cNvSpPr>
            <a:spLocks noGrp="1"/>
          </p:cNvSpPr>
          <p:nvPr>
            <p:ph type="ftr" sz="quarter" idx="11"/>
          </p:nvPr>
        </p:nvSpPr>
        <p:spPr>
          <a:xfrm>
            <a:off x="2085975" y="236538"/>
            <a:ext cx="5867400" cy="365125"/>
          </a:xfrm>
        </p:spPr>
        <p:txBody>
          <a:bodyPr/>
          <a:lstStyle>
            <a:lvl1pPr algn="r">
              <a:defRPr>
                <a:solidFill>
                  <a:schemeClr val="tx2"/>
                </a:solidFill>
              </a:defRPr>
            </a:lvl1pPr>
          </a:lstStyle>
          <a:p>
            <a:pPr>
              <a:defRPr/>
            </a:pPr>
            <a:endParaRPr lang="en-US"/>
          </a:p>
        </p:txBody>
      </p:sp>
      <p:sp>
        <p:nvSpPr>
          <p:cNvPr id="11" name="Slide Number Placeholder 28"/>
          <p:cNvSpPr>
            <a:spLocks noGrp="1"/>
          </p:cNvSpPr>
          <p:nvPr>
            <p:ph type="sldNum" sz="quarter" idx="12"/>
          </p:nvPr>
        </p:nvSpPr>
        <p:spPr>
          <a:xfrm>
            <a:off x="8001000" y="228600"/>
            <a:ext cx="838200" cy="381000"/>
          </a:xfrm>
        </p:spPr>
        <p:txBody>
          <a:bodyPr/>
          <a:lstStyle>
            <a:lvl1pPr>
              <a:defRPr smtClean="0">
                <a:solidFill>
                  <a:schemeClr val="tx2"/>
                </a:solidFill>
              </a:defRPr>
            </a:lvl1pPr>
          </a:lstStyle>
          <a:p>
            <a:pPr>
              <a:defRPr/>
            </a:pPr>
            <a:fld id="{472E913F-0250-9E45-A9DB-9C4CC3FD6AB5}" type="slidenum">
              <a:rPr lang="en-US"/>
              <a:pPr>
                <a:defRPr/>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80374028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21A8D27F-022A-7549-920A-E83109EDE282}" type="datetimeFigureOut">
              <a:rPr lang="en-US"/>
              <a:pPr>
                <a:defRPr/>
              </a:pPr>
              <a:t>1/10/15</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43A3585A-FB1C-C049-872C-84FD6FCF1CB5}" type="slidenum">
              <a:rPr lang="en-US"/>
              <a:pPr>
                <a:defRPr/>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247438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Vertical Title 1"/>
          <p:cNvSpPr>
            <a:spLocks noGrp="1"/>
          </p:cNvSpPr>
          <p:nvPr>
            <p:ph type="title" orient="vert"/>
          </p:nvPr>
        </p:nvSpPr>
        <p:spPr>
          <a:xfrm>
            <a:off x="6553200" y="609600"/>
            <a:ext cx="2057400" cy="55165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6553200" y="6248400"/>
            <a:ext cx="2209800" cy="365125"/>
          </a:xfrm>
        </p:spPr>
        <p:txBody>
          <a:bodyPr/>
          <a:lstStyle>
            <a:lvl1pPr>
              <a:defRPr smtClean="0"/>
            </a:lvl1pPr>
          </a:lstStyle>
          <a:p>
            <a:pPr>
              <a:defRPr/>
            </a:pPr>
            <a:fld id="{A2AC51FF-651E-BA41-9782-C7ABDBF7F6C5}" type="datetimeFigureOut">
              <a:rPr lang="en-US"/>
              <a:pPr>
                <a:defRPr/>
              </a:pPr>
              <a:t>1/10/15</a:t>
            </a:fld>
            <a:endParaRPr lang="en-US"/>
          </a:p>
        </p:txBody>
      </p:sp>
      <p:sp>
        <p:nvSpPr>
          <p:cNvPr id="8" name="Footer Placeholder 4"/>
          <p:cNvSpPr>
            <a:spLocks noGrp="1"/>
          </p:cNvSpPr>
          <p:nvPr>
            <p:ph type="ftr" sz="quarter" idx="11"/>
          </p:nvPr>
        </p:nvSpPr>
        <p:spPr>
          <a:xfrm>
            <a:off x="457200" y="6248400"/>
            <a:ext cx="5573713" cy="365125"/>
          </a:xfrm>
        </p:spPr>
        <p:txBody>
          <a:bodyPr/>
          <a:lstStyle>
            <a:lvl1pPr>
              <a:defRPr/>
            </a:lvl1pPr>
          </a:lstStyle>
          <a:p>
            <a:pPr>
              <a:defRPr/>
            </a:pPr>
            <a:endParaRPr lang="en-US"/>
          </a:p>
        </p:txBody>
      </p:sp>
      <p:sp>
        <p:nvSpPr>
          <p:cNvPr id="9" name="Slide Number Placeholder 5"/>
          <p:cNvSpPr>
            <a:spLocks noGrp="1"/>
          </p:cNvSpPr>
          <p:nvPr>
            <p:ph type="sldNum" sz="quarter" idx="12"/>
          </p:nvPr>
        </p:nvSpPr>
        <p:spPr>
          <a:xfrm rot="5400000">
            <a:off x="5989638" y="144462"/>
            <a:ext cx="533400" cy="244475"/>
          </a:xfrm>
        </p:spPr>
        <p:txBody>
          <a:bodyPr/>
          <a:lstStyle>
            <a:lvl1pPr>
              <a:defRPr smtClean="0"/>
            </a:lvl1pPr>
          </a:lstStyle>
          <a:p>
            <a:pPr>
              <a:defRPr/>
            </a:pPr>
            <a:fld id="{D685375F-A734-9946-9A1A-713F8AE88BD1}" type="slidenum">
              <a:rPr lang="en-US"/>
              <a:pPr>
                <a:defRPr/>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80660476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lang="en-US" smtClean="0"/>
              <a:t>Click to edit Master title style</a:t>
            </a:r>
            <a:endParaRPr lang="en-US"/>
          </a:p>
        </p:txBody>
      </p:sp>
      <p:sp>
        <p:nvSpPr>
          <p:cNvPr id="8" name="Content Placeholder 7"/>
          <p:cNvSpPr>
            <a:spLocks noGrp="1"/>
          </p:cNvSpPr>
          <p:nvPr>
            <p:ph sz="quarter" idx="1"/>
          </p:nvPr>
        </p:nvSpPr>
        <p:spPr>
          <a:xfrm>
            <a:off x="612648" y="1600200"/>
            <a:ext cx="81534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EDC90E05-8DA1-C244-8830-14F596F7946B}" type="datetimeFigureOut">
              <a:rPr lang="en-US"/>
              <a:pPr>
                <a:defRPr/>
              </a:pPr>
              <a:t>1/10/15</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F0755091-D137-9B4B-A853-C4FC2716EF92}" type="slidenum">
              <a:rPr lang="en-US"/>
              <a:pPr>
                <a:defRPr/>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560308518"/>
      </p:ext>
    </p:extLst>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3"/>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 Placeholder 2"/>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en-US" smtClean="0"/>
              <a:t>Click to edit Master title style</a:t>
            </a:r>
            <a:endParaRPr lang="en-US"/>
          </a:p>
        </p:txBody>
      </p:sp>
      <p:sp>
        <p:nvSpPr>
          <p:cNvPr id="7" name="Date Placeholder 11"/>
          <p:cNvSpPr>
            <a:spLocks noGrp="1"/>
          </p:cNvSpPr>
          <p:nvPr>
            <p:ph type="dt" sz="half" idx="10"/>
          </p:nvPr>
        </p:nvSpPr>
        <p:spPr/>
        <p:txBody>
          <a:bodyPr/>
          <a:lstStyle>
            <a:lvl1pPr>
              <a:defRPr smtClean="0"/>
            </a:lvl1pPr>
          </a:lstStyle>
          <a:p>
            <a:pPr>
              <a:defRPr/>
            </a:pPr>
            <a:fld id="{01240AA1-8516-6D45-9CC0-C5862894B289}" type="datetimeFigureOut">
              <a:rPr lang="en-US"/>
              <a:pPr>
                <a:defRPr/>
              </a:pPr>
              <a:t>1/10/15</a:t>
            </a:fld>
            <a:endParaRPr lang="en-US"/>
          </a:p>
        </p:txBody>
      </p:sp>
      <p:sp>
        <p:nvSpPr>
          <p:cNvPr id="8" name="Slide Number Placeholder 12"/>
          <p:cNvSpPr>
            <a:spLocks noGrp="1"/>
          </p:cNvSpPr>
          <p:nvPr>
            <p:ph type="sldNum" sz="quarter" idx="11"/>
          </p:nvPr>
        </p:nvSpPr>
        <p:spPr>
          <a:xfrm>
            <a:off x="0" y="1752600"/>
            <a:ext cx="1295400" cy="701675"/>
          </a:xfrm>
        </p:spPr>
        <p:txBody>
          <a:bodyPr>
            <a:noAutofit/>
          </a:bodyPr>
          <a:lstStyle>
            <a:lvl1pPr>
              <a:defRPr sz="2400" smtClean="0"/>
            </a:lvl1pPr>
          </a:lstStyle>
          <a:p>
            <a:pPr>
              <a:defRPr/>
            </a:pPr>
            <a:fld id="{BFF6D7E9-30F6-0642-9CF8-911BD0BB5D81}" type="slidenum">
              <a:rPr lang="en-US"/>
              <a:pPr>
                <a:defRPr/>
              </a:pPr>
              <a:t>‹#›</a:t>
            </a:fld>
            <a:endParaRPr lang="en-US"/>
          </a:p>
        </p:txBody>
      </p:sp>
      <p:sp>
        <p:nvSpPr>
          <p:cNvPr id="9" name="Footer Placeholder 13"/>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91377801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609600"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844901"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7"/>
          <p:cNvSpPr>
            <a:spLocks noGrp="1"/>
          </p:cNvSpPr>
          <p:nvPr>
            <p:ph type="dt" sz="half" idx="10"/>
          </p:nvPr>
        </p:nvSpPr>
        <p:spPr/>
        <p:txBody>
          <a:bodyPr/>
          <a:lstStyle>
            <a:lvl1pPr>
              <a:defRPr smtClean="0"/>
            </a:lvl1pPr>
          </a:lstStyle>
          <a:p>
            <a:pPr>
              <a:defRPr/>
            </a:pPr>
            <a:fld id="{CA1B2F54-D05B-BE42-8EBD-3C3A14783146}" type="datetimeFigureOut">
              <a:rPr lang="en-US"/>
              <a:pPr>
                <a:defRPr/>
              </a:pPr>
              <a:t>1/10/15</a:t>
            </a:fld>
            <a:endParaRPr lang="en-US"/>
          </a:p>
        </p:txBody>
      </p:sp>
      <p:sp>
        <p:nvSpPr>
          <p:cNvPr id="6" name="Slide Number Placeholder 9"/>
          <p:cNvSpPr>
            <a:spLocks noGrp="1"/>
          </p:cNvSpPr>
          <p:nvPr>
            <p:ph type="sldNum" sz="quarter" idx="11"/>
          </p:nvPr>
        </p:nvSpPr>
        <p:spPr/>
        <p:txBody>
          <a:bodyPr/>
          <a:lstStyle>
            <a:lvl1pPr>
              <a:defRPr smtClean="0"/>
            </a:lvl1pPr>
          </a:lstStyle>
          <a:p>
            <a:pPr>
              <a:defRPr/>
            </a:pPr>
            <a:fld id="{AD07F1BD-04B8-F440-8FBA-FA8932BD1E2B}" type="slidenum">
              <a:rPr lang="en-US"/>
              <a:pPr>
                <a:defRPr/>
              </a:pPr>
              <a:t>‹#›</a:t>
            </a:fld>
            <a:endParaRPr lang="en-US"/>
          </a:p>
        </p:txBody>
      </p:sp>
      <p:sp>
        <p:nvSpPr>
          <p:cNvPr id="7" name="Footer Placeholder 11"/>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247564656"/>
      </p:ext>
    </p:extLst>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609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800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7" name="Date Placeholder 9"/>
          <p:cNvSpPr>
            <a:spLocks noGrp="1"/>
          </p:cNvSpPr>
          <p:nvPr>
            <p:ph type="dt" sz="half" idx="10"/>
          </p:nvPr>
        </p:nvSpPr>
        <p:spPr/>
        <p:txBody>
          <a:bodyPr/>
          <a:lstStyle>
            <a:lvl1pPr>
              <a:defRPr smtClean="0"/>
            </a:lvl1pPr>
          </a:lstStyle>
          <a:p>
            <a:pPr>
              <a:defRPr/>
            </a:pPr>
            <a:fld id="{007D7690-554D-B34B-AF70-298B176C1B9F}" type="datetimeFigureOut">
              <a:rPr lang="en-US"/>
              <a:pPr>
                <a:defRPr/>
              </a:pPr>
              <a:t>1/10/15</a:t>
            </a:fld>
            <a:endParaRPr lang="en-US"/>
          </a:p>
        </p:txBody>
      </p:sp>
      <p:sp>
        <p:nvSpPr>
          <p:cNvPr id="8" name="Slide Number Placeholder 11"/>
          <p:cNvSpPr>
            <a:spLocks noGrp="1"/>
          </p:cNvSpPr>
          <p:nvPr>
            <p:ph type="sldNum" sz="quarter" idx="11"/>
          </p:nvPr>
        </p:nvSpPr>
        <p:spPr/>
        <p:txBody>
          <a:bodyPr/>
          <a:lstStyle>
            <a:lvl1pPr>
              <a:defRPr smtClean="0"/>
            </a:lvl1pPr>
          </a:lstStyle>
          <a:p>
            <a:pPr>
              <a:defRPr/>
            </a:pPr>
            <a:fld id="{37483EAC-AFF2-B045-B784-1AA13B3FC30B}" type="slidenum">
              <a:rPr lang="en-US"/>
              <a:pPr>
                <a:defRPr/>
              </a:pPr>
              <a:t>‹#›</a:t>
            </a:fld>
            <a:endParaRPr lang="en-US"/>
          </a:p>
        </p:txBody>
      </p:sp>
      <p:sp>
        <p:nvSpPr>
          <p:cNvPr id="9" name="Footer Placeholder 13"/>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593380578"/>
      </p:ext>
    </p:extLst>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C8E90C0F-0E53-BD40-996B-8F65EEEC63E8}" type="datetimeFigureOut">
              <a:rPr lang="en-US"/>
              <a:pPr>
                <a:defRPr/>
              </a:pPr>
              <a:t>1/10/15</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688768E6-674D-7D4B-B358-D004C61E7D64}" type="slidenum">
              <a:rPr lang="en-US"/>
              <a:pPr>
                <a:defRPr/>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878643214"/>
      </p:ext>
    </p:extLst>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smtClean="0"/>
            </a:lvl1pPr>
          </a:lstStyle>
          <a:p>
            <a:pPr>
              <a:defRPr/>
            </a:pPr>
            <a:fld id="{ABA19C2E-EC11-E44E-BA44-0464D476D66D}" type="datetimeFigureOut">
              <a:rPr lang="en-US"/>
              <a:pPr>
                <a:defRPr/>
              </a:pPr>
              <a:t>1/10/15</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smtClean="0">
                <a:solidFill>
                  <a:schemeClr val="tx2"/>
                </a:solidFill>
              </a:defRPr>
            </a:lvl1pPr>
          </a:lstStyle>
          <a:p>
            <a:pPr>
              <a:defRPr/>
            </a:pPr>
            <a:fld id="{CAA2854B-996B-5D42-8AC0-D455B2660EC0}" type="slidenum">
              <a:rPr lang="en-US"/>
              <a:pPr>
                <a:defRPr/>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151054750"/>
      </p:ext>
    </p:extLst>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lstStyle>
            <a:lvl1pPr algn="l">
              <a:buNone/>
              <a:defRPr sz="4400" b="0"/>
            </a:lvl1pPr>
          </a:lstStyle>
          <a:p>
            <a:r>
              <a:rPr lang="en-US" smtClean="0"/>
              <a:t>Click to edit Master title style</a:t>
            </a:r>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8B11D780-4EDD-824A-A222-D9C450FB46F4}" type="datetimeFigureOut">
              <a:rPr lang="en-US"/>
              <a:pPr>
                <a:defRPr/>
              </a:pPr>
              <a:t>1/10/15</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779010A7-C6E2-6F4D-B9D0-AB9C9EBA2738}" type="slidenum">
              <a:rPr lang="en-US"/>
              <a:pPr>
                <a:defRPr/>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412542183"/>
      </p:ext>
    </p:extLst>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5" name="Rectangle 4"/>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2" name="Title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en-US" noProof="0" smtClean="0"/>
              <a:t>Drag picture to placeholder or click icon to add</a:t>
            </a:r>
            <a:endParaRPr lang="en-US" noProof="0" dirty="0"/>
          </a:p>
        </p:txBody>
      </p:sp>
      <p:sp>
        <p:nvSpPr>
          <p:cNvPr id="9" name="Date Placeholder 11"/>
          <p:cNvSpPr>
            <a:spLocks noGrp="1"/>
          </p:cNvSpPr>
          <p:nvPr>
            <p:ph type="dt" sz="half" idx="10"/>
          </p:nvPr>
        </p:nvSpPr>
        <p:spPr>
          <a:xfrm>
            <a:off x="6248400" y="6248400"/>
            <a:ext cx="2667000" cy="365125"/>
          </a:xfrm>
        </p:spPr>
        <p:txBody>
          <a:bodyPr/>
          <a:lstStyle>
            <a:lvl1pPr>
              <a:defRPr smtClean="0"/>
            </a:lvl1pPr>
          </a:lstStyle>
          <a:p>
            <a:pPr>
              <a:defRPr/>
            </a:pPr>
            <a:fld id="{D3F8DC02-1229-5F46-A0E3-F4D2CD9BE4A3}" type="datetimeFigureOut">
              <a:rPr lang="en-US"/>
              <a:pPr>
                <a:defRPr/>
              </a:pPr>
              <a:t>1/10/15</a:t>
            </a:fld>
            <a:endParaRPr lang="en-US"/>
          </a:p>
        </p:txBody>
      </p:sp>
      <p:sp>
        <p:nvSpPr>
          <p:cNvPr id="10" name="Slide Number Placeholder 12"/>
          <p:cNvSpPr>
            <a:spLocks noGrp="1"/>
          </p:cNvSpPr>
          <p:nvPr>
            <p:ph type="sldNum" sz="quarter" idx="11"/>
          </p:nvPr>
        </p:nvSpPr>
        <p:spPr>
          <a:xfrm>
            <a:off x="0" y="4667250"/>
            <a:ext cx="1447800" cy="663575"/>
          </a:xfrm>
        </p:spPr>
        <p:txBody>
          <a:bodyPr/>
          <a:lstStyle>
            <a:lvl1pPr>
              <a:defRPr sz="2800" smtClean="0"/>
            </a:lvl1pPr>
          </a:lstStyle>
          <a:p>
            <a:pPr>
              <a:defRPr/>
            </a:pPr>
            <a:fld id="{300B0AA0-90D1-D34E-A251-1A4646AB7B0C}" type="slidenum">
              <a:rPr lang="en-US"/>
              <a:pPr>
                <a:defRPr/>
              </a:pPr>
              <a:t>‹#›</a:t>
            </a:fld>
            <a:endParaRPr lang="en-US"/>
          </a:p>
        </p:txBody>
      </p:sp>
      <p:sp>
        <p:nvSpPr>
          <p:cNvPr id="11" name="Footer Placeholder 13"/>
          <p:cNvSpPr>
            <a:spLocks noGrp="1"/>
          </p:cNvSpPr>
          <p:nvPr>
            <p:ph type="ftr" sz="quarter" idx="12"/>
          </p:nvPr>
        </p:nvSpPr>
        <p:spPr>
          <a:xfrm>
            <a:off x="1600200" y="6248400"/>
            <a:ext cx="4572000" cy="365125"/>
          </a:xfrm>
        </p:spPr>
        <p:txBody>
          <a:bodyPr rtlCol="0"/>
          <a:lstStyle>
            <a:lvl1pPr>
              <a:defRPr/>
            </a:lvl1pPr>
          </a:lstStyle>
          <a:p>
            <a:pPr>
              <a:defRPr/>
            </a:pPr>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73708818"/>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609600" y="228600"/>
            <a:ext cx="8153400" cy="990600"/>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12"/>
          <p:cNvSpPr>
            <a:spLocks noGrp="1"/>
          </p:cNvSpPr>
          <p:nvPr>
            <p:ph type="body" idx="1"/>
          </p:nvPr>
        </p:nvSpPr>
        <p:spPr bwMode="auto">
          <a:xfrm>
            <a:off x="612775" y="1600200"/>
            <a:ext cx="8153400" cy="4525963"/>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wrap="square" lIns="91440" tIns="45720" rIns="91440" bIns="45720" numCol="1" anchor="ctr" anchorCtr="0" compatLnSpc="1">
            <a:prstTxWarp prst="textNoShape">
              <a:avLst/>
            </a:prstTxWarp>
          </a:bodyPr>
          <a:lstStyle>
            <a:lvl1pPr>
              <a:defRPr sz="1400" smtClean="0">
                <a:solidFill>
                  <a:schemeClr val="tx2"/>
                </a:solidFill>
              </a:defRPr>
            </a:lvl1pPr>
          </a:lstStyle>
          <a:p>
            <a:pPr>
              <a:defRPr/>
            </a:pPr>
            <a:fld id="{A21F58FE-D55B-E84F-9A42-D536634158C7}" type="datetimeFigureOut">
              <a:rPr lang="en-US"/>
              <a:pPr>
                <a:defRPr/>
              </a:pPr>
              <a:t>1/10/15</a:t>
            </a:fld>
            <a:endParaRPr lang="en-US"/>
          </a:p>
        </p:txBody>
      </p:sp>
      <p:sp>
        <p:nvSpPr>
          <p:cNvPr id="3" name="Footer Placeholder 2"/>
          <p:cNvSpPr>
            <a:spLocks noGrp="1"/>
          </p:cNvSpPr>
          <p:nvPr>
            <p:ph type="ftr" sz="quarter" idx="3"/>
          </p:nvPr>
        </p:nvSpPr>
        <p:spPr>
          <a:xfrm>
            <a:off x="609600" y="6248400"/>
            <a:ext cx="5421313" cy="365125"/>
          </a:xfrm>
          <a:prstGeom prst="rect">
            <a:avLst/>
          </a:prstGeom>
        </p:spPr>
        <p:txBody>
          <a:bodyPr vert="horz" anchor="ctr"/>
          <a:lstStyle>
            <a:lvl1pPr algn="r" eaLnBrk="1" fontAlgn="auto" latinLnBrk="0" hangingPunct="1">
              <a:spcBef>
                <a:spcPts val="0"/>
              </a:spcBef>
              <a:spcAft>
                <a:spcPts val="0"/>
              </a:spcAft>
              <a:defRPr kumimoji="0" sz="1400">
                <a:solidFill>
                  <a:schemeClr val="tx2"/>
                </a:solidFill>
                <a:latin typeface="+mn-lt"/>
                <a:ea typeface="+mn-ea"/>
                <a:cs typeface="+mn-cs"/>
              </a:defRPr>
            </a:lvl1pPr>
          </a:lstStyle>
          <a:p>
            <a:pPr>
              <a:defRPr/>
            </a:pPr>
            <a:endParaRPr lang="en-US"/>
          </a:p>
        </p:txBody>
      </p:sp>
      <p:sp>
        <p:nvSpPr>
          <p:cNvPr id="7" name="Rectangle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Slide Number Placeholder 22"/>
          <p:cNvSpPr>
            <a:spLocks noGrp="1"/>
          </p:cNvSpPr>
          <p:nvPr>
            <p:ph type="sldNum" sz="quarter" idx="4"/>
          </p:nvPr>
        </p:nvSpPr>
        <p:spPr>
          <a:xfrm>
            <a:off x="0" y="1271588"/>
            <a:ext cx="533400" cy="244475"/>
          </a:xfrm>
          <a:prstGeom prst="rect">
            <a:avLst/>
          </a:prstGeom>
        </p:spPr>
        <p:txBody>
          <a:bodyPr vert="horz" wrap="square" lIns="91440" tIns="45720" rIns="91440" bIns="45720" numCol="1" anchor="ctr" anchorCtr="0" compatLnSpc="1">
            <a:prstTxWarp prst="textNoShape">
              <a:avLst/>
            </a:prstTxWarp>
            <a:normAutofit/>
          </a:bodyPr>
          <a:lstStyle>
            <a:lvl1pPr algn="ctr">
              <a:defRPr sz="1400" b="1" smtClean="0">
                <a:solidFill>
                  <a:srgbClr val="FFFFFF"/>
                </a:solidFill>
              </a:defRPr>
            </a:lvl1pPr>
          </a:lstStyle>
          <a:p>
            <a:pPr>
              <a:defRPr/>
            </a:pPr>
            <a:fld id="{63BB604A-4976-D04E-92DE-85E3748B1A2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289" r:id="rId1"/>
    <p:sldLayoutId id="2147484252" r:id="rId2"/>
    <p:sldLayoutId id="2147484290" r:id="rId3"/>
    <p:sldLayoutId id="2147484291" r:id="rId4"/>
    <p:sldLayoutId id="2147484292" r:id="rId5"/>
    <p:sldLayoutId id="2147484253" r:id="rId6"/>
    <p:sldLayoutId id="2147484293" r:id="rId7"/>
    <p:sldLayoutId id="2147484254" r:id="rId8"/>
    <p:sldLayoutId id="2147484294" r:id="rId9"/>
    <p:sldLayoutId id="2147484255" r:id="rId10"/>
    <p:sldLayoutId id="2147484295" r:id="rId11"/>
  </p:sldLayoutIdLst>
  <p:txStyles>
    <p:titleStyle>
      <a:lvl1pPr algn="l" rtl="0" eaLnBrk="0" fontAlgn="base" hangingPunct="0">
        <a:spcBef>
          <a:spcPct val="0"/>
        </a:spcBef>
        <a:spcAft>
          <a:spcPct val="0"/>
        </a:spcAft>
        <a:defRPr sz="4400" kern="1200">
          <a:solidFill>
            <a:schemeClr val="tx2"/>
          </a:solidFill>
          <a:latin typeface="+mj-lt"/>
          <a:ea typeface="MS PGothic" pitchFamily="34" charset="-128"/>
          <a:cs typeface="MS PGothic" charset="0"/>
        </a:defRPr>
      </a:lvl1pPr>
      <a:lvl2pPr algn="l" rtl="0" eaLnBrk="0" fontAlgn="base" hangingPunct="0">
        <a:spcBef>
          <a:spcPct val="0"/>
        </a:spcBef>
        <a:spcAft>
          <a:spcPct val="0"/>
        </a:spcAft>
        <a:defRPr sz="4400">
          <a:solidFill>
            <a:schemeClr val="tx2"/>
          </a:solidFill>
          <a:latin typeface="Tw Cen MT" pitchFamily="34" charset="0"/>
          <a:ea typeface="MS PGothic" pitchFamily="34" charset="-128"/>
          <a:cs typeface="MS PGothic" charset="0"/>
        </a:defRPr>
      </a:lvl2pPr>
      <a:lvl3pPr algn="l" rtl="0" eaLnBrk="0" fontAlgn="base" hangingPunct="0">
        <a:spcBef>
          <a:spcPct val="0"/>
        </a:spcBef>
        <a:spcAft>
          <a:spcPct val="0"/>
        </a:spcAft>
        <a:defRPr sz="4400">
          <a:solidFill>
            <a:schemeClr val="tx2"/>
          </a:solidFill>
          <a:latin typeface="Tw Cen MT" pitchFamily="34" charset="0"/>
          <a:ea typeface="MS PGothic" pitchFamily="34" charset="-128"/>
          <a:cs typeface="MS PGothic" charset="0"/>
        </a:defRPr>
      </a:lvl3pPr>
      <a:lvl4pPr algn="l" rtl="0" eaLnBrk="0" fontAlgn="base" hangingPunct="0">
        <a:spcBef>
          <a:spcPct val="0"/>
        </a:spcBef>
        <a:spcAft>
          <a:spcPct val="0"/>
        </a:spcAft>
        <a:defRPr sz="4400">
          <a:solidFill>
            <a:schemeClr val="tx2"/>
          </a:solidFill>
          <a:latin typeface="Tw Cen MT" pitchFamily="34" charset="0"/>
          <a:ea typeface="MS PGothic" pitchFamily="34" charset="-128"/>
          <a:cs typeface="MS PGothic" charset="0"/>
        </a:defRPr>
      </a:lvl4pPr>
      <a:lvl5pPr algn="l" rtl="0" eaLnBrk="0" fontAlgn="base" hangingPunct="0">
        <a:spcBef>
          <a:spcPct val="0"/>
        </a:spcBef>
        <a:spcAft>
          <a:spcPct val="0"/>
        </a:spcAft>
        <a:defRPr sz="4400">
          <a:solidFill>
            <a:schemeClr val="tx2"/>
          </a:solidFill>
          <a:latin typeface="Tw Cen MT" pitchFamily="34" charset="0"/>
          <a:ea typeface="MS PGothic" pitchFamily="34" charset="-128"/>
          <a:cs typeface="MS PGothic" charset="0"/>
        </a:defRPr>
      </a:lvl5pPr>
      <a:lvl6pPr marL="457200" algn="l" rtl="0" fontAlgn="base">
        <a:spcBef>
          <a:spcPct val="0"/>
        </a:spcBef>
        <a:spcAft>
          <a:spcPct val="0"/>
        </a:spcAft>
        <a:defRPr sz="4400">
          <a:solidFill>
            <a:schemeClr val="tx2"/>
          </a:solidFill>
          <a:latin typeface="Tw Cen MT" pitchFamily="34" charset="0"/>
          <a:ea typeface="MS PGothic" pitchFamily="34" charset="-128"/>
        </a:defRPr>
      </a:lvl6pPr>
      <a:lvl7pPr marL="914400" algn="l" rtl="0" fontAlgn="base">
        <a:spcBef>
          <a:spcPct val="0"/>
        </a:spcBef>
        <a:spcAft>
          <a:spcPct val="0"/>
        </a:spcAft>
        <a:defRPr sz="4400">
          <a:solidFill>
            <a:schemeClr val="tx2"/>
          </a:solidFill>
          <a:latin typeface="Tw Cen MT" pitchFamily="34" charset="0"/>
          <a:ea typeface="MS PGothic" pitchFamily="34" charset="-128"/>
        </a:defRPr>
      </a:lvl7pPr>
      <a:lvl8pPr marL="1371600" algn="l" rtl="0" fontAlgn="base">
        <a:spcBef>
          <a:spcPct val="0"/>
        </a:spcBef>
        <a:spcAft>
          <a:spcPct val="0"/>
        </a:spcAft>
        <a:defRPr sz="4400">
          <a:solidFill>
            <a:schemeClr val="tx2"/>
          </a:solidFill>
          <a:latin typeface="Tw Cen MT" pitchFamily="34" charset="0"/>
          <a:ea typeface="MS PGothic" pitchFamily="34" charset="-128"/>
        </a:defRPr>
      </a:lvl8pPr>
      <a:lvl9pPr marL="1828800" algn="l" rtl="0" fontAlgn="base">
        <a:spcBef>
          <a:spcPct val="0"/>
        </a:spcBef>
        <a:spcAft>
          <a:spcPct val="0"/>
        </a:spcAft>
        <a:defRPr sz="4400">
          <a:solidFill>
            <a:schemeClr val="tx2"/>
          </a:solidFill>
          <a:latin typeface="Tw Cen MT" pitchFamily="34" charset="0"/>
          <a:ea typeface="MS PGothic" pitchFamily="34" charset="-128"/>
        </a:defRPr>
      </a:lvl9pPr>
    </p:titleStyle>
    <p:bodyStyle>
      <a:lvl1pPr marL="319088" indent="-319088" algn="l" rtl="0" eaLnBrk="0" fontAlgn="base" hangingPunct="0">
        <a:spcBef>
          <a:spcPts val="700"/>
        </a:spcBef>
        <a:spcAft>
          <a:spcPct val="0"/>
        </a:spcAft>
        <a:buClr>
          <a:schemeClr val="accent2"/>
        </a:buClr>
        <a:buSzPct val="60000"/>
        <a:buFont typeface="Wingdings" charset="0"/>
        <a:buChar char=""/>
        <a:defRPr sz="2900" kern="1200">
          <a:solidFill>
            <a:schemeClr val="tx1"/>
          </a:solidFill>
          <a:latin typeface="+mn-lt"/>
          <a:ea typeface="MS PGothic" pitchFamily="34" charset="-128"/>
          <a:cs typeface="MS PGothic" charset="0"/>
        </a:defRPr>
      </a:lvl1pPr>
      <a:lvl2pPr marL="639763" indent="-273050" algn="l" rtl="0" eaLnBrk="0" fontAlgn="base" hangingPunct="0">
        <a:spcBef>
          <a:spcPts val="550"/>
        </a:spcBef>
        <a:spcAft>
          <a:spcPct val="0"/>
        </a:spcAft>
        <a:buClr>
          <a:schemeClr val="accent1"/>
        </a:buClr>
        <a:buSzPct val="70000"/>
        <a:buFont typeface="Wingdings 2" charset="0"/>
        <a:buChar char=""/>
        <a:defRPr sz="2600" kern="1200">
          <a:solidFill>
            <a:schemeClr val="tx1"/>
          </a:solidFill>
          <a:latin typeface="+mn-lt"/>
          <a:ea typeface="MS PGothic" pitchFamily="34" charset="-128"/>
          <a:cs typeface="MS PGothic" charset="0"/>
        </a:defRPr>
      </a:lvl2pPr>
      <a:lvl3pPr marL="914400" indent="-228600" algn="l" rtl="0" eaLnBrk="0" fontAlgn="base" hangingPunct="0">
        <a:spcBef>
          <a:spcPts val="500"/>
        </a:spcBef>
        <a:spcAft>
          <a:spcPct val="0"/>
        </a:spcAft>
        <a:buClr>
          <a:schemeClr val="accent2"/>
        </a:buClr>
        <a:buSzPct val="75000"/>
        <a:buFont typeface="Wingdings" charset="0"/>
        <a:buChar char=""/>
        <a:defRPr sz="2300" kern="1200">
          <a:solidFill>
            <a:schemeClr val="tx1"/>
          </a:solidFill>
          <a:latin typeface="+mn-lt"/>
          <a:ea typeface="MS PGothic" pitchFamily="34" charset="-128"/>
          <a:cs typeface="MS PGothic" charset="0"/>
        </a:defRPr>
      </a:lvl3pPr>
      <a:lvl4pPr marL="1371600" indent="-228600" algn="l" rtl="0" eaLnBrk="0" fontAlgn="base" hangingPunct="0">
        <a:spcBef>
          <a:spcPts val="400"/>
        </a:spcBef>
        <a:spcAft>
          <a:spcPct val="0"/>
        </a:spcAft>
        <a:buClr>
          <a:srgbClr val="A5AB81"/>
        </a:buClr>
        <a:buSzPct val="75000"/>
        <a:buFont typeface="Wingdings" charset="0"/>
        <a:buChar char=""/>
        <a:defRPr sz="2000" kern="1200">
          <a:solidFill>
            <a:schemeClr val="tx1"/>
          </a:solidFill>
          <a:latin typeface="+mn-lt"/>
          <a:ea typeface="MS PGothic" pitchFamily="34" charset="-128"/>
          <a:cs typeface="MS PGothic" charset="0"/>
        </a:defRPr>
      </a:lvl4pPr>
      <a:lvl5pPr marL="1828800" indent="-228600" algn="l" rtl="0" eaLnBrk="0" fontAlgn="base" hangingPunct="0">
        <a:spcBef>
          <a:spcPts val="400"/>
        </a:spcBef>
        <a:spcAft>
          <a:spcPct val="0"/>
        </a:spcAft>
        <a:buClr>
          <a:srgbClr val="D8B25C"/>
        </a:buClr>
        <a:buSzPct val="65000"/>
        <a:buFont typeface="Wingdings" charset="0"/>
        <a:buChar char=""/>
        <a:defRPr sz="2000" kern="1200">
          <a:solidFill>
            <a:schemeClr val="tx1"/>
          </a:solidFill>
          <a:latin typeface="+mn-lt"/>
          <a:ea typeface="MS PGothic" pitchFamily="34" charset="-128"/>
          <a:cs typeface="MS PGothic" charset="0"/>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cSld>
    <p:bg>
      <p:bgPr>
        <a:solidFill>
          <a:schemeClr val="tx2"/>
        </a:solidFill>
        <a:effectLst/>
      </p:bgPr>
    </p:bg>
    <p:spTree>
      <p:nvGrpSpPr>
        <p:cNvPr id="1" name=""/>
        <p:cNvGrpSpPr/>
        <p:nvPr/>
      </p:nvGrpSpPr>
      <p:grpSpPr>
        <a:xfrm>
          <a:off x="0" y="0"/>
          <a:ext cx="0" cy="0"/>
          <a:chOff x="0" y="0"/>
          <a:chExt cx="0" cy="0"/>
        </a:xfrm>
      </p:grpSpPr>
      <p:sp>
        <p:nvSpPr>
          <p:cNvPr id="4" name="Title 1"/>
          <p:cNvSpPr txBox="1">
            <a:spLocks/>
          </p:cNvSpPr>
          <p:nvPr/>
        </p:nvSpPr>
        <p:spPr bwMode="auto">
          <a:xfrm>
            <a:off x="152400" y="228601"/>
            <a:ext cx="8839200" cy="1014318"/>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vert="horz" wrap="square" lIns="91440" tIns="45720" rIns="91440" bIns="45720" numCol="1" rtlCol="0" anchor="ctr" anchorCtr="0" compatLnSpc="1">
            <a:prstTxWarp prst="textNoShape">
              <a:avLst/>
            </a:prstTxWarp>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6000" b="1" i="0" u="none" strike="noStrike" kern="1200" cap="none" spc="0" normalizeH="0" baseline="0" noProof="0" dirty="0" smtClean="0">
                <a:ln>
                  <a:noFill/>
                </a:ln>
                <a:solidFill>
                  <a:srgbClr val="FFFFFF"/>
                </a:solidFill>
                <a:effectLst/>
                <a:uLnTx/>
                <a:uFillTx/>
                <a:latin typeface="Cambria"/>
                <a:ea typeface="MS PGothic" pitchFamily="34" charset="-128"/>
                <a:cs typeface="Cambria"/>
              </a:rPr>
              <a:t>Acts 2:42-47</a:t>
            </a:r>
            <a:endParaRPr kumimoji="0" lang="en-US" sz="6000" b="1" i="0" u="none" strike="noStrike" kern="1200" cap="none" spc="0" normalizeH="0" baseline="0" noProof="0" dirty="0">
              <a:ln>
                <a:noFill/>
              </a:ln>
              <a:solidFill>
                <a:srgbClr val="FFFFFF"/>
              </a:solidFill>
              <a:effectLst/>
              <a:uLnTx/>
              <a:uFillTx/>
              <a:latin typeface="Cambria"/>
              <a:ea typeface="+mj-ea"/>
              <a:cs typeface="Cambria"/>
            </a:endParaRPr>
          </a:p>
        </p:txBody>
      </p:sp>
      <p:sp>
        <p:nvSpPr>
          <p:cNvPr id="5" name="Subtitle 2"/>
          <p:cNvSpPr txBox="1">
            <a:spLocks/>
          </p:cNvSpPr>
          <p:nvPr/>
        </p:nvSpPr>
        <p:spPr bwMode="auto">
          <a:xfrm>
            <a:off x="553976" y="1698625"/>
            <a:ext cx="8025913" cy="4448175"/>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defRPr/>
            </a:pPr>
            <a:r>
              <a:rPr kumimoji="0" lang="en-US" sz="3300" b="1" i="0" u="none" strike="noStrike" kern="1200" cap="none" spc="0" normalizeH="0" baseline="0" noProof="0" dirty="0" smtClean="0">
                <a:ln>
                  <a:noFill/>
                </a:ln>
                <a:solidFill>
                  <a:schemeClr val="bg1"/>
                </a:solidFill>
                <a:effectLst/>
                <a:uLnTx/>
                <a:uFillTx/>
                <a:latin typeface="Cambria"/>
                <a:ea typeface="MS PGothic" charset="0"/>
                <a:cs typeface="Cambria"/>
              </a:rPr>
              <a:t>“A</a:t>
            </a:r>
            <a:r>
              <a:rPr kumimoji="0" lang="en-US" sz="3300" b="0" i="0" u="none" strike="noStrike" kern="1200" cap="none" spc="0" normalizeH="0" baseline="0" noProof="0" dirty="0" smtClean="0">
                <a:ln>
                  <a:noFill/>
                </a:ln>
                <a:solidFill>
                  <a:schemeClr val="bg1"/>
                </a:solidFill>
                <a:effectLst/>
                <a:uLnTx/>
                <a:uFillTx/>
                <a:latin typeface="Cambria"/>
                <a:ea typeface="MS PGothic" charset="0"/>
                <a:cs typeface="Cambria"/>
              </a:rPr>
              <a:t>nd they continued steadfastly in the apostles’ doctrine and fellowship, in the breaking of bread, and in prayers. Then fear came upon every soul, and many wonders and signs were done through the apostles. Now all who believed were together, and had all things in common, and sold their possessions and goods, and divided them among all, as anyone had need…”</a:t>
            </a:r>
            <a:endParaRPr kumimoji="0" lang="en-US" sz="3300" b="1" i="0" u="none" strike="noStrike" kern="1200" cap="none" spc="0" normalizeH="0" baseline="0" noProof="0" dirty="0">
              <a:ln>
                <a:noFill/>
              </a:ln>
              <a:solidFill>
                <a:schemeClr val="bg1"/>
              </a:solidFill>
              <a:effectLst/>
              <a:uLnTx/>
              <a:uFillTx/>
              <a:latin typeface="Cambria"/>
              <a:ea typeface="MS PGothic" charset="0"/>
              <a:cs typeface="Cambria"/>
            </a:endParaRPr>
          </a:p>
        </p:txBody>
      </p:sp>
      <p:sp>
        <p:nvSpPr>
          <p:cNvPr id="6" name="Rectangle 5"/>
          <p:cNvSpPr/>
          <p:nvPr/>
        </p:nvSpPr>
        <p:spPr>
          <a:xfrm flipV="1">
            <a:off x="0" y="1447800"/>
            <a:ext cx="533400" cy="10604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flipV="1">
            <a:off x="590550" y="1447799"/>
            <a:ext cx="8553450" cy="106043"/>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lide(fromBottom)">
                                      <p:cBhvr>
                                        <p:cTn id="7" dur="2000"/>
                                        <p:tgtEl>
                                          <p:spTgt spid="4"/>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3057" name="Title 1"/>
          <p:cNvSpPr>
            <a:spLocks noGrp="1"/>
          </p:cNvSpPr>
          <p:nvPr>
            <p:ph type="title"/>
          </p:nvPr>
        </p:nvSpPr>
        <p:spPr>
          <a:xfrm>
            <a:off x="612775" y="228600"/>
            <a:ext cx="8153400" cy="990600"/>
          </a:xfrm>
        </p:spPr>
        <p:txBody>
          <a:bodyPr/>
          <a:lstStyle/>
          <a:p>
            <a:pPr eaLnBrk="1" hangingPunct="1"/>
            <a:r>
              <a:rPr lang="en-US" sz="4700" b="1" dirty="0" smtClean="0">
                <a:latin typeface="Cambria"/>
                <a:ea typeface="MS PGothic" charset="0"/>
                <a:cs typeface="Cambria"/>
              </a:rPr>
              <a:t>The Character </a:t>
            </a:r>
            <a:r>
              <a:rPr lang="en-US" sz="4700" b="1" dirty="0">
                <a:latin typeface="Cambria"/>
                <a:ea typeface="MS PGothic" charset="0"/>
                <a:cs typeface="Cambria"/>
              </a:rPr>
              <a:t>of the Church</a:t>
            </a:r>
          </a:p>
        </p:txBody>
      </p:sp>
      <p:sp>
        <p:nvSpPr>
          <p:cNvPr id="3" name="Content Placeholder 2"/>
          <p:cNvSpPr>
            <a:spLocks noGrp="1"/>
          </p:cNvSpPr>
          <p:nvPr>
            <p:ph sz="quarter" idx="1"/>
          </p:nvPr>
        </p:nvSpPr>
        <p:spPr>
          <a:xfrm>
            <a:off x="612775" y="1752600"/>
            <a:ext cx="8153400" cy="4934836"/>
          </a:xfrm>
        </p:spPr>
        <p:txBody>
          <a:bodyPr>
            <a:normAutofit fontScale="92500" lnSpcReduction="20000"/>
          </a:bodyPr>
          <a:lstStyle/>
          <a:p>
            <a:pPr marL="320040" indent="-320040" eaLnBrk="1" fontAlgn="auto" hangingPunct="1">
              <a:spcAft>
                <a:spcPts val="0"/>
              </a:spcAft>
              <a:buNone/>
              <a:defRPr/>
            </a:pPr>
            <a:r>
              <a:rPr lang="en-US" sz="4324" b="1" dirty="0" smtClean="0">
                <a:latin typeface="Cambria"/>
                <a:ea typeface="+mn-ea"/>
                <a:cs typeface="Cambria"/>
              </a:rPr>
              <a:t>An Evangelistic Church</a:t>
            </a:r>
            <a:endParaRPr lang="en-US" sz="1200" dirty="0" smtClean="0">
              <a:latin typeface="Cambria"/>
              <a:ea typeface="+mn-ea"/>
              <a:cs typeface="Cambria"/>
            </a:endParaRPr>
          </a:p>
          <a:p>
            <a:pPr marL="320040" indent="-320040" eaLnBrk="1" fontAlgn="auto" hangingPunct="1">
              <a:spcBef>
                <a:spcPts val="1300"/>
              </a:spcBef>
              <a:spcAft>
                <a:spcPts val="0"/>
              </a:spcAft>
              <a:buFont typeface="Wingdings"/>
              <a:buChar char=""/>
              <a:defRPr/>
            </a:pPr>
            <a:r>
              <a:rPr lang="en-US" sz="3300" dirty="0" smtClean="0">
                <a:latin typeface="Cambria"/>
                <a:ea typeface="+mn-ea"/>
                <a:cs typeface="Cambria"/>
              </a:rPr>
              <a:t>The Lord added to the church daily those who were being saved (Acts 2:47).</a:t>
            </a:r>
          </a:p>
          <a:p>
            <a:pPr marL="320040" indent="-320040" eaLnBrk="1" fontAlgn="auto" hangingPunct="1">
              <a:spcBef>
                <a:spcPts val="1300"/>
              </a:spcBef>
              <a:spcAft>
                <a:spcPts val="0"/>
              </a:spcAft>
              <a:buFont typeface="Wingdings"/>
              <a:buChar char=""/>
              <a:defRPr/>
            </a:pPr>
            <a:r>
              <a:rPr lang="en-US" sz="3300" dirty="0" smtClean="0">
                <a:latin typeface="Cambria"/>
                <a:ea typeface="+mn-ea"/>
                <a:cs typeface="Cambria"/>
              </a:rPr>
              <a:t>This shows they continued teaching others (Acts 4:4; 5:14; 6:7).</a:t>
            </a:r>
          </a:p>
          <a:p>
            <a:pPr marL="320040" indent="-320040" eaLnBrk="1" fontAlgn="auto" hangingPunct="1">
              <a:spcBef>
                <a:spcPts val="1300"/>
              </a:spcBef>
              <a:spcAft>
                <a:spcPts val="0"/>
              </a:spcAft>
              <a:buFont typeface="Wingdings"/>
              <a:buChar char=""/>
              <a:defRPr/>
            </a:pPr>
            <a:r>
              <a:rPr lang="en-US" sz="3300" dirty="0" smtClean="0">
                <a:latin typeface="Cambria"/>
                <a:ea typeface="+mn-ea"/>
                <a:cs typeface="Cambria"/>
              </a:rPr>
              <a:t>Everyone was involved in this (Acts 8:4).</a:t>
            </a:r>
          </a:p>
          <a:p>
            <a:pPr marL="320040" indent="-320040" eaLnBrk="1" fontAlgn="auto" hangingPunct="1">
              <a:spcBef>
                <a:spcPts val="1300"/>
              </a:spcBef>
              <a:spcAft>
                <a:spcPts val="0"/>
              </a:spcAft>
              <a:buFont typeface="Wingdings"/>
              <a:buChar char=""/>
              <a:defRPr/>
            </a:pPr>
            <a:r>
              <a:rPr lang="en-US" sz="3300" dirty="0" smtClean="0">
                <a:latin typeface="Cambria"/>
                <a:ea typeface="+mn-ea"/>
                <a:cs typeface="Cambria"/>
              </a:rPr>
              <a:t>This continued Jesus’ charge to the apostles (Mark 16:15-16).</a:t>
            </a:r>
          </a:p>
          <a:p>
            <a:pPr marL="320040" indent="-320040" eaLnBrk="1" fontAlgn="auto" hangingPunct="1">
              <a:spcBef>
                <a:spcPts val="1300"/>
              </a:spcBef>
              <a:spcAft>
                <a:spcPts val="0"/>
              </a:spcAft>
              <a:buFont typeface="Wingdings"/>
              <a:buChar char=""/>
              <a:defRPr/>
            </a:pPr>
            <a:r>
              <a:rPr lang="en-US" sz="3300" dirty="0" smtClean="0">
                <a:latin typeface="Cambria"/>
                <a:ea typeface="+mn-ea"/>
                <a:cs typeface="Cambria"/>
              </a:rPr>
              <a:t>The power is in God’s word—we only need to tell it (Heb. 4:12)</a:t>
            </a:r>
          </a:p>
          <a:p>
            <a:pPr marL="320040" indent="-320040" eaLnBrk="1" fontAlgn="auto" hangingPunct="1">
              <a:spcBef>
                <a:spcPts val="1300"/>
              </a:spcBef>
              <a:spcAft>
                <a:spcPts val="0"/>
              </a:spcAft>
              <a:buFont typeface="Wingdings"/>
              <a:buChar char=""/>
              <a:defRPr/>
            </a:pPr>
            <a:endParaRPr lang="en-US" sz="3300" dirty="0" smtClean="0">
              <a:latin typeface="Cambria"/>
              <a:ea typeface="+mn-ea"/>
              <a:cs typeface="Cambria"/>
            </a:endParaRPr>
          </a:p>
          <a:p>
            <a:pPr marL="320040" indent="-320040" eaLnBrk="1" fontAlgn="auto" hangingPunct="1">
              <a:spcBef>
                <a:spcPts val="1300"/>
              </a:spcBef>
              <a:spcAft>
                <a:spcPts val="0"/>
              </a:spcAft>
              <a:buFont typeface="Wingdings"/>
              <a:buChar char=""/>
              <a:defRPr/>
            </a:pPr>
            <a:endParaRPr lang="en-US" sz="3300" dirty="0" smtClean="0">
              <a:latin typeface="Cambria"/>
              <a:ea typeface="+mn-ea"/>
              <a:cs typeface="Cambria"/>
            </a:endParaRPr>
          </a:p>
          <a:p>
            <a:pPr marL="320040" indent="-320040" eaLnBrk="1" fontAlgn="auto" hangingPunct="1">
              <a:spcBef>
                <a:spcPts val="1300"/>
              </a:spcBef>
              <a:spcAft>
                <a:spcPts val="0"/>
              </a:spcAft>
              <a:buFont typeface="Wingdings"/>
              <a:buChar char=""/>
              <a:defRPr/>
            </a:pPr>
            <a:endParaRPr lang="en-US" sz="3300" dirty="0" smtClean="0">
              <a:latin typeface="Cambria"/>
              <a:ea typeface="+mn-ea"/>
              <a:cs typeface="Cambria"/>
            </a:endParaRPr>
          </a:p>
          <a:p>
            <a:pPr marL="320040" indent="-320040" eaLnBrk="1" fontAlgn="auto" hangingPunct="1">
              <a:spcAft>
                <a:spcPts val="0"/>
              </a:spcAft>
              <a:buFont typeface="Wingdings"/>
              <a:buChar char=""/>
              <a:defRPr/>
            </a:pPr>
            <a:endParaRPr lang="en-US" sz="3600" dirty="0" smtClean="0">
              <a:latin typeface="Cambria"/>
              <a:ea typeface="+mn-ea"/>
              <a:cs typeface="Cambri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accel="50000" decel="5000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additive="base">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5"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accel="50000" decel="5000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additive="base">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1"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accel="50000" decel="5000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additive="base">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7"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accel="50000" decel="5000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additive="base">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3"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accel="50000" decel="50000" fill="hold" grpId="0" nodeType="click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 calcmode="lin" valueType="num">
                                      <p:cBhvr additive="base">
                                        <p:cTn id="3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9"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cSld>
    <p:bg>
      <p:bgPr>
        <a:solidFill>
          <a:schemeClr val="tx2"/>
        </a:solidFill>
        <a:effectLst/>
      </p:bgPr>
    </p:bg>
    <p:spTree>
      <p:nvGrpSpPr>
        <p:cNvPr id="1" name=""/>
        <p:cNvGrpSpPr/>
        <p:nvPr/>
      </p:nvGrpSpPr>
      <p:grpSpPr>
        <a:xfrm>
          <a:off x="0" y="0"/>
          <a:ext cx="0" cy="0"/>
          <a:chOff x="0" y="0"/>
          <a:chExt cx="0" cy="0"/>
        </a:xfrm>
      </p:grpSpPr>
      <p:sp>
        <p:nvSpPr>
          <p:cNvPr id="6" name="Subtitle 2"/>
          <p:cNvSpPr txBox="1">
            <a:spLocks/>
          </p:cNvSpPr>
          <p:nvPr/>
        </p:nvSpPr>
        <p:spPr bwMode="auto">
          <a:xfrm>
            <a:off x="553976" y="1972456"/>
            <a:ext cx="8025913" cy="4174344"/>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defRPr/>
            </a:pPr>
            <a:r>
              <a:rPr kumimoji="0" lang="en-US" sz="3300" b="1" i="0" u="none" strike="noStrike" kern="1200" cap="none" spc="0" normalizeH="0" baseline="0" noProof="0" dirty="0" smtClean="0">
                <a:ln>
                  <a:noFill/>
                </a:ln>
                <a:solidFill>
                  <a:schemeClr val="bg1"/>
                </a:solidFill>
                <a:effectLst/>
                <a:uLnTx/>
                <a:uFillTx/>
                <a:latin typeface="Cambria"/>
                <a:ea typeface="MS PGothic" charset="0"/>
                <a:cs typeface="Cambria"/>
              </a:rPr>
              <a:t>“</a:t>
            </a:r>
            <a:r>
              <a:rPr kumimoji="0" lang="en-US" sz="3300" b="0" i="0" u="none" strike="noStrike" kern="1200" cap="none" spc="0" normalizeH="0" baseline="0" noProof="0" dirty="0" smtClean="0">
                <a:ln>
                  <a:noFill/>
                </a:ln>
                <a:solidFill>
                  <a:schemeClr val="bg1"/>
                </a:solidFill>
                <a:effectLst/>
                <a:uLnTx/>
                <a:uFillTx/>
                <a:latin typeface="Cambria"/>
                <a:ea typeface="MS PGothic" charset="0"/>
                <a:cs typeface="Cambria"/>
              </a:rPr>
              <a:t>…So continuing daily with one accord in the temple, and breaking bread from house to house, they ate their food with gladness and simplicity of heart, praising God and having favor with all the people. And the Lord added to the church daily those who were being saved” (NKJV).</a:t>
            </a:r>
            <a:endParaRPr kumimoji="0" lang="en-US" sz="3300" b="1" i="0" u="none" strike="noStrike" kern="1200" cap="none" spc="0" normalizeH="0" baseline="0" noProof="0" dirty="0">
              <a:ln>
                <a:noFill/>
              </a:ln>
              <a:solidFill>
                <a:schemeClr val="bg1"/>
              </a:solidFill>
              <a:effectLst/>
              <a:uLnTx/>
              <a:uFillTx/>
              <a:latin typeface="Cambria"/>
              <a:ea typeface="MS PGothic" charset="0"/>
              <a:cs typeface="Cambria"/>
            </a:endParaRPr>
          </a:p>
        </p:txBody>
      </p:sp>
      <p:sp>
        <p:nvSpPr>
          <p:cNvPr id="7" name="Title 1"/>
          <p:cNvSpPr txBox="1">
            <a:spLocks/>
          </p:cNvSpPr>
          <p:nvPr/>
        </p:nvSpPr>
        <p:spPr bwMode="auto">
          <a:xfrm>
            <a:off x="152400" y="228601"/>
            <a:ext cx="8839200" cy="1014318"/>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vert="horz" wrap="square" lIns="91440" tIns="45720" rIns="91440" bIns="45720" numCol="1" rtlCol="0" anchor="ctr" anchorCtr="0" compatLnSpc="1">
            <a:prstTxWarp prst="textNoShape">
              <a:avLst/>
            </a:prstTxWarp>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6000" b="1" i="0" u="none" strike="noStrike" kern="1200" cap="none" spc="0" normalizeH="0" baseline="0" noProof="0" dirty="0" smtClean="0">
                <a:ln>
                  <a:noFill/>
                </a:ln>
                <a:solidFill>
                  <a:srgbClr val="FFFFFF"/>
                </a:solidFill>
                <a:effectLst/>
                <a:uLnTx/>
                <a:uFillTx/>
                <a:latin typeface="Cambria"/>
                <a:ea typeface="MS PGothic" pitchFamily="34" charset="-128"/>
                <a:cs typeface="Cambria"/>
              </a:rPr>
              <a:t>Acts 2:42-47</a:t>
            </a:r>
            <a:endParaRPr kumimoji="0" lang="en-US" sz="6000" b="1" i="0" u="none" strike="noStrike" kern="1200" cap="none" spc="0" normalizeH="0" baseline="0" noProof="0" dirty="0">
              <a:ln>
                <a:noFill/>
              </a:ln>
              <a:solidFill>
                <a:srgbClr val="FFFFFF"/>
              </a:solidFill>
              <a:effectLst/>
              <a:uLnTx/>
              <a:uFillTx/>
              <a:latin typeface="Cambria"/>
              <a:ea typeface="+mj-ea"/>
              <a:cs typeface="Cambria"/>
            </a:endParaRPr>
          </a:p>
        </p:txBody>
      </p:sp>
      <p:sp>
        <p:nvSpPr>
          <p:cNvPr id="8" name="Rectangle 7"/>
          <p:cNvSpPr/>
          <p:nvPr/>
        </p:nvSpPr>
        <p:spPr>
          <a:xfrm flipV="1">
            <a:off x="0" y="1447800"/>
            <a:ext cx="533400" cy="10604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flipV="1">
            <a:off x="590550" y="1447799"/>
            <a:ext cx="8553450" cy="106043"/>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3057" name="Title 1"/>
          <p:cNvSpPr>
            <a:spLocks noGrp="1"/>
          </p:cNvSpPr>
          <p:nvPr>
            <p:ph type="title"/>
          </p:nvPr>
        </p:nvSpPr>
        <p:spPr>
          <a:xfrm>
            <a:off x="612775" y="228600"/>
            <a:ext cx="8153400" cy="990600"/>
          </a:xfrm>
        </p:spPr>
        <p:txBody>
          <a:bodyPr/>
          <a:lstStyle/>
          <a:p>
            <a:pPr eaLnBrk="1" hangingPunct="1"/>
            <a:r>
              <a:rPr lang="en-US" sz="4700" b="1" dirty="0" smtClean="0">
                <a:latin typeface="Cambria"/>
                <a:ea typeface="MS PGothic" charset="0"/>
                <a:cs typeface="Cambria"/>
              </a:rPr>
              <a:t>The Character </a:t>
            </a:r>
            <a:r>
              <a:rPr lang="en-US" sz="4700" b="1" dirty="0">
                <a:latin typeface="Cambria"/>
                <a:ea typeface="MS PGothic" charset="0"/>
                <a:cs typeface="Cambria"/>
              </a:rPr>
              <a:t>of the Church</a:t>
            </a:r>
          </a:p>
        </p:txBody>
      </p:sp>
      <p:sp>
        <p:nvSpPr>
          <p:cNvPr id="3" name="Content Placeholder 2"/>
          <p:cNvSpPr>
            <a:spLocks noGrp="1"/>
          </p:cNvSpPr>
          <p:nvPr>
            <p:ph sz="quarter" idx="1"/>
          </p:nvPr>
        </p:nvSpPr>
        <p:spPr>
          <a:xfrm>
            <a:off x="612775" y="1600200"/>
            <a:ext cx="8153400" cy="4749800"/>
          </a:xfrm>
        </p:spPr>
        <p:txBody>
          <a:bodyPr>
            <a:normAutofit/>
          </a:bodyPr>
          <a:lstStyle/>
          <a:p>
            <a:pPr marL="0" indent="0" eaLnBrk="1" fontAlgn="auto" hangingPunct="1">
              <a:spcAft>
                <a:spcPts val="0"/>
              </a:spcAft>
              <a:buFont typeface="Wingdings"/>
              <a:buNone/>
              <a:defRPr/>
            </a:pPr>
            <a:endParaRPr lang="en-US" sz="1200" dirty="0" smtClean="0">
              <a:latin typeface="Cambria"/>
              <a:ea typeface="+mn-ea"/>
              <a:cs typeface="Cambria"/>
            </a:endParaRPr>
          </a:p>
          <a:p>
            <a:pPr marL="0" indent="0" eaLnBrk="1" fontAlgn="auto" hangingPunct="1">
              <a:spcAft>
                <a:spcPts val="0"/>
              </a:spcAft>
              <a:buFont typeface="Wingdings"/>
              <a:buNone/>
              <a:defRPr/>
            </a:pPr>
            <a:endParaRPr lang="en-US" sz="1200" dirty="0" smtClean="0">
              <a:latin typeface="Cambria"/>
              <a:ea typeface="+mn-ea"/>
              <a:cs typeface="Cambria"/>
            </a:endParaRPr>
          </a:p>
          <a:p>
            <a:pPr marL="320040" indent="-320040" eaLnBrk="1" fontAlgn="auto" hangingPunct="1">
              <a:spcAft>
                <a:spcPts val="0"/>
              </a:spcAft>
              <a:buFont typeface="Wingdings"/>
              <a:buChar char=""/>
              <a:defRPr/>
            </a:pPr>
            <a:r>
              <a:rPr lang="en-US" sz="3600" dirty="0" smtClean="0">
                <a:latin typeface="Cambria"/>
                <a:ea typeface="+mn-ea"/>
                <a:cs typeface="Cambria"/>
              </a:rPr>
              <a:t>Our goal and our aim is to emulate that church.</a:t>
            </a:r>
          </a:p>
          <a:p>
            <a:pPr marL="0" indent="0" eaLnBrk="1" fontAlgn="auto" hangingPunct="1">
              <a:spcAft>
                <a:spcPts val="0"/>
              </a:spcAft>
              <a:buFont typeface="Wingdings"/>
              <a:buNone/>
              <a:defRPr/>
            </a:pPr>
            <a:endParaRPr lang="en-US" sz="1200" dirty="0" smtClean="0">
              <a:latin typeface="Cambria"/>
              <a:ea typeface="+mn-ea"/>
              <a:cs typeface="Cambria"/>
            </a:endParaRPr>
          </a:p>
          <a:p>
            <a:pPr marL="320040" indent="-320040" eaLnBrk="1" fontAlgn="auto" hangingPunct="1">
              <a:spcAft>
                <a:spcPts val="0"/>
              </a:spcAft>
              <a:buFont typeface="Wingdings"/>
              <a:buChar char=""/>
              <a:defRPr/>
            </a:pPr>
            <a:r>
              <a:rPr lang="en-US" sz="3600" dirty="0" smtClean="0">
                <a:latin typeface="Cambria"/>
                <a:ea typeface="+mn-ea"/>
                <a:cs typeface="Cambria"/>
              </a:rPr>
              <a:t>We want to be sure that we are the same church that Jesus died for and built—the church that belongs to Him.</a:t>
            </a:r>
            <a:endParaRPr lang="en-US" sz="3600" dirty="0">
              <a:latin typeface="Cambria"/>
              <a:ea typeface="+mn-ea"/>
              <a:cs typeface="Cambri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withEffect">
                                  <p:stCondLst>
                                    <p:cond delay="0"/>
                                  </p:stCondLst>
                                  <p:childTnLst>
                                    <p:set>
                                      <p:cBhvr>
                                        <p:cTn id="6" dur="1" fill="hold">
                                          <p:stCondLst>
                                            <p:cond delay="0"/>
                                          </p:stCondLst>
                                        </p:cTn>
                                        <p:tgtEl>
                                          <p:spTgt spid="173057"/>
                                        </p:tgtEl>
                                        <p:attrNameLst>
                                          <p:attrName>style.visibility</p:attrName>
                                        </p:attrNameLst>
                                      </p:cBhvr>
                                      <p:to>
                                        <p:strVal val="visible"/>
                                      </p:to>
                                    </p:set>
                                    <p:animEffect transition="in" filter="slide(fromBottom)">
                                      <p:cBhvr>
                                        <p:cTn id="7" dur="500"/>
                                        <p:tgtEl>
                                          <p:spTgt spid="17305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accel="50000" decel="5000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accel="50000" decel="50000" fill="hold" grpId="0"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 calcmode="lin" valueType="num">
                                      <p:cBhvr additive="base">
                                        <p:cTn id="1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9"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3057" grpId="0"/>
      <p:bldP spid="3"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3057" name="Title 1"/>
          <p:cNvSpPr>
            <a:spLocks noGrp="1"/>
          </p:cNvSpPr>
          <p:nvPr>
            <p:ph type="title"/>
          </p:nvPr>
        </p:nvSpPr>
        <p:spPr>
          <a:xfrm>
            <a:off x="612775" y="228600"/>
            <a:ext cx="8153400" cy="990600"/>
          </a:xfrm>
        </p:spPr>
        <p:txBody>
          <a:bodyPr/>
          <a:lstStyle/>
          <a:p>
            <a:pPr eaLnBrk="1" hangingPunct="1"/>
            <a:r>
              <a:rPr lang="en-US" sz="4700" b="1" dirty="0" smtClean="0">
                <a:latin typeface="Cambria"/>
                <a:ea typeface="MS PGothic" charset="0"/>
                <a:cs typeface="Cambria"/>
              </a:rPr>
              <a:t>The Character </a:t>
            </a:r>
            <a:r>
              <a:rPr lang="en-US" sz="4700" b="1" dirty="0">
                <a:latin typeface="Cambria"/>
                <a:ea typeface="MS PGothic" charset="0"/>
                <a:cs typeface="Cambria"/>
              </a:rPr>
              <a:t>of the Church</a:t>
            </a:r>
          </a:p>
        </p:txBody>
      </p:sp>
      <p:sp>
        <p:nvSpPr>
          <p:cNvPr id="3" name="Content Placeholder 2"/>
          <p:cNvSpPr>
            <a:spLocks noGrp="1"/>
          </p:cNvSpPr>
          <p:nvPr>
            <p:ph sz="quarter" idx="1"/>
          </p:nvPr>
        </p:nvSpPr>
        <p:spPr>
          <a:xfrm>
            <a:off x="612775" y="1752600"/>
            <a:ext cx="8153400" cy="4934836"/>
          </a:xfrm>
        </p:spPr>
        <p:txBody>
          <a:bodyPr>
            <a:normAutofit lnSpcReduction="10000"/>
          </a:bodyPr>
          <a:lstStyle/>
          <a:p>
            <a:pPr marL="320040" indent="-320040" eaLnBrk="1" fontAlgn="auto" hangingPunct="1">
              <a:spcAft>
                <a:spcPts val="0"/>
              </a:spcAft>
              <a:buNone/>
              <a:defRPr/>
            </a:pPr>
            <a:r>
              <a:rPr lang="en-US" sz="4324" b="1" dirty="0" smtClean="0">
                <a:latin typeface="Cambria"/>
                <a:ea typeface="+mn-ea"/>
                <a:cs typeface="Cambria"/>
              </a:rPr>
              <a:t>A Studious Church</a:t>
            </a:r>
            <a:endParaRPr lang="en-US" sz="1200" dirty="0" smtClean="0">
              <a:latin typeface="Cambria"/>
              <a:ea typeface="+mn-ea"/>
              <a:cs typeface="Cambria"/>
            </a:endParaRPr>
          </a:p>
          <a:p>
            <a:pPr marL="320040" indent="-320040" eaLnBrk="1" fontAlgn="auto" hangingPunct="1">
              <a:spcBef>
                <a:spcPts val="1300"/>
              </a:spcBef>
              <a:spcAft>
                <a:spcPts val="0"/>
              </a:spcAft>
              <a:buFont typeface="Wingdings"/>
              <a:buChar char=""/>
              <a:defRPr/>
            </a:pPr>
            <a:r>
              <a:rPr lang="en-US" sz="3300" dirty="0" smtClean="0">
                <a:latin typeface="Cambria"/>
                <a:ea typeface="+mn-ea"/>
                <a:cs typeface="Cambria"/>
              </a:rPr>
              <a:t>“And they continued steadfastly in the apostles’ doctrine…” (Acts 2:42).</a:t>
            </a:r>
          </a:p>
          <a:p>
            <a:pPr marL="320040" indent="-320040" eaLnBrk="1" fontAlgn="auto" hangingPunct="1">
              <a:spcAft>
                <a:spcPts val="0"/>
              </a:spcAft>
              <a:buFont typeface="Wingdings"/>
              <a:buChar char=""/>
              <a:defRPr/>
            </a:pPr>
            <a:r>
              <a:rPr lang="en-US" sz="3300" dirty="0" smtClean="0">
                <a:latin typeface="Cambria"/>
                <a:ea typeface="+mn-ea"/>
                <a:cs typeface="Cambria"/>
              </a:rPr>
              <a:t>They understood the importance of growth following conversion. </a:t>
            </a:r>
          </a:p>
          <a:p>
            <a:pPr marL="320040" indent="-320040" eaLnBrk="1" fontAlgn="auto" hangingPunct="1">
              <a:spcAft>
                <a:spcPts val="0"/>
              </a:spcAft>
              <a:buFont typeface="Wingdings"/>
              <a:buChar char=""/>
              <a:defRPr/>
            </a:pPr>
            <a:r>
              <a:rPr lang="en-US" sz="3300" dirty="0" smtClean="0">
                <a:latin typeface="Cambria"/>
                <a:ea typeface="+mn-ea"/>
                <a:cs typeface="Cambria"/>
              </a:rPr>
              <a:t>“If you abide in My word, you are My disciples indeed” (John. 8:31).</a:t>
            </a:r>
          </a:p>
          <a:p>
            <a:pPr marL="320040" indent="-320040" eaLnBrk="1" fontAlgn="auto" hangingPunct="1">
              <a:spcAft>
                <a:spcPts val="0"/>
              </a:spcAft>
              <a:buFont typeface="Wingdings"/>
              <a:buChar char=""/>
              <a:defRPr/>
            </a:pPr>
            <a:r>
              <a:rPr lang="en-US" sz="3300" dirty="0" smtClean="0">
                <a:latin typeface="Cambria"/>
                <a:ea typeface="+mn-ea"/>
                <a:cs typeface="Cambria"/>
              </a:rPr>
              <a:t>They understood the power of God’s word (Rom. 1:16).</a:t>
            </a:r>
            <a:endParaRPr lang="en-US" sz="3600" dirty="0" smtClean="0">
              <a:latin typeface="Cambria"/>
              <a:ea typeface="+mn-ea"/>
              <a:cs typeface="Cambri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1"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accel="50000" decel="50000" fill="hold" grpId="1"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additive="base">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5"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accel="50000" decel="50000" fill="hold" grpId="1"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additive="base">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1"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accel="50000" decel="50000" fill="hold" grpId="1"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additive="base">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7"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accel="50000" decel="50000" fill="hold" grpId="1"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additive="base">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3"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1"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3057" name="Title 1"/>
          <p:cNvSpPr>
            <a:spLocks noGrp="1"/>
          </p:cNvSpPr>
          <p:nvPr>
            <p:ph type="title"/>
          </p:nvPr>
        </p:nvSpPr>
        <p:spPr>
          <a:xfrm>
            <a:off x="612775" y="228600"/>
            <a:ext cx="8153400" cy="990600"/>
          </a:xfrm>
        </p:spPr>
        <p:txBody>
          <a:bodyPr/>
          <a:lstStyle/>
          <a:p>
            <a:pPr eaLnBrk="1" hangingPunct="1"/>
            <a:r>
              <a:rPr lang="en-US" sz="4700" b="1" dirty="0" smtClean="0">
                <a:latin typeface="Cambria"/>
                <a:ea typeface="MS PGothic" charset="0"/>
                <a:cs typeface="Cambria"/>
              </a:rPr>
              <a:t>The Character </a:t>
            </a:r>
            <a:r>
              <a:rPr lang="en-US" sz="4700" b="1" dirty="0">
                <a:latin typeface="Cambria"/>
                <a:ea typeface="MS PGothic" charset="0"/>
                <a:cs typeface="Cambria"/>
              </a:rPr>
              <a:t>of the Church</a:t>
            </a:r>
          </a:p>
        </p:txBody>
      </p:sp>
      <p:sp>
        <p:nvSpPr>
          <p:cNvPr id="3" name="Content Placeholder 2"/>
          <p:cNvSpPr>
            <a:spLocks noGrp="1"/>
          </p:cNvSpPr>
          <p:nvPr>
            <p:ph sz="quarter" idx="1"/>
          </p:nvPr>
        </p:nvSpPr>
        <p:spPr>
          <a:xfrm>
            <a:off x="612775" y="1752600"/>
            <a:ext cx="8153400" cy="4934836"/>
          </a:xfrm>
        </p:spPr>
        <p:txBody>
          <a:bodyPr>
            <a:normAutofit/>
          </a:bodyPr>
          <a:lstStyle/>
          <a:p>
            <a:pPr marL="320040" indent="-320040" eaLnBrk="1" fontAlgn="auto" hangingPunct="1">
              <a:spcAft>
                <a:spcPts val="0"/>
              </a:spcAft>
              <a:buNone/>
              <a:defRPr/>
            </a:pPr>
            <a:r>
              <a:rPr lang="en-US" sz="4324" b="1" dirty="0" smtClean="0">
                <a:latin typeface="Cambria"/>
                <a:ea typeface="+mn-ea"/>
                <a:cs typeface="Cambria"/>
              </a:rPr>
              <a:t>A Unified Church</a:t>
            </a:r>
            <a:endParaRPr lang="en-US" sz="1200" dirty="0" smtClean="0">
              <a:latin typeface="Cambria"/>
              <a:ea typeface="+mn-ea"/>
              <a:cs typeface="Cambria"/>
            </a:endParaRPr>
          </a:p>
          <a:p>
            <a:pPr marL="320040" indent="-320040" eaLnBrk="1" fontAlgn="auto" hangingPunct="1">
              <a:spcBef>
                <a:spcPts val="1300"/>
              </a:spcBef>
              <a:spcAft>
                <a:spcPts val="0"/>
              </a:spcAft>
              <a:buFont typeface="Wingdings"/>
              <a:buChar char=""/>
              <a:defRPr/>
            </a:pPr>
            <a:r>
              <a:rPr lang="en-US" sz="3300" dirty="0" smtClean="0">
                <a:latin typeface="Cambria"/>
                <a:ea typeface="+mn-ea"/>
                <a:cs typeface="Cambria"/>
              </a:rPr>
              <a:t>They “were of one heart and one soul” (Acts 4:32).</a:t>
            </a:r>
          </a:p>
          <a:p>
            <a:pPr marL="320040" indent="-320040" eaLnBrk="1" fontAlgn="auto" hangingPunct="1">
              <a:spcAft>
                <a:spcPts val="0"/>
              </a:spcAft>
              <a:buFont typeface="Wingdings"/>
              <a:buChar char=""/>
              <a:defRPr/>
            </a:pPr>
            <a:r>
              <a:rPr lang="en-US" sz="3300" dirty="0" smtClean="0">
                <a:latin typeface="Cambria"/>
                <a:ea typeface="+mn-ea"/>
                <a:cs typeface="Cambria"/>
              </a:rPr>
              <a:t>The early church was a tight knit family.</a:t>
            </a:r>
          </a:p>
          <a:p>
            <a:pPr marL="320040" indent="-320040" eaLnBrk="1" fontAlgn="auto" hangingPunct="1">
              <a:spcAft>
                <a:spcPts val="0"/>
              </a:spcAft>
              <a:buFont typeface="Wingdings"/>
              <a:buChar char=""/>
              <a:defRPr/>
            </a:pPr>
            <a:r>
              <a:rPr lang="en-US" sz="3300" dirty="0" smtClean="0">
                <a:latin typeface="Cambria"/>
                <a:ea typeface="+mn-ea"/>
                <a:cs typeface="Cambria"/>
              </a:rPr>
              <a:t>They spent time together because they realized the need to lean on one another.</a:t>
            </a:r>
          </a:p>
          <a:p>
            <a:pPr marL="320040" indent="-320040" eaLnBrk="1" fontAlgn="auto" hangingPunct="1">
              <a:spcAft>
                <a:spcPts val="0"/>
              </a:spcAft>
              <a:buFont typeface="Wingdings"/>
              <a:buChar char=""/>
              <a:defRPr/>
            </a:pPr>
            <a:r>
              <a:rPr lang="en-US" sz="3300" dirty="0" smtClean="0">
                <a:latin typeface="Cambria"/>
                <a:ea typeface="+mn-ea"/>
                <a:cs typeface="Cambria"/>
              </a:rPr>
              <a:t>Unity is part of having the mind of Christ (Phil. 2:5-11).</a:t>
            </a:r>
          </a:p>
          <a:p>
            <a:pPr marL="320040" indent="-320040" eaLnBrk="1" fontAlgn="auto" hangingPunct="1">
              <a:spcAft>
                <a:spcPts val="0"/>
              </a:spcAft>
              <a:buFont typeface="Wingdings"/>
              <a:buChar char=""/>
              <a:defRPr/>
            </a:pPr>
            <a:endParaRPr lang="en-US" sz="3600" dirty="0" smtClean="0">
              <a:latin typeface="Cambria"/>
              <a:ea typeface="+mn-ea"/>
              <a:cs typeface="Cambri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accel="50000" decel="5000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additive="base">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5"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accel="50000" decel="5000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additive="base">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1"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accel="50000" decel="5000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additive="base">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7"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accel="50000" decel="5000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additive="base">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3"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3057" name="Title 1"/>
          <p:cNvSpPr>
            <a:spLocks noGrp="1"/>
          </p:cNvSpPr>
          <p:nvPr>
            <p:ph type="title"/>
          </p:nvPr>
        </p:nvSpPr>
        <p:spPr>
          <a:xfrm>
            <a:off x="612775" y="228600"/>
            <a:ext cx="8153400" cy="990600"/>
          </a:xfrm>
        </p:spPr>
        <p:txBody>
          <a:bodyPr/>
          <a:lstStyle/>
          <a:p>
            <a:pPr eaLnBrk="1" hangingPunct="1"/>
            <a:r>
              <a:rPr lang="en-US" sz="4700" b="1" dirty="0" smtClean="0">
                <a:latin typeface="Cambria"/>
                <a:ea typeface="MS PGothic" charset="0"/>
                <a:cs typeface="Cambria"/>
              </a:rPr>
              <a:t>The Character </a:t>
            </a:r>
            <a:r>
              <a:rPr lang="en-US" sz="4700" b="1" dirty="0">
                <a:latin typeface="Cambria"/>
                <a:ea typeface="MS PGothic" charset="0"/>
                <a:cs typeface="Cambria"/>
              </a:rPr>
              <a:t>of the Church</a:t>
            </a:r>
          </a:p>
        </p:txBody>
      </p:sp>
      <p:sp>
        <p:nvSpPr>
          <p:cNvPr id="3" name="Content Placeholder 2"/>
          <p:cNvSpPr>
            <a:spLocks noGrp="1"/>
          </p:cNvSpPr>
          <p:nvPr>
            <p:ph sz="quarter" idx="1"/>
          </p:nvPr>
        </p:nvSpPr>
        <p:spPr>
          <a:xfrm>
            <a:off x="612775" y="1752600"/>
            <a:ext cx="8153400" cy="4934836"/>
          </a:xfrm>
        </p:spPr>
        <p:txBody>
          <a:bodyPr>
            <a:normAutofit/>
          </a:bodyPr>
          <a:lstStyle/>
          <a:p>
            <a:pPr marL="320040" indent="-320040" eaLnBrk="1" fontAlgn="auto" hangingPunct="1">
              <a:spcAft>
                <a:spcPts val="0"/>
              </a:spcAft>
              <a:buNone/>
              <a:defRPr/>
            </a:pPr>
            <a:r>
              <a:rPr lang="en-US" sz="4324" b="1" dirty="0" smtClean="0">
                <a:latin typeface="Cambria"/>
                <a:ea typeface="+mn-ea"/>
                <a:cs typeface="Cambria"/>
              </a:rPr>
              <a:t>A Prayerful Church</a:t>
            </a:r>
            <a:endParaRPr lang="en-US" sz="1200" dirty="0" smtClean="0">
              <a:latin typeface="Cambria"/>
              <a:ea typeface="+mn-ea"/>
              <a:cs typeface="Cambria"/>
            </a:endParaRPr>
          </a:p>
          <a:p>
            <a:pPr marL="320040" indent="-320040" eaLnBrk="1" fontAlgn="auto" hangingPunct="1">
              <a:spcBef>
                <a:spcPts val="1300"/>
              </a:spcBef>
              <a:spcAft>
                <a:spcPts val="0"/>
              </a:spcAft>
              <a:buFont typeface="Wingdings"/>
              <a:buChar char=""/>
              <a:defRPr/>
            </a:pPr>
            <a:r>
              <a:rPr lang="en-US" sz="3300" dirty="0" smtClean="0">
                <a:latin typeface="Cambria"/>
                <a:ea typeface="+mn-ea"/>
                <a:cs typeface="Cambria"/>
              </a:rPr>
              <a:t>They were a church that was prayerful (Acts 2:42).</a:t>
            </a:r>
          </a:p>
          <a:p>
            <a:pPr marL="320040" indent="-320040" eaLnBrk="1" fontAlgn="auto" hangingPunct="1">
              <a:spcBef>
                <a:spcPts val="1300"/>
              </a:spcBef>
              <a:spcAft>
                <a:spcPts val="0"/>
              </a:spcAft>
              <a:buFont typeface="Wingdings"/>
              <a:buChar char=""/>
              <a:defRPr/>
            </a:pPr>
            <a:r>
              <a:rPr lang="en-US" sz="3300" dirty="0" smtClean="0">
                <a:latin typeface="Cambria"/>
                <a:ea typeface="+mn-ea"/>
                <a:cs typeface="Cambria"/>
              </a:rPr>
              <a:t>We are to be prayerful all throughout our lives (I Thess. 5:17).</a:t>
            </a:r>
          </a:p>
          <a:p>
            <a:pPr marL="320040" indent="-320040" eaLnBrk="1" fontAlgn="auto" hangingPunct="1">
              <a:spcBef>
                <a:spcPts val="1300"/>
              </a:spcBef>
              <a:spcAft>
                <a:spcPts val="0"/>
              </a:spcAft>
              <a:buFont typeface="Wingdings"/>
              <a:buChar char=""/>
              <a:defRPr/>
            </a:pPr>
            <a:r>
              <a:rPr lang="en-US" sz="3300" dirty="0" smtClean="0">
                <a:latin typeface="Cambria"/>
                <a:ea typeface="+mn-ea"/>
                <a:cs typeface="Cambria"/>
              </a:rPr>
              <a:t>Prayer is effectual—prayer should be made for one another (James. 5:16).</a:t>
            </a:r>
          </a:p>
          <a:p>
            <a:pPr marL="320040" indent="-320040" eaLnBrk="1" fontAlgn="auto" hangingPunct="1">
              <a:spcBef>
                <a:spcPts val="1300"/>
              </a:spcBef>
              <a:spcAft>
                <a:spcPts val="0"/>
              </a:spcAft>
              <a:buFont typeface="Wingdings"/>
              <a:buChar char=""/>
              <a:defRPr/>
            </a:pPr>
            <a:endParaRPr lang="en-US" sz="3300" dirty="0" smtClean="0">
              <a:latin typeface="Cambria"/>
              <a:ea typeface="+mn-ea"/>
              <a:cs typeface="Cambria"/>
            </a:endParaRPr>
          </a:p>
          <a:p>
            <a:pPr marL="320040" indent="-320040" eaLnBrk="1" fontAlgn="auto" hangingPunct="1">
              <a:spcBef>
                <a:spcPts val="1300"/>
              </a:spcBef>
              <a:spcAft>
                <a:spcPts val="0"/>
              </a:spcAft>
              <a:buFont typeface="Wingdings"/>
              <a:buChar char=""/>
              <a:defRPr/>
            </a:pPr>
            <a:endParaRPr lang="en-US" sz="3300" dirty="0" smtClean="0">
              <a:latin typeface="Cambria"/>
              <a:ea typeface="+mn-ea"/>
              <a:cs typeface="Cambria"/>
            </a:endParaRPr>
          </a:p>
          <a:p>
            <a:pPr marL="320040" indent="-320040" eaLnBrk="1" fontAlgn="auto" hangingPunct="1">
              <a:spcAft>
                <a:spcPts val="0"/>
              </a:spcAft>
              <a:buFont typeface="Wingdings"/>
              <a:buChar char=""/>
              <a:defRPr/>
            </a:pPr>
            <a:endParaRPr lang="en-US" sz="3600" dirty="0" smtClean="0">
              <a:latin typeface="Cambria"/>
              <a:ea typeface="+mn-ea"/>
              <a:cs typeface="Cambri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accel="50000" decel="5000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additive="base">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5"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accel="50000" decel="5000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additive="base">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1"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accel="50000" decel="5000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additive="base">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7"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3057" name="Title 1"/>
          <p:cNvSpPr>
            <a:spLocks noGrp="1"/>
          </p:cNvSpPr>
          <p:nvPr>
            <p:ph type="title"/>
          </p:nvPr>
        </p:nvSpPr>
        <p:spPr>
          <a:xfrm>
            <a:off x="612775" y="228600"/>
            <a:ext cx="8153400" cy="990600"/>
          </a:xfrm>
        </p:spPr>
        <p:txBody>
          <a:bodyPr/>
          <a:lstStyle/>
          <a:p>
            <a:pPr eaLnBrk="1" hangingPunct="1"/>
            <a:r>
              <a:rPr lang="en-US" sz="4700" b="1" dirty="0" smtClean="0">
                <a:latin typeface="Cambria"/>
                <a:ea typeface="MS PGothic" charset="0"/>
                <a:cs typeface="Cambria"/>
              </a:rPr>
              <a:t>The Character </a:t>
            </a:r>
            <a:r>
              <a:rPr lang="en-US" sz="4700" b="1" dirty="0">
                <a:latin typeface="Cambria"/>
                <a:ea typeface="MS PGothic" charset="0"/>
                <a:cs typeface="Cambria"/>
              </a:rPr>
              <a:t>of the Church</a:t>
            </a:r>
          </a:p>
        </p:txBody>
      </p:sp>
      <p:sp>
        <p:nvSpPr>
          <p:cNvPr id="3" name="Content Placeholder 2"/>
          <p:cNvSpPr>
            <a:spLocks noGrp="1"/>
          </p:cNvSpPr>
          <p:nvPr>
            <p:ph sz="quarter" idx="1"/>
          </p:nvPr>
        </p:nvSpPr>
        <p:spPr>
          <a:xfrm>
            <a:off x="612775" y="1752600"/>
            <a:ext cx="8153400" cy="4934836"/>
          </a:xfrm>
        </p:spPr>
        <p:txBody>
          <a:bodyPr>
            <a:normAutofit fontScale="85000" lnSpcReduction="10000"/>
          </a:bodyPr>
          <a:lstStyle/>
          <a:p>
            <a:pPr marL="320040" indent="-320040" eaLnBrk="1" fontAlgn="auto" hangingPunct="1">
              <a:spcAft>
                <a:spcPts val="0"/>
              </a:spcAft>
              <a:buNone/>
              <a:defRPr/>
            </a:pPr>
            <a:r>
              <a:rPr lang="en-US" sz="4324" b="1" dirty="0" smtClean="0">
                <a:latin typeface="Cambria"/>
                <a:ea typeface="+mn-ea"/>
                <a:cs typeface="Cambria"/>
              </a:rPr>
              <a:t>A Generous Church</a:t>
            </a:r>
            <a:endParaRPr lang="en-US" sz="1200" dirty="0" smtClean="0">
              <a:latin typeface="Cambria"/>
              <a:ea typeface="+mn-ea"/>
              <a:cs typeface="Cambria"/>
            </a:endParaRPr>
          </a:p>
          <a:p>
            <a:pPr marL="320040" indent="-320040" eaLnBrk="1" fontAlgn="auto" hangingPunct="1">
              <a:spcBef>
                <a:spcPts val="1300"/>
              </a:spcBef>
              <a:spcAft>
                <a:spcPts val="0"/>
              </a:spcAft>
              <a:buFont typeface="Wingdings"/>
              <a:buChar char=""/>
              <a:defRPr/>
            </a:pPr>
            <a:r>
              <a:rPr lang="en-US" sz="3300" dirty="0" smtClean="0">
                <a:latin typeface="Cambria"/>
                <a:ea typeface="+mn-ea"/>
                <a:cs typeface="Cambria"/>
              </a:rPr>
              <a:t>They shared with those in need to the point that they “had all things in common” (Acts 2:44).</a:t>
            </a:r>
          </a:p>
          <a:p>
            <a:pPr marL="320040" indent="-320040" eaLnBrk="1" fontAlgn="auto" hangingPunct="1">
              <a:spcAft>
                <a:spcPts val="0"/>
              </a:spcAft>
              <a:buFont typeface="Wingdings"/>
              <a:buChar char=""/>
              <a:defRPr/>
            </a:pPr>
            <a:r>
              <a:rPr lang="en-US" sz="3300" dirty="0" smtClean="0">
                <a:latin typeface="Cambria"/>
                <a:ea typeface="+mn-ea"/>
                <a:cs typeface="Cambria"/>
              </a:rPr>
              <a:t>Many sold possessions and goods, and then gave to those who had need (Acts 2:45)</a:t>
            </a:r>
            <a:r>
              <a:rPr lang="en-US" sz="3600" dirty="0" smtClean="0">
                <a:latin typeface="Cambria"/>
                <a:ea typeface="+mn-ea"/>
                <a:cs typeface="Cambria"/>
              </a:rPr>
              <a:t>.</a:t>
            </a:r>
          </a:p>
          <a:p>
            <a:pPr marL="320040" indent="-320040" eaLnBrk="1" fontAlgn="auto" hangingPunct="1">
              <a:spcAft>
                <a:spcPts val="0"/>
              </a:spcAft>
              <a:buFont typeface="Wingdings"/>
              <a:buChar char=""/>
              <a:defRPr/>
            </a:pPr>
            <a:r>
              <a:rPr lang="en-US" sz="3600" dirty="0" smtClean="0">
                <a:latin typeface="Cambria"/>
                <a:ea typeface="+mn-ea"/>
                <a:cs typeface="Cambria"/>
              </a:rPr>
              <a:t>No one lacked anything because of the willingness of others to give </a:t>
            </a:r>
            <a:br>
              <a:rPr lang="en-US" sz="3600" dirty="0" smtClean="0">
                <a:latin typeface="Cambria"/>
                <a:ea typeface="+mn-ea"/>
                <a:cs typeface="Cambria"/>
              </a:rPr>
            </a:br>
            <a:r>
              <a:rPr lang="en-US" sz="3600" dirty="0" smtClean="0">
                <a:latin typeface="Cambria"/>
                <a:ea typeface="+mn-ea"/>
                <a:cs typeface="Cambria"/>
              </a:rPr>
              <a:t>(Acts 4:32-37).</a:t>
            </a:r>
          </a:p>
          <a:p>
            <a:pPr marL="320040" indent="-320040" eaLnBrk="1" fontAlgn="auto" hangingPunct="1">
              <a:spcAft>
                <a:spcPts val="0"/>
              </a:spcAft>
              <a:buFont typeface="Wingdings"/>
              <a:buChar char=""/>
              <a:defRPr/>
            </a:pPr>
            <a:r>
              <a:rPr lang="en-US" sz="3600" dirty="0" smtClean="0">
                <a:latin typeface="Cambria"/>
                <a:ea typeface="+mn-ea"/>
                <a:cs typeface="Cambria"/>
              </a:rPr>
              <a:t>They understood the words of Jesus on giving (Acts 20:35).</a:t>
            </a:r>
          </a:p>
          <a:p>
            <a:pPr marL="320040" indent="-320040" eaLnBrk="1" fontAlgn="auto" hangingPunct="1">
              <a:spcAft>
                <a:spcPts val="0"/>
              </a:spcAft>
              <a:buFont typeface="Wingdings"/>
              <a:buChar char=""/>
              <a:defRPr/>
            </a:pPr>
            <a:endParaRPr lang="en-US" sz="3600" dirty="0" smtClean="0">
              <a:latin typeface="Cambria"/>
              <a:ea typeface="+mn-ea"/>
              <a:cs typeface="Cambria"/>
            </a:endParaRPr>
          </a:p>
          <a:p>
            <a:pPr marL="320040" indent="-320040" eaLnBrk="1" fontAlgn="auto" hangingPunct="1">
              <a:spcAft>
                <a:spcPts val="0"/>
              </a:spcAft>
              <a:buFont typeface="Wingdings"/>
              <a:buChar char=""/>
              <a:defRPr/>
            </a:pPr>
            <a:endParaRPr lang="en-US" sz="3300" dirty="0" smtClean="0">
              <a:latin typeface="Cambria"/>
              <a:ea typeface="+mn-ea"/>
              <a:cs typeface="Cambri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accel="50000" decel="5000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additive="base">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5"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accel="50000" decel="5000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additive="base">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1"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accel="50000" decel="5000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additive="base">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7"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accel="50000" decel="5000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additive="base">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3"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3057" name="Title 1"/>
          <p:cNvSpPr>
            <a:spLocks noGrp="1"/>
          </p:cNvSpPr>
          <p:nvPr>
            <p:ph type="title"/>
          </p:nvPr>
        </p:nvSpPr>
        <p:spPr>
          <a:xfrm>
            <a:off x="612775" y="228600"/>
            <a:ext cx="8153400" cy="990600"/>
          </a:xfrm>
        </p:spPr>
        <p:txBody>
          <a:bodyPr/>
          <a:lstStyle/>
          <a:p>
            <a:pPr eaLnBrk="1" hangingPunct="1"/>
            <a:r>
              <a:rPr lang="en-US" sz="4700" b="1" dirty="0" smtClean="0">
                <a:latin typeface="Cambria"/>
                <a:ea typeface="MS PGothic" charset="0"/>
                <a:cs typeface="Cambria"/>
              </a:rPr>
              <a:t>The Character </a:t>
            </a:r>
            <a:r>
              <a:rPr lang="en-US" sz="4700" b="1" dirty="0">
                <a:latin typeface="Cambria"/>
                <a:ea typeface="MS PGothic" charset="0"/>
                <a:cs typeface="Cambria"/>
              </a:rPr>
              <a:t>of the Church</a:t>
            </a:r>
          </a:p>
        </p:txBody>
      </p:sp>
      <p:sp>
        <p:nvSpPr>
          <p:cNvPr id="3" name="Content Placeholder 2"/>
          <p:cNvSpPr>
            <a:spLocks noGrp="1"/>
          </p:cNvSpPr>
          <p:nvPr>
            <p:ph sz="quarter" idx="1"/>
          </p:nvPr>
        </p:nvSpPr>
        <p:spPr>
          <a:xfrm>
            <a:off x="612775" y="1752600"/>
            <a:ext cx="8153400" cy="4934836"/>
          </a:xfrm>
        </p:spPr>
        <p:txBody>
          <a:bodyPr>
            <a:normAutofit fontScale="92500" lnSpcReduction="10000"/>
          </a:bodyPr>
          <a:lstStyle/>
          <a:p>
            <a:pPr marL="320040" indent="-320040" eaLnBrk="1" fontAlgn="auto" hangingPunct="1">
              <a:spcAft>
                <a:spcPts val="0"/>
              </a:spcAft>
              <a:buNone/>
              <a:defRPr/>
            </a:pPr>
            <a:r>
              <a:rPr lang="en-US" sz="4324" b="1" dirty="0" smtClean="0">
                <a:latin typeface="Cambria"/>
                <a:ea typeface="+mn-ea"/>
                <a:cs typeface="Cambria"/>
              </a:rPr>
              <a:t>A Happy Church</a:t>
            </a:r>
            <a:endParaRPr lang="en-US" sz="1200" dirty="0" smtClean="0">
              <a:latin typeface="Cambria"/>
              <a:ea typeface="+mn-ea"/>
              <a:cs typeface="Cambria"/>
            </a:endParaRPr>
          </a:p>
          <a:p>
            <a:pPr marL="320040" indent="-320040" eaLnBrk="1" fontAlgn="auto" hangingPunct="1">
              <a:spcBef>
                <a:spcPts val="1300"/>
              </a:spcBef>
              <a:spcAft>
                <a:spcPts val="0"/>
              </a:spcAft>
              <a:buFont typeface="Wingdings"/>
              <a:buChar char=""/>
              <a:defRPr/>
            </a:pPr>
            <a:r>
              <a:rPr lang="en-US" sz="3300" dirty="0" smtClean="0">
                <a:latin typeface="Cambria"/>
                <a:ea typeface="+mn-ea"/>
                <a:cs typeface="Cambria"/>
              </a:rPr>
              <a:t>“They ate their food with gladness and simplicity of heart” (Acts 2:46).</a:t>
            </a:r>
          </a:p>
          <a:p>
            <a:pPr marL="320040" indent="-320040" eaLnBrk="1" fontAlgn="auto" hangingPunct="1">
              <a:spcBef>
                <a:spcPts val="1300"/>
              </a:spcBef>
              <a:spcAft>
                <a:spcPts val="0"/>
              </a:spcAft>
              <a:buFont typeface="Wingdings"/>
              <a:buChar char=""/>
              <a:defRPr/>
            </a:pPr>
            <a:r>
              <a:rPr lang="en-US" sz="3300" dirty="0" smtClean="0">
                <a:latin typeface="Cambria"/>
                <a:ea typeface="+mn-ea"/>
                <a:cs typeface="Cambria"/>
              </a:rPr>
              <a:t>We are to come to God with thankfulness (Phil. 4:6).</a:t>
            </a:r>
          </a:p>
          <a:p>
            <a:pPr marL="320040" indent="-320040" eaLnBrk="1" fontAlgn="auto" hangingPunct="1">
              <a:spcBef>
                <a:spcPts val="1300"/>
              </a:spcBef>
              <a:spcAft>
                <a:spcPts val="0"/>
              </a:spcAft>
              <a:buFont typeface="Wingdings"/>
              <a:buChar char=""/>
              <a:defRPr/>
            </a:pPr>
            <a:r>
              <a:rPr lang="en-US" sz="3300" dirty="0" smtClean="0">
                <a:latin typeface="Cambria"/>
                <a:ea typeface="+mn-ea"/>
                <a:cs typeface="Cambria"/>
              </a:rPr>
              <a:t>We must recognize that all good gifts come from God (James. 1:17).</a:t>
            </a:r>
          </a:p>
          <a:p>
            <a:pPr marL="320040" indent="-320040" eaLnBrk="1" fontAlgn="auto" hangingPunct="1">
              <a:spcBef>
                <a:spcPts val="1300"/>
              </a:spcBef>
              <a:spcAft>
                <a:spcPts val="0"/>
              </a:spcAft>
              <a:buFont typeface="Wingdings"/>
              <a:buChar char=""/>
              <a:defRPr/>
            </a:pPr>
            <a:r>
              <a:rPr lang="en-US" sz="3300" dirty="0" smtClean="0">
                <a:latin typeface="Cambria"/>
                <a:ea typeface="+mn-ea"/>
                <a:cs typeface="Cambria"/>
              </a:rPr>
              <a:t>God supplies our daily needs, as He did theirs (Matt. 6:11).</a:t>
            </a:r>
          </a:p>
          <a:p>
            <a:pPr marL="320040" indent="-320040" eaLnBrk="1" fontAlgn="auto" hangingPunct="1">
              <a:spcBef>
                <a:spcPts val="1300"/>
              </a:spcBef>
              <a:spcAft>
                <a:spcPts val="0"/>
              </a:spcAft>
              <a:buFont typeface="Wingdings"/>
              <a:buChar char=""/>
              <a:defRPr/>
            </a:pPr>
            <a:endParaRPr lang="en-US" sz="3300" dirty="0" smtClean="0">
              <a:latin typeface="Cambria"/>
              <a:ea typeface="+mn-ea"/>
              <a:cs typeface="Cambria"/>
            </a:endParaRPr>
          </a:p>
          <a:p>
            <a:pPr marL="320040" indent="-320040" eaLnBrk="1" fontAlgn="auto" hangingPunct="1">
              <a:spcBef>
                <a:spcPts val="1300"/>
              </a:spcBef>
              <a:spcAft>
                <a:spcPts val="0"/>
              </a:spcAft>
              <a:buFont typeface="Wingdings"/>
              <a:buChar char=""/>
              <a:defRPr/>
            </a:pPr>
            <a:endParaRPr lang="en-US" sz="3300" dirty="0" smtClean="0">
              <a:latin typeface="Cambria"/>
              <a:ea typeface="+mn-ea"/>
              <a:cs typeface="Cambria"/>
            </a:endParaRPr>
          </a:p>
          <a:p>
            <a:pPr marL="320040" indent="-320040" eaLnBrk="1" fontAlgn="auto" hangingPunct="1">
              <a:spcAft>
                <a:spcPts val="0"/>
              </a:spcAft>
              <a:buFont typeface="Wingdings"/>
              <a:buChar char=""/>
              <a:defRPr/>
            </a:pPr>
            <a:endParaRPr lang="en-US" sz="3600" dirty="0" smtClean="0">
              <a:latin typeface="Cambria"/>
              <a:ea typeface="+mn-ea"/>
              <a:cs typeface="Cambri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accel="50000" decel="5000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additive="base">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5"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accel="50000" decel="5000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additive="base">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1"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accel="50000" decel="5000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additive="base">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7"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accel="50000" decel="5000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additive="base">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3"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3057" name="Title 1"/>
          <p:cNvSpPr>
            <a:spLocks noGrp="1"/>
          </p:cNvSpPr>
          <p:nvPr>
            <p:ph type="title"/>
          </p:nvPr>
        </p:nvSpPr>
        <p:spPr>
          <a:xfrm>
            <a:off x="612775" y="228600"/>
            <a:ext cx="8153400" cy="990600"/>
          </a:xfrm>
        </p:spPr>
        <p:txBody>
          <a:bodyPr/>
          <a:lstStyle/>
          <a:p>
            <a:pPr eaLnBrk="1" hangingPunct="1"/>
            <a:r>
              <a:rPr lang="en-US" sz="4700" b="1" dirty="0" smtClean="0">
                <a:latin typeface="Cambria"/>
                <a:ea typeface="MS PGothic" charset="0"/>
                <a:cs typeface="Cambria"/>
              </a:rPr>
              <a:t>The Character </a:t>
            </a:r>
            <a:r>
              <a:rPr lang="en-US" sz="4700" b="1" dirty="0">
                <a:latin typeface="Cambria"/>
                <a:ea typeface="MS PGothic" charset="0"/>
                <a:cs typeface="Cambria"/>
              </a:rPr>
              <a:t>of the Church</a:t>
            </a:r>
          </a:p>
        </p:txBody>
      </p:sp>
      <p:sp>
        <p:nvSpPr>
          <p:cNvPr id="3" name="Content Placeholder 2"/>
          <p:cNvSpPr>
            <a:spLocks noGrp="1"/>
          </p:cNvSpPr>
          <p:nvPr>
            <p:ph sz="quarter" idx="1"/>
          </p:nvPr>
        </p:nvSpPr>
        <p:spPr>
          <a:xfrm>
            <a:off x="612775" y="1752600"/>
            <a:ext cx="8153400" cy="4934836"/>
          </a:xfrm>
        </p:spPr>
        <p:txBody>
          <a:bodyPr>
            <a:normAutofit/>
          </a:bodyPr>
          <a:lstStyle/>
          <a:p>
            <a:pPr marL="320040" indent="-320040" eaLnBrk="1" fontAlgn="auto" hangingPunct="1">
              <a:spcAft>
                <a:spcPts val="0"/>
              </a:spcAft>
              <a:buNone/>
              <a:defRPr/>
            </a:pPr>
            <a:r>
              <a:rPr lang="en-US" sz="4324" b="1" dirty="0" smtClean="0">
                <a:latin typeface="Cambria"/>
                <a:ea typeface="+mn-ea"/>
                <a:cs typeface="Cambria"/>
              </a:rPr>
              <a:t>A Respected Church</a:t>
            </a:r>
            <a:endParaRPr lang="en-US" sz="1200" dirty="0" smtClean="0">
              <a:latin typeface="Cambria"/>
              <a:ea typeface="+mn-ea"/>
              <a:cs typeface="Cambria"/>
            </a:endParaRPr>
          </a:p>
          <a:p>
            <a:pPr marL="320040" indent="-320040" eaLnBrk="1" fontAlgn="auto" hangingPunct="1">
              <a:spcBef>
                <a:spcPts val="1300"/>
              </a:spcBef>
              <a:spcAft>
                <a:spcPts val="0"/>
              </a:spcAft>
              <a:buFont typeface="Wingdings"/>
              <a:buChar char=""/>
              <a:defRPr/>
            </a:pPr>
            <a:r>
              <a:rPr lang="en-US" sz="3300" dirty="0" smtClean="0">
                <a:latin typeface="Cambria"/>
                <a:ea typeface="+mn-ea"/>
                <a:cs typeface="Cambria"/>
              </a:rPr>
              <a:t>They conducted themselves “having favor with all the people” (Acts 2:47)</a:t>
            </a:r>
          </a:p>
          <a:p>
            <a:pPr marL="320040" indent="-320040" eaLnBrk="1" fontAlgn="auto" hangingPunct="1">
              <a:spcBef>
                <a:spcPts val="1300"/>
              </a:spcBef>
              <a:spcAft>
                <a:spcPts val="0"/>
              </a:spcAft>
              <a:buFont typeface="Wingdings"/>
              <a:buChar char=""/>
              <a:defRPr/>
            </a:pPr>
            <a:r>
              <a:rPr lang="en-US" sz="3300" dirty="0" smtClean="0">
                <a:latin typeface="Cambria"/>
                <a:ea typeface="+mn-ea"/>
                <a:cs typeface="Cambria"/>
              </a:rPr>
              <a:t>God has always called for his people to live blamelessly before others (Titus 2:7-8).</a:t>
            </a:r>
          </a:p>
          <a:p>
            <a:pPr marL="320040" indent="-320040" eaLnBrk="1" fontAlgn="auto" hangingPunct="1">
              <a:spcBef>
                <a:spcPts val="1300"/>
              </a:spcBef>
              <a:spcAft>
                <a:spcPts val="0"/>
              </a:spcAft>
              <a:buFont typeface="Wingdings"/>
              <a:buChar char=""/>
              <a:defRPr/>
            </a:pPr>
            <a:endParaRPr lang="en-US" sz="3300" dirty="0" smtClean="0">
              <a:latin typeface="Cambria"/>
              <a:ea typeface="+mn-ea"/>
              <a:cs typeface="Cambria"/>
            </a:endParaRPr>
          </a:p>
          <a:p>
            <a:pPr marL="320040" indent="-320040" eaLnBrk="1" fontAlgn="auto" hangingPunct="1">
              <a:spcAft>
                <a:spcPts val="0"/>
              </a:spcAft>
              <a:buFont typeface="Wingdings"/>
              <a:buChar char=""/>
              <a:defRPr/>
            </a:pPr>
            <a:endParaRPr lang="en-US" sz="3600" dirty="0" smtClean="0">
              <a:latin typeface="Cambria"/>
              <a:ea typeface="+mn-ea"/>
              <a:cs typeface="Cambri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accel="50000" decel="5000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additive="base">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5"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accel="50000" decel="5000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additive="base">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1"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themeOverride>
</file>

<file path=docProps/app.xml><?xml version="1.0" encoding="utf-8"?>
<Properties xmlns="http://schemas.openxmlformats.org/officeDocument/2006/extended-properties" xmlns:vt="http://schemas.openxmlformats.org/officeDocument/2006/docPropsVTypes">
  <Template>Median.thmx</Template>
  <TotalTime>404</TotalTime>
  <Words>699</Words>
  <Application>Microsoft Macintosh PowerPoint</Application>
  <PresentationFormat>On-screen Show (4:3)</PresentationFormat>
  <Paragraphs>54</Paragraphs>
  <Slides>10</Slides>
  <Notes>0</Notes>
  <HiddenSlides>0</HiddenSlides>
  <MMClips>0</MMClips>
  <ScaleCrop>false</ScaleCrop>
  <HeadingPairs>
    <vt:vector size="4" baseType="variant">
      <vt:variant>
        <vt:lpstr>Design Template</vt:lpstr>
      </vt:variant>
      <vt:variant>
        <vt:i4>1</vt:i4>
      </vt:variant>
      <vt:variant>
        <vt:lpstr>Slide Titles</vt:lpstr>
      </vt:variant>
      <vt:variant>
        <vt:i4>10</vt:i4>
      </vt:variant>
    </vt:vector>
  </HeadingPairs>
  <TitlesOfParts>
    <vt:vector size="11" baseType="lpstr">
      <vt:lpstr>Median</vt:lpstr>
      <vt:lpstr>Slide 1</vt:lpstr>
      <vt:lpstr>Slide 2</vt:lpstr>
      <vt:lpstr>The Character of the Church</vt:lpstr>
      <vt:lpstr>The Character of the Church</vt:lpstr>
      <vt:lpstr>The Character of the Church</vt:lpstr>
      <vt:lpstr>The Character of the Church</vt:lpstr>
      <vt:lpstr>The Character of the Church</vt:lpstr>
      <vt:lpstr>The Character of the Church</vt:lpstr>
      <vt:lpstr>The Character of the Church</vt:lpstr>
      <vt:lpstr>The Character of the Church</vt:lpstr>
    </vt:vector>
  </TitlesOfParts>
  <Company>Lake Forest Church of Christ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Character of The Church</dc:title>
  <dc:creator>Ryan Frederick</dc:creator>
  <cp:lastModifiedBy>Kyle Pope</cp:lastModifiedBy>
  <cp:revision>31</cp:revision>
  <dcterms:created xsi:type="dcterms:W3CDTF">2015-01-11T03:55:07Z</dcterms:created>
  <dcterms:modified xsi:type="dcterms:W3CDTF">2015-01-11T03:55:39Z</dcterms:modified>
</cp:coreProperties>
</file>