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embeddedFontLst>
    <p:embeddedFont>
      <p:font typeface="Calibri"/>
      <p:regular r:id="rId9"/>
      <p:bold r:id="rId10"/>
      <p:italic r:id="rId11"/>
      <p:boldItalic r:id="rId12"/>
    </p:embeddedFont>
    <p:embeddedFont>
      <p:font typeface="Cambria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8594" autoAdjust="0"/>
  </p:normalViewPr>
  <p:slideViewPr>
    <p:cSldViewPr snapToGrid="0" snapToObjects="1">
      <p:cViewPr varScale="1">
        <p:scale>
          <a:sx n="103" d="100"/>
          <a:sy n="103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B0B86-C908-E248-8D20-2D7EB5B73B3D}" type="datetimeFigureOut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D416-8AA0-5844-9788-E822F6CE6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0309-powerpoint-templates-and-free-powerpoint-backgrounds-for-download.jpg"/>
          <p:cNvPicPr>
            <a:picLocks noChangeAspect="1"/>
          </p:cNvPicPr>
          <p:nvPr userDrawn="1"/>
        </p:nvPicPr>
        <p:blipFill>
          <a:blip r:embed="rId13">
            <a:lum bright="-5000" contrast="-1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130309-powerpoint-templates-and-free-powerpoint-backgrounds-for-download.jpg"/>
          <p:cNvPicPr>
            <a:picLocks noChangeAspect="1"/>
          </p:cNvPicPr>
          <p:nvPr userDrawn="1"/>
        </p:nvPicPr>
        <p:blipFill>
          <a:blip r:embed="rId13">
            <a:alphaModFix/>
            <a:lum bright="38000" contrast="55000"/>
          </a:blip>
          <a:srcRect l="5556" t="35556" b="45116"/>
          <a:stretch>
            <a:fillRect/>
          </a:stretch>
        </p:blipFill>
        <p:spPr>
          <a:xfrm>
            <a:off x="254000" y="274638"/>
            <a:ext cx="8636000" cy="1325562"/>
          </a:xfrm>
          <a:prstGeom prst="rect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Luke 3:21-23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970"/>
            <a:ext cx="8229600" cy="42031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750" b="1" dirty="0" smtClean="0"/>
              <a:t>“When all the people were baptized, it came to pass that Jesus also was baptized; and while He prayed, the heaven was opened. And the Holy Spirit descended in bodily form like a dove upon Him, and a voice came from heaven which said, ‘You are My beloved Son; in You I am well pleased.’ Now Jesus Himself began His ministry at about thirty years of age, being (as was supposed) the son of Joseph, the son of </a:t>
            </a:r>
            <a:r>
              <a:rPr lang="en-US" sz="2750" b="1" dirty="0" err="1" smtClean="0"/>
              <a:t>Heli</a:t>
            </a:r>
            <a:r>
              <a:rPr lang="en-US" sz="2750" b="1" dirty="0" smtClean="0"/>
              <a:t>” (NKJV).</a:t>
            </a:r>
            <a:endParaRPr lang="en-US" sz="275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Luke 3:21-23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/>
              <a:t>“</a:t>
            </a:r>
            <a:r>
              <a:rPr lang="en-US" sz="3400" b="1" i="1" dirty="0" smtClean="0"/>
              <a:t>His ministry</a:t>
            </a:r>
            <a:r>
              <a:rPr lang="en-US" sz="3400" b="1" dirty="0" smtClean="0"/>
              <a:t>” at the age of thirty</a:t>
            </a:r>
            <a:endParaRPr lang="en-US" sz="2800" b="1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/>
              <a:t>(NKJV, cf. RSV, NASB, NIV)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400" b="1" dirty="0" smtClean="0"/>
              <a:t>“Jesus himself began to be about thirty years of age” </a:t>
            </a:r>
            <a:r>
              <a:rPr lang="en-US" sz="2800" b="1" dirty="0" smtClean="0"/>
              <a:t>(KJV, cf. YLT, GLT)</a:t>
            </a:r>
            <a:endParaRPr lang="en-US" sz="3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/>
              <a:t>“When he began </a:t>
            </a:r>
            <a:r>
              <a:rPr lang="en-US" sz="3400" b="1" i="1" dirty="0" smtClean="0"/>
              <a:t>to teach, </a:t>
            </a:r>
            <a:r>
              <a:rPr lang="en-US" sz="3400" b="1" dirty="0" smtClean="0"/>
              <a:t>was about thirty” </a:t>
            </a:r>
            <a:r>
              <a:rPr lang="en-US" sz="2800" b="1" dirty="0" smtClean="0"/>
              <a:t>(ASV)</a:t>
            </a:r>
            <a:endParaRPr lang="en-US" sz="3400" b="1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3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Ministry of Jesus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857"/>
            <a:ext cx="8229600" cy="405230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500" b="1" dirty="0" smtClean="0"/>
              <a:t>Ministry is Service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</a:pPr>
            <a:r>
              <a:rPr lang="en-US" sz="3500" b="1" dirty="0" smtClean="0"/>
              <a:t>   Jesus served mankind before coming to earth (John 1:3; 1 Cor. 10:4).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</a:pPr>
            <a:r>
              <a:rPr lang="en-US" sz="3500" b="1" dirty="0" smtClean="0"/>
              <a:t>  Jesus continues to serve mankind after returning to heaven (Heb. 8:6).</a:t>
            </a:r>
            <a:endParaRPr lang="en-US" sz="3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Ministry of Jesus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792"/>
            <a:ext cx="8229600" cy="42503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500" b="1" dirty="0" smtClean="0"/>
              <a:t>I. Jesus’ Ministry was Relatively Short.</a:t>
            </a:r>
          </a:p>
          <a:p>
            <a:pPr marL="803275" lvl="1" indent="-4032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A.  We believe it spanned only three years (John 2:13; 6:4; </a:t>
            </a:r>
            <a:r>
              <a:rPr lang="en-US" b="1" smtClean="0"/>
              <a:t>11:55)</a:t>
            </a:r>
            <a:r>
              <a:rPr lang="en-US" b="1" dirty="0" smtClean="0"/>
              <a:t>.</a:t>
            </a:r>
          </a:p>
          <a:p>
            <a:pPr marL="803275" lvl="1" indent="-4032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B.  Yet, He made a remarkable impact on the world (Acts 28:22; 17:6).</a:t>
            </a:r>
          </a:p>
          <a:p>
            <a:pPr marL="803275" lvl="1" indent="-4032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C. How much time have you had? What impact have you made? (Matt. 5:13-16; Eph. 5:15-16).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Ministry of Jesus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792"/>
            <a:ext cx="8229600" cy="42503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500" b="1" dirty="0" smtClean="0"/>
              <a:t>II. Jesus’ Ministry was Balanced.</a:t>
            </a:r>
          </a:p>
          <a:p>
            <a:pPr marL="803275" lvl="1" indent="-4032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A.  He was busy but found time for prayer and meditation (Matt. 4:23; 14:22-23).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AutoNum type="alphaUcPeriod" startAt="2"/>
            </a:pPr>
            <a:r>
              <a:rPr lang="en-US" b="1" dirty="0" smtClean="0"/>
              <a:t>We must be diligent in our work (Col. 3:23).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1.  But must not neglect our  responsibility to God (Matt. 6:31-33).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2.  Or our families (Eph. 6:4; 1 Pet. 4:7; Titus 2:4; Eph. 5:33).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Ministry of Jesus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792"/>
            <a:ext cx="8229600" cy="42503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500" b="1" dirty="0" smtClean="0"/>
              <a:t>III. Jesus’ Ministry was Consistent.</a:t>
            </a:r>
          </a:p>
          <a:p>
            <a:pPr marL="803275" lvl="1" indent="-4032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A.  He was consistent wherever He was or with whomever He found Himself (Heb. 4:14-15).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AutoNum type="alphaUcPeriod" startAt="2"/>
            </a:pPr>
            <a:r>
              <a:rPr lang="en-US" b="1" dirty="0" smtClean="0"/>
              <a:t>Christ lives in Christians (Gal.  2:20).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1.  We must be consistent (1 Pet. 2:11-12). 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2. Don’t be one way at home and another at church.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3. Don’t act right with Christians and sinful with friends. 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Ministry of Jesus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53"/>
            <a:ext cx="8229600" cy="40989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500" b="1" dirty="0" smtClean="0"/>
              <a:t>IV. Jesus’ Ministry was Focused.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AutoNum type="alphaUcPeriod"/>
            </a:pPr>
            <a:r>
              <a:rPr lang="en-US" b="1" dirty="0" smtClean="0"/>
              <a:t>His life pointed toward the purpose of His coming to earth (John 12:27).</a:t>
            </a:r>
          </a:p>
          <a:p>
            <a:pPr marL="1314450" lvl="2" indent="-51435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1.  Life could not distract Him (Luke 9:51-53).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AutoNum type="alphaUcPeriod" startAt="2"/>
            </a:pPr>
            <a:r>
              <a:rPr lang="en-US" b="1" dirty="0" smtClean="0"/>
              <a:t>We must live focused on heaven.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1.  It is the reason we are here (Acts 17:27). 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2. We must not become distracted (Col. 3:1-4).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586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Cambria</vt:lpstr>
      <vt:lpstr>Office Theme</vt:lpstr>
      <vt:lpstr>Luke 3:21-23</vt:lpstr>
      <vt:lpstr>Luke 3:21-23</vt:lpstr>
      <vt:lpstr>The Ministry of Jesus</vt:lpstr>
      <vt:lpstr>The Ministry of Jesus</vt:lpstr>
      <vt:lpstr>The Ministry of Jesus</vt:lpstr>
      <vt:lpstr>The Ministry of Jesus</vt:lpstr>
      <vt:lpstr>The Ministry of Jesus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6</cp:revision>
  <dcterms:created xsi:type="dcterms:W3CDTF">2015-06-17T03:39:10Z</dcterms:created>
  <dcterms:modified xsi:type="dcterms:W3CDTF">2015-06-17T03:39:30Z</dcterms:modified>
</cp:coreProperties>
</file>