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fntdata" ContentType="application/x-fontdata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648" r:id="rId1"/>
  </p:sldMasterIdLst>
  <p:sldIdLst>
    <p:sldId id="257" r:id="rId2"/>
    <p:sldId id="261" r:id="rId3"/>
    <p:sldId id="258" r:id="rId4"/>
  </p:sldIdLst>
  <p:sldSz cx="9144000" cy="6858000" type="screen4x3"/>
  <p:notesSz cx="6858000" cy="9144000"/>
  <p:embeddedFontLst>
    <p:embeddedFont>
      <p:font typeface="Calibri"/>
      <p:regular r:id="rId5"/>
      <p:bold r:id="rId6"/>
      <p:italic r:id="rId7"/>
      <p:boldItalic r:id="rId8"/>
    </p:embeddedFont>
    <p:embeddedFont>
      <p:font typeface="Cambria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font" Target="fonts/font7.fntdata"/><Relationship Id="rId12" Type="http://schemas.openxmlformats.org/officeDocument/2006/relationships/font" Target="fonts/font8.fntdata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font" Target="fonts/font1.fntdata"/><Relationship Id="rId6" Type="http://schemas.openxmlformats.org/officeDocument/2006/relationships/font" Target="fonts/font2.fntdata"/><Relationship Id="rId7" Type="http://schemas.openxmlformats.org/officeDocument/2006/relationships/font" Target="fonts/font3.fntdata"/><Relationship Id="rId8" Type="http://schemas.openxmlformats.org/officeDocument/2006/relationships/font" Target="fonts/font4.fntdata"/><Relationship Id="rId9" Type="http://schemas.openxmlformats.org/officeDocument/2006/relationships/font" Target="fonts/font5.fntdata"/><Relationship Id="rId10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rcRect l="19782"/>
          <a:stretch>
            <a:fillRect/>
          </a:stretch>
        </p:blipFill>
        <p:spPr>
          <a:xfrm rot="16200000">
            <a:off x="1143000" y="-1143005"/>
            <a:ext cx="6858008" cy="9144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5200"/>
            <a:ext cx="8229600" cy="3890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B4BA-4FBA-8D42-A744-0ED3DD7984CA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E6CBE-4D9D-6943-8467-78D144121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dirty="0" smtClean="0"/>
              <a:t>“What About this Man?”</a:t>
            </a:r>
            <a:br>
              <a:rPr lang="en-US" dirty="0" smtClean="0"/>
            </a:br>
            <a:r>
              <a:rPr lang="en-US" sz="2800" dirty="0" smtClean="0"/>
              <a:t>(John 21:20-22)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00"/>
            <a:ext cx="8229600" cy="44117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Common Problem…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Behavior of Others Affects Our Faith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Our Parents—Our Children—Our Mate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Hypocrisy or Failures of Others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Disappointments or </a:t>
            </a:r>
            <a:r>
              <a:rPr lang="en-US" sz="3000" dirty="0" err="1" smtClean="0"/>
              <a:t>Discouragments</a:t>
            </a:r>
            <a:r>
              <a:rPr lang="en-US" sz="3000" dirty="0" smtClean="0"/>
              <a:t> with Others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Allowed to Excuse or Shape Our Actions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dirty="0" smtClean="0"/>
              <a:t>“What About this Man?”</a:t>
            </a:r>
            <a:br>
              <a:rPr lang="en-US" dirty="0" smtClean="0"/>
            </a:br>
            <a:r>
              <a:rPr lang="en-US" sz="2800" dirty="0" smtClean="0"/>
              <a:t>(John 21:20-22)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00"/>
            <a:ext cx="8229600" cy="44117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How Will Human Beings Be Judged?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By Jesus (John 5:22-23).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By His Words (John 12:47-50; Gal. 1:12).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By Our Deeds (2 Cor. 5:9-11; Matt. 7:1; 6:14-15; Jas. 2:13).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By Our Relationship With God (Acts 3:19-21; 2 Thess. 1:6-9).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dirty="0" smtClean="0"/>
              <a:t>“What About this Man?”</a:t>
            </a:r>
            <a:br>
              <a:rPr lang="en-US" dirty="0" smtClean="0"/>
            </a:br>
            <a:r>
              <a:rPr lang="en-US" sz="2800" dirty="0" smtClean="0"/>
              <a:t>(John 21:20-22)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00"/>
            <a:ext cx="8229600" cy="44117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Does the Behavior of Others Affect My Standing Before God?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Adam (Gen. 3:1-19). 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Josiah (2 Kings 22:13).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The Galatians (Gal. 1:6-8; 5:4; Jas. 3:1; Phil. 2:12-13).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234</Words>
  <Application>Microsoft Macintosh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Cambria</vt:lpstr>
      <vt:lpstr>Office Theme</vt:lpstr>
      <vt:lpstr>“What About this Man?” (John 21:20-22)</vt:lpstr>
      <vt:lpstr>“What About this Man?” (John 21:20-22)</vt:lpstr>
      <vt:lpstr>“What About this Man?” (John 21:20-22)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 About this Man?” (John 21:20-21)</dc:title>
  <dc:creator>Kyle Pope</dc:creator>
  <cp:lastModifiedBy>Kyle Pope</cp:lastModifiedBy>
  <cp:revision>5</cp:revision>
  <dcterms:created xsi:type="dcterms:W3CDTF">2015-10-08T21:01:26Z</dcterms:created>
  <dcterms:modified xsi:type="dcterms:W3CDTF">2015-10-08T21:02:09Z</dcterms:modified>
</cp:coreProperties>
</file>