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24.xml" ContentType="application/vnd.openxmlformats-officedocument.presentationml.slide+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heme/theme3.xml" ContentType="application/vnd.openxmlformats-officedocument.them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26"/>
  </p:notesMasterIdLst>
  <p:handoutMasterIdLst>
    <p:handoutMasterId r:id="rId27"/>
  </p:handoutMasterIdLst>
  <p:sldIdLst>
    <p:sldId id="256" r:id="rId2"/>
    <p:sldId id="257" r:id="rId3"/>
    <p:sldId id="303" r:id="rId4"/>
    <p:sldId id="295" r:id="rId5"/>
    <p:sldId id="297" r:id="rId6"/>
    <p:sldId id="298" r:id="rId7"/>
    <p:sldId id="296" r:id="rId8"/>
    <p:sldId id="299" r:id="rId9"/>
    <p:sldId id="300" r:id="rId10"/>
    <p:sldId id="301" r:id="rId11"/>
    <p:sldId id="302" r:id="rId12"/>
    <p:sldId id="291" r:id="rId13"/>
    <p:sldId id="304" r:id="rId14"/>
    <p:sldId id="305" r:id="rId15"/>
    <p:sldId id="306" r:id="rId16"/>
    <p:sldId id="307" r:id="rId17"/>
    <p:sldId id="308" r:id="rId18"/>
    <p:sldId id="309" r:id="rId19"/>
    <p:sldId id="310" r:id="rId20"/>
    <p:sldId id="311" r:id="rId21"/>
    <p:sldId id="312" r:id="rId22"/>
    <p:sldId id="313" r:id="rId23"/>
    <p:sldId id="314" r:id="rId24"/>
    <p:sldId id="315"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Arial" charset="0"/>
        <a:cs typeface="Arial" charset="0"/>
      </a:defRPr>
    </a:lvl1pPr>
    <a:lvl2pPr marL="457200" algn="l" rtl="0" fontAlgn="base">
      <a:spcBef>
        <a:spcPct val="0"/>
      </a:spcBef>
      <a:spcAft>
        <a:spcPct val="0"/>
      </a:spcAft>
      <a:defRPr kern="1200">
        <a:solidFill>
          <a:schemeClr val="tx1"/>
        </a:solidFill>
        <a:latin typeface="Arial" charset="0"/>
        <a:ea typeface="Arial" charset="0"/>
        <a:cs typeface="Arial" charset="0"/>
      </a:defRPr>
    </a:lvl2pPr>
    <a:lvl3pPr marL="914400" algn="l" rtl="0" fontAlgn="base">
      <a:spcBef>
        <a:spcPct val="0"/>
      </a:spcBef>
      <a:spcAft>
        <a:spcPct val="0"/>
      </a:spcAft>
      <a:defRPr kern="1200">
        <a:solidFill>
          <a:schemeClr val="tx1"/>
        </a:solidFill>
        <a:latin typeface="Arial" charset="0"/>
        <a:ea typeface="Arial" charset="0"/>
        <a:cs typeface="Arial" charset="0"/>
      </a:defRPr>
    </a:lvl3pPr>
    <a:lvl4pPr marL="1371600" algn="l" rtl="0" fontAlgn="base">
      <a:spcBef>
        <a:spcPct val="0"/>
      </a:spcBef>
      <a:spcAft>
        <a:spcPct val="0"/>
      </a:spcAft>
      <a:defRPr kern="1200">
        <a:solidFill>
          <a:schemeClr val="tx1"/>
        </a:solidFill>
        <a:latin typeface="Arial" charset="0"/>
        <a:ea typeface="Arial" charset="0"/>
        <a:cs typeface="Arial" charset="0"/>
      </a:defRPr>
    </a:lvl4pPr>
    <a:lvl5pPr marL="1828800" algn="l" rtl="0" fontAlgn="base">
      <a:spcBef>
        <a:spcPct val="0"/>
      </a:spcBef>
      <a:spcAft>
        <a:spcPct val="0"/>
      </a:spcAft>
      <a:defRPr kern="1200">
        <a:solidFill>
          <a:schemeClr val="tx1"/>
        </a:solidFill>
        <a:latin typeface="Arial" charset="0"/>
        <a:ea typeface="Arial" charset="0"/>
        <a:cs typeface="Arial" charset="0"/>
      </a:defRPr>
    </a:lvl5pPr>
    <a:lvl6pPr marL="2286000" algn="l" defTabSz="457200" rtl="0" eaLnBrk="1" latinLnBrk="0" hangingPunct="1">
      <a:defRPr kern="1200">
        <a:solidFill>
          <a:schemeClr val="tx1"/>
        </a:solidFill>
        <a:latin typeface="Arial" charset="0"/>
        <a:ea typeface="Arial" charset="0"/>
        <a:cs typeface="Arial" charset="0"/>
      </a:defRPr>
    </a:lvl6pPr>
    <a:lvl7pPr marL="2743200" algn="l" defTabSz="457200" rtl="0" eaLnBrk="1" latinLnBrk="0" hangingPunct="1">
      <a:defRPr kern="1200">
        <a:solidFill>
          <a:schemeClr val="tx1"/>
        </a:solidFill>
        <a:latin typeface="Arial" charset="0"/>
        <a:ea typeface="Arial" charset="0"/>
        <a:cs typeface="Arial" charset="0"/>
      </a:defRPr>
    </a:lvl7pPr>
    <a:lvl8pPr marL="3200400" algn="l" defTabSz="457200" rtl="0" eaLnBrk="1" latinLnBrk="0" hangingPunct="1">
      <a:defRPr kern="1200">
        <a:solidFill>
          <a:schemeClr val="tx1"/>
        </a:solidFill>
        <a:latin typeface="Arial" charset="0"/>
        <a:ea typeface="Arial" charset="0"/>
        <a:cs typeface="Arial" charset="0"/>
      </a:defRPr>
    </a:lvl8pPr>
    <a:lvl9pPr marL="3657600" algn="l" defTabSz="457200" rtl="0" eaLnBrk="1" latinLnBrk="0" hangingPunct="1">
      <a:defRPr kern="1200">
        <a:solidFill>
          <a:schemeClr val="tx1"/>
        </a:solidFill>
        <a:latin typeface="Arial" charset="0"/>
        <a:ea typeface="Arial"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620"/>
    <p:restoredTop sz="94660"/>
  </p:normalViewPr>
  <p:slideViewPr>
    <p:cSldViewPr>
      <p:cViewPr varScale="1">
        <p:scale>
          <a:sx n="105" d="100"/>
          <a:sy n="105" d="100"/>
        </p:scale>
        <p:origin x="-336"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1CEAF57B-1A85-DD44-9E1E-A89B56403BAA}" type="datetime1">
              <a:rPr lang="en-US"/>
              <a:pPr>
                <a:defRPr/>
              </a:pPr>
              <a:t>8/2/15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51A23C37-5A5C-B646-8E2C-759FA50627C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AF7C57-AA0A-D042-BE95-E05E1C11886D}" type="datetime1">
              <a:rPr lang="en-US"/>
              <a:pPr>
                <a:defRPr/>
              </a:pPr>
              <a:t>8/2/15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B4F6C670-4F5F-9141-A3ED-3E6B835AA1D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7C8CB57-069B-C145-82C8-AA5434F58D16}" type="datetime1">
              <a:rPr lang="en-US"/>
              <a:pPr>
                <a:defRPr/>
              </a:pPr>
              <a:t>8/2/15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71B659-3E52-DA40-B22E-3EEC7F0E8691}" type="slidenum">
              <a:rPr lang="en-US"/>
              <a:pPr>
                <a:defRPr/>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B627E6C-31DE-1641-8C4B-8A0C5942A3B8}" type="datetime1">
              <a:rPr lang="en-US"/>
              <a:pPr>
                <a:defRPr/>
              </a:pPr>
              <a:t>8/2/15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49A44A6-7BD9-E540-B376-0BB32772F9AD}" type="slidenum">
              <a:rPr lang="en-US"/>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A5BF5CA-AD3B-6347-A8DA-E2D5176B6508}" type="datetime1">
              <a:rPr lang="en-US"/>
              <a:pPr>
                <a:defRPr/>
              </a:pPr>
              <a:t>8/2/15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E25880F-7013-034B-B0BA-6505CC9E0F27}"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670FBEA-C1E9-404E-8695-22C0962B0CA0}" type="datetime1">
              <a:rPr lang="en-US"/>
              <a:pPr>
                <a:defRPr/>
              </a:pPr>
              <a:t>8/2/15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BE2C11-8243-9B4A-B98A-E0EF1D320E74}" type="slidenum">
              <a:rPr lang="en-US"/>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FF08F90-3BD7-AB4E-80B3-D4DBF9A6FE9F}" type="datetime1">
              <a:rPr lang="en-US"/>
              <a:pPr>
                <a:defRPr/>
              </a:pPr>
              <a:t>8/2/15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AC558F-6EB7-DB49-B0E1-DBE1B319B9B6}" type="slidenum">
              <a:rPr lang="en-US"/>
              <a:pPr>
                <a:defRPr/>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F66770B-E498-364A-9F97-7DF344869BE6}" type="datetime1">
              <a:rPr lang="en-US"/>
              <a:pPr>
                <a:defRPr/>
              </a:pPr>
              <a:t>8/2/15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797DC56-E65B-2A42-AFAF-25E1A2BF0642}" type="slidenum">
              <a:rPr lang="en-US"/>
              <a:pPr>
                <a:defRPr/>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525AAC1-93C5-1A48-B8BE-70DB99A488CF}" type="datetime1">
              <a:rPr lang="en-US"/>
              <a:pPr>
                <a:defRPr/>
              </a:pPr>
              <a:t>8/2/15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1562EE5-3146-B449-B6A0-70C11F1ED447}" type="slidenum">
              <a:rPr lang="en-US"/>
              <a:pPr>
                <a:defRPr/>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441042B-7E80-3043-96B2-E4B60E594248}" type="datetime1">
              <a:rPr lang="en-US"/>
              <a:pPr>
                <a:defRPr/>
              </a:pPr>
              <a:t>8/2/15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11400CC-6D17-3043-8BDA-68D9B76A8167}" type="slidenum">
              <a:rPr lang="en-US"/>
              <a:pPr>
                <a:defRPr/>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3E2722D-F68D-334F-AB35-1DAABE3CED64}" type="datetime1">
              <a:rPr lang="en-US"/>
              <a:pPr>
                <a:defRPr/>
              </a:pPr>
              <a:t>8/2/15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C915382-C100-6843-82BC-06FE0A0A031D}" type="slidenum">
              <a:rPr lang="en-US"/>
              <a:pPr>
                <a:defRPr/>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5D18DA3-F151-D742-AD54-8183BDB12573}" type="datetime1">
              <a:rPr lang="en-US"/>
              <a:pPr>
                <a:defRPr/>
              </a:pPr>
              <a:t>8/2/15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8E82FA9-9237-FB4D-A8D5-01EE45B12019}" type="slidenum">
              <a:rPr lang="en-US"/>
              <a:pPr>
                <a:defRPr/>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82A685F-FE26-D44B-A744-CCCFEE34B014}" type="datetime1">
              <a:rPr lang="en-US"/>
              <a:pPr>
                <a:defRPr/>
              </a:pPr>
              <a:t>8/2/15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7D2B04E-4D2D-4846-881A-8B6B89DBB5D5}" type="slidenum">
              <a:rPr lang="en-US"/>
              <a:pPr>
                <a:defRPr/>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pPr>
              <a:defRPr/>
            </a:pPr>
            <a:fld id="{DF626F04-A5FE-E44D-B422-2F6AEEFFEAED}" type="datetime1">
              <a:rPr lang="en-US"/>
              <a:pPr>
                <a:defRPr/>
              </a:pPr>
              <a:t>8/2/15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44E56191-0676-A744-B9C9-612A44CF00E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fade/>
  </p:transition>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 y="152400"/>
            <a:ext cx="8458200" cy="2365375"/>
          </a:xfrm>
        </p:spPr>
        <p:txBody>
          <a:bodyPr rtlCol="0">
            <a:noAutofit/>
          </a:bodyPr>
          <a:lstStyle/>
          <a:p>
            <a:pPr eaLnBrk="1" fontAlgn="auto" hangingPunct="1">
              <a:lnSpc>
                <a:spcPct val="80000"/>
              </a:lnSpc>
              <a:spcAft>
                <a:spcPts val="0"/>
              </a:spcAft>
              <a:defRPr/>
            </a:pPr>
            <a:r>
              <a:rPr lang="en-US" sz="8000" b="1" dirty="0" smtClean="0">
                <a:effectLst>
                  <a:outerShdw blurRad="38100" dist="38100" dir="2700000" algn="tl">
                    <a:srgbClr val="000000">
                      <a:alpha val="43137"/>
                    </a:srgbClr>
                  </a:outerShdw>
                </a:effectLst>
                <a:latin typeface="Cambria"/>
                <a:ea typeface="+mj-ea"/>
                <a:cs typeface="Cambria"/>
              </a:rPr>
              <a:t>What The </a:t>
            </a:r>
            <a:br>
              <a:rPr lang="en-US" sz="8000" b="1" dirty="0" smtClean="0">
                <a:effectLst>
                  <a:outerShdw blurRad="38100" dist="38100" dir="2700000" algn="tl">
                    <a:srgbClr val="000000">
                      <a:alpha val="43137"/>
                    </a:srgbClr>
                  </a:outerShdw>
                </a:effectLst>
                <a:latin typeface="Cambria"/>
                <a:ea typeface="+mj-ea"/>
                <a:cs typeface="Cambria"/>
              </a:rPr>
            </a:br>
            <a:r>
              <a:rPr lang="en-US" sz="8000" b="1" dirty="0" smtClean="0">
                <a:effectLst>
                  <a:outerShdw blurRad="38100" dist="38100" dir="2700000" algn="tl">
                    <a:srgbClr val="000000">
                      <a:alpha val="43137"/>
                    </a:srgbClr>
                  </a:outerShdw>
                </a:effectLst>
                <a:latin typeface="Cambria"/>
                <a:ea typeface="+mj-ea"/>
                <a:cs typeface="Cambria"/>
              </a:rPr>
              <a:t>Spies Saw</a:t>
            </a:r>
            <a:endParaRPr lang="en-US" sz="8000" b="1" dirty="0">
              <a:effectLst>
                <a:outerShdw blurRad="38100" dist="38100" dir="2700000" algn="tl">
                  <a:srgbClr val="000000">
                    <a:alpha val="43137"/>
                  </a:srgbClr>
                </a:outerShdw>
              </a:effectLst>
              <a:latin typeface="Cambria"/>
              <a:ea typeface="+mj-ea"/>
              <a:cs typeface="Cambria"/>
            </a:endParaRPr>
          </a:p>
        </p:txBody>
      </p:sp>
      <p:sp>
        <p:nvSpPr>
          <p:cNvPr id="65539" name="Subtitle 2"/>
          <p:cNvSpPr>
            <a:spLocks noGrp="1"/>
          </p:cNvSpPr>
          <p:nvPr>
            <p:ph type="subTitle" idx="1"/>
          </p:nvPr>
        </p:nvSpPr>
        <p:spPr>
          <a:xfrm>
            <a:off x="0" y="6248400"/>
            <a:ext cx="9144000" cy="609600"/>
          </a:xfrm>
          <a:solidFill>
            <a:schemeClr val="tx1"/>
          </a:solidFill>
        </p:spPr>
        <p:txBody>
          <a:bodyPr/>
          <a:lstStyle/>
          <a:p>
            <a:pPr eaLnBrk="1" hangingPunct="1"/>
            <a:r>
              <a:rPr lang="en-US" b="1" smtClean="0">
                <a:solidFill>
                  <a:schemeClr val="bg1"/>
                </a:solidFill>
                <a:latin typeface="Maiandra GD" pitchFamily="34" charset="0"/>
              </a:rPr>
              <a:t> </a:t>
            </a:r>
          </a:p>
        </p:txBody>
      </p:sp>
      <p:pic>
        <p:nvPicPr>
          <p:cNvPr id="5" name="Picture 4" descr="Grapes.jpg"/>
          <p:cNvPicPr>
            <a:picLocks noChangeAspect="1"/>
          </p:cNvPicPr>
          <p:nvPr/>
        </p:nvPicPr>
        <p:blipFill>
          <a:blip r:embed="rId2"/>
          <a:stretch>
            <a:fillRect/>
          </a:stretch>
        </p:blipFill>
        <p:spPr>
          <a:xfrm>
            <a:off x="998538" y="2819400"/>
            <a:ext cx="7146925" cy="28956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10"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Rectangle 12"/>
          <p:cNvSpPr/>
          <p:nvPr/>
        </p:nvSpPr>
        <p:spPr>
          <a:xfrm>
            <a:off x="0" y="0"/>
            <a:ext cx="9144000" cy="1143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0" y="0"/>
            <a:ext cx="9144000" cy="1143000"/>
          </a:xfrm>
          <a:solidFill>
            <a:schemeClr val="tx1"/>
          </a:solidFill>
        </p:spPr>
        <p:txBody>
          <a:bodyPr rtlCol="0">
            <a:normAutofit/>
          </a:bodyPr>
          <a:lstStyle/>
          <a:p>
            <a:pPr eaLnBrk="1" fontAlgn="auto" hangingPunct="1">
              <a:spcAft>
                <a:spcPts val="0"/>
              </a:spcAft>
              <a:defRPr/>
            </a:pPr>
            <a:r>
              <a:rPr lang="en-US" sz="5000" b="1" dirty="0" smtClean="0">
                <a:solidFill>
                  <a:schemeClr val="bg1"/>
                </a:solidFill>
                <a:effectLst>
                  <a:outerShdw blurRad="38100" dist="38100" dir="2700000" algn="tl">
                    <a:srgbClr val="000000">
                      <a:alpha val="43137"/>
                    </a:srgbClr>
                  </a:outerShdw>
                </a:effectLst>
                <a:latin typeface="Cambria"/>
                <a:ea typeface="+mj-ea"/>
                <a:cs typeface="Cambria"/>
              </a:rPr>
              <a:t>The Report of the Spies</a:t>
            </a:r>
            <a:endParaRPr lang="en-US" sz="5000" b="1" dirty="0">
              <a:solidFill>
                <a:schemeClr val="bg1"/>
              </a:solidFill>
              <a:effectLst>
                <a:outerShdw blurRad="38100" dist="38100" dir="2700000" algn="tl">
                  <a:srgbClr val="000000">
                    <a:alpha val="43137"/>
                  </a:srgbClr>
                </a:outerShdw>
              </a:effectLst>
              <a:latin typeface="Cambria"/>
              <a:ea typeface="+mj-ea"/>
              <a:cs typeface="Cambria"/>
            </a:endParaRPr>
          </a:p>
        </p:txBody>
      </p:sp>
      <p:grpSp>
        <p:nvGrpSpPr>
          <p:cNvPr id="4" name="Group 11"/>
          <p:cNvGrpSpPr/>
          <p:nvPr/>
        </p:nvGrpSpPr>
        <p:grpSpPr>
          <a:xfrm>
            <a:off x="0" y="5943600"/>
            <a:ext cx="9144000" cy="914400"/>
            <a:chOff x="0" y="5943600"/>
            <a:chExt cx="9144000" cy="914400"/>
          </a:xfrm>
          <a:effectLst>
            <a:outerShdw blurRad="50800" dist="38100" dir="16440000">
              <a:srgbClr val="000000">
                <a:alpha val="43000"/>
              </a:srgbClr>
            </a:outerShdw>
          </a:effectLst>
        </p:grpSpPr>
        <p:pic>
          <p:nvPicPr>
            <p:cNvPr id="9" name="Picture 8"/>
            <p:cNvPicPr>
              <a:picLocks noChangeAspect="1"/>
            </p:cNvPicPr>
            <p:nvPr/>
          </p:nvPicPr>
          <p:blipFill>
            <a:blip r:embed="rId2"/>
            <a:srcRect l="25000" t="33333" b="40000"/>
            <a:stretch>
              <a:fillRect/>
            </a:stretch>
          </p:blipFill>
          <p:spPr>
            <a:xfrm rot="10800000">
              <a:off x="4572000" y="5943600"/>
              <a:ext cx="4572000" cy="914400"/>
            </a:xfrm>
            <a:prstGeom prst="rect">
              <a:avLst/>
            </a:prstGeom>
            <a:effectLst/>
          </p:spPr>
        </p:pic>
        <p:pic>
          <p:nvPicPr>
            <p:cNvPr id="10" name="Picture 9"/>
            <p:cNvPicPr>
              <a:picLocks noChangeAspect="1"/>
            </p:cNvPicPr>
            <p:nvPr/>
          </p:nvPicPr>
          <p:blipFill>
            <a:blip r:embed="rId2"/>
            <a:srcRect l="25000" t="33333" b="40000"/>
            <a:stretch>
              <a:fillRect/>
            </a:stretch>
          </p:blipFill>
          <p:spPr>
            <a:xfrm rot="10800000">
              <a:off x="1828800" y="5943600"/>
              <a:ext cx="4572000" cy="914400"/>
            </a:xfrm>
            <a:prstGeom prst="rect">
              <a:avLst/>
            </a:prstGeom>
            <a:effectLst/>
          </p:spPr>
        </p:pic>
        <p:pic>
          <p:nvPicPr>
            <p:cNvPr id="11" name="Picture 10"/>
            <p:cNvPicPr>
              <a:picLocks noChangeAspect="1"/>
            </p:cNvPicPr>
            <p:nvPr/>
          </p:nvPicPr>
          <p:blipFill>
            <a:blip r:embed="rId2"/>
            <a:srcRect l="25000" t="33333" b="40000"/>
            <a:stretch>
              <a:fillRect/>
            </a:stretch>
          </p:blipFill>
          <p:spPr>
            <a:xfrm rot="10800000">
              <a:off x="0" y="5943600"/>
              <a:ext cx="4572000" cy="914400"/>
            </a:xfrm>
            <a:prstGeom prst="rect">
              <a:avLst/>
            </a:prstGeom>
            <a:effectLst/>
          </p:spPr>
        </p:pic>
      </p:grpSp>
      <p:sp>
        <p:nvSpPr>
          <p:cNvPr id="14" name="Content Placeholder 2"/>
          <p:cNvSpPr txBox="1">
            <a:spLocks/>
          </p:cNvSpPr>
          <p:nvPr/>
        </p:nvSpPr>
        <p:spPr bwMode="auto">
          <a:xfrm>
            <a:off x="0" y="1219200"/>
            <a:ext cx="45720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90000"/>
              </a:lnSpc>
              <a:spcBef>
                <a:spcPct val="20000"/>
              </a:spcBef>
              <a:spcAft>
                <a:spcPct val="0"/>
              </a:spcAft>
              <a:buClrTx/>
              <a:buSzTx/>
              <a:buFont typeface="Arial" charset="0"/>
              <a:buNone/>
              <a:tabLst/>
              <a:defRPr/>
            </a:pPr>
            <a:r>
              <a:rPr kumimoji="0" lang="en-US" sz="3600" b="1" i="0" u="none" strike="noStrike" kern="1200" cap="none" spc="0" normalizeH="0" baseline="0" noProof="0" dirty="0" smtClean="0">
                <a:ln>
                  <a:noFill/>
                </a:ln>
                <a:solidFill>
                  <a:schemeClr val="tx1"/>
                </a:solidFill>
                <a:effectLst/>
                <a:uLnTx/>
                <a:uFillTx/>
                <a:latin typeface="Cambria" charset="0"/>
                <a:ea typeface="Cambria" charset="0"/>
                <a:cs typeface="Cambria" charset="0"/>
              </a:rPr>
              <a:t>The</a:t>
            </a:r>
            <a:r>
              <a:rPr kumimoji="0" lang="en-US" sz="3600" b="1" i="0" u="none" strike="noStrike" kern="1200" cap="none" spc="0" normalizeH="0" noProof="0" dirty="0" smtClean="0">
                <a:ln>
                  <a:noFill/>
                </a:ln>
                <a:solidFill>
                  <a:schemeClr val="tx1"/>
                </a:solidFill>
                <a:effectLst/>
                <a:uLnTx/>
                <a:uFillTx/>
                <a:latin typeface="Cambria" charset="0"/>
                <a:ea typeface="Cambria" charset="0"/>
                <a:cs typeface="Cambria" charset="0"/>
              </a:rPr>
              <a:t> Ten</a:t>
            </a:r>
          </a:p>
          <a:p>
            <a:pPr marL="460375" marR="0" lvl="0" indent="-230188"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lang="en-US" sz="3000" dirty="0" smtClean="0">
                <a:latin typeface="Cambria" charset="0"/>
                <a:ea typeface="Cambria" charset="0"/>
                <a:cs typeface="Cambria" charset="0"/>
              </a:rPr>
              <a:t> The land is good</a:t>
            </a:r>
            <a:endParaRPr kumimoji="0" lang="en-US" sz="3000" b="0" i="0" u="none" strike="noStrike" kern="1200" cap="none" spc="0" normalizeH="0" baseline="0" noProof="0" dirty="0">
              <a:ln>
                <a:noFill/>
              </a:ln>
              <a:solidFill>
                <a:schemeClr val="tx1"/>
              </a:solidFill>
              <a:effectLst/>
              <a:uLnTx/>
              <a:uFillTx/>
              <a:latin typeface="Cambria" charset="0"/>
              <a:ea typeface="Cambria" charset="0"/>
              <a:cs typeface="Cambria" charset="0"/>
            </a:endParaRPr>
          </a:p>
        </p:txBody>
      </p:sp>
      <p:sp>
        <p:nvSpPr>
          <p:cNvPr id="16" name="Content Placeholder 2"/>
          <p:cNvSpPr txBox="1">
            <a:spLocks/>
          </p:cNvSpPr>
          <p:nvPr/>
        </p:nvSpPr>
        <p:spPr bwMode="auto">
          <a:xfrm>
            <a:off x="4419600" y="1219200"/>
            <a:ext cx="45720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90000"/>
              </a:lnSpc>
              <a:spcBef>
                <a:spcPct val="20000"/>
              </a:spcBef>
              <a:spcAft>
                <a:spcPct val="0"/>
              </a:spcAft>
              <a:buClrTx/>
              <a:buSzTx/>
              <a:buFont typeface="Arial" charset="0"/>
              <a:buNone/>
              <a:tabLst/>
              <a:defRPr/>
            </a:pPr>
            <a:r>
              <a:rPr kumimoji="0" lang="en-US" sz="3600" b="1" i="0" u="none" strike="noStrike" kern="1200" cap="none" spc="0" normalizeH="0" baseline="0" noProof="0" dirty="0" smtClean="0">
                <a:ln>
                  <a:noFill/>
                </a:ln>
                <a:solidFill>
                  <a:schemeClr val="tx1"/>
                </a:solidFill>
                <a:effectLst/>
                <a:uLnTx/>
                <a:uFillTx/>
                <a:latin typeface="Cambria" charset="0"/>
                <a:ea typeface="Cambria" charset="0"/>
                <a:cs typeface="Cambria" charset="0"/>
              </a:rPr>
              <a:t>The</a:t>
            </a:r>
            <a:r>
              <a:rPr kumimoji="0" lang="en-US" sz="3600" b="1" i="0" u="none" strike="noStrike" kern="1200" cap="none" spc="0" normalizeH="0" noProof="0" dirty="0" smtClean="0">
                <a:ln>
                  <a:noFill/>
                </a:ln>
                <a:solidFill>
                  <a:schemeClr val="tx1"/>
                </a:solidFill>
                <a:effectLst/>
                <a:uLnTx/>
                <a:uFillTx/>
                <a:latin typeface="Cambria" charset="0"/>
                <a:ea typeface="Cambria" charset="0"/>
                <a:cs typeface="Cambria" charset="0"/>
              </a:rPr>
              <a:t> Two</a:t>
            </a:r>
          </a:p>
          <a:p>
            <a:pPr marL="460375" marR="0" lvl="0" indent="-230188"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kumimoji="0" lang="en-US" sz="3000" b="0" i="0" u="none" strike="noStrike" kern="1200" cap="none" spc="0" normalizeH="0" baseline="0" noProof="0" dirty="0" smtClean="0">
                <a:ln>
                  <a:noFill/>
                </a:ln>
                <a:solidFill>
                  <a:schemeClr val="tx1"/>
                </a:solidFill>
                <a:effectLst/>
                <a:uLnTx/>
                <a:uFillTx/>
                <a:latin typeface="Cambria" charset="0"/>
                <a:ea typeface="Cambria" charset="0"/>
                <a:cs typeface="Cambria" charset="0"/>
              </a:rPr>
              <a:t>  </a:t>
            </a:r>
            <a:r>
              <a:rPr lang="en-US" sz="3000" dirty="0" smtClean="0">
                <a:latin typeface="Cambria" charset="0"/>
                <a:ea typeface="Cambria" charset="0"/>
                <a:cs typeface="Cambria" charset="0"/>
              </a:rPr>
              <a:t>The land is good</a:t>
            </a:r>
            <a:endParaRPr kumimoji="0" lang="en-US" sz="3000" b="0" i="0" u="none" strike="noStrike" kern="1200" cap="none" spc="0" normalizeH="0" baseline="0" noProof="0" dirty="0">
              <a:ln>
                <a:noFill/>
              </a:ln>
              <a:solidFill>
                <a:schemeClr val="tx1"/>
              </a:solidFill>
              <a:effectLst/>
              <a:uLnTx/>
              <a:uFillTx/>
              <a:latin typeface="Cambria" charset="0"/>
              <a:ea typeface="Cambria" charset="0"/>
              <a:cs typeface="Cambria" charset="0"/>
            </a:endParaRPr>
          </a:p>
        </p:txBody>
      </p:sp>
      <p:sp>
        <p:nvSpPr>
          <p:cNvPr id="17" name="TextBox 16"/>
          <p:cNvSpPr txBox="1"/>
          <p:nvPr/>
        </p:nvSpPr>
        <p:spPr>
          <a:xfrm>
            <a:off x="838200" y="2514600"/>
            <a:ext cx="7772400" cy="2862322"/>
          </a:xfrm>
          <a:prstGeom prst="rect">
            <a:avLst/>
          </a:prstGeom>
          <a:noFill/>
        </p:spPr>
        <p:txBody>
          <a:bodyPr wrap="square" rtlCol="0">
            <a:spAutoFit/>
          </a:bodyPr>
          <a:lstStyle/>
          <a:p>
            <a:pPr marL="290513" indent="-290513">
              <a:buFont typeface="Arial"/>
              <a:buChar char="•"/>
            </a:pPr>
            <a:r>
              <a:rPr lang="en-US" sz="3000" b="1" dirty="0" smtClean="0">
                <a:latin typeface="Cambria"/>
                <a:cs typeface="Cambria"/>
              </a:rPr>
              <a:t>We all want to go to heaven.</a:t>
            </a:r>
          </a:p>
          <a:p>
            <a:pPr marL="290513" indent="-290513">
              <a:buFont typeface="Arial"/>
              <a:buChar char="•"/>
            </a:pPr>
            <a:r>
              <a:rPr lang="en-US" sz="3000" b="1" dirty="0" smtClean="0">
                <a:latin typeface="Cambria"/>
                <a:cs typeface="Cambria"/>
              </a:rPr>
              <a:t>We all agree that heaven is a “good land.”</a:t>
            </a:r>
          </a:p>
          <a:p>
            <a:pPr marL="290513" indent="-290513">
              <a:buFont typeface="Arial"/>
              <a:buChar char="•"/>
            </a:pPr>
            <a:r>
              <a:rPr lang="en-US" sz="3000" b="1" dirty="0" smtClean="0">
                <a:latin typeface="Cambria"/>
                <a:cs typeface="Cambria"/>
              </a:rPr>
              <a:t>Will we have the courage to confess Christ ? </a:t>
            </a:r>
            <a:r>
              <a:rPr lang="en-US" sz="3000" dirty="0" smtClean="0">
                <a:latin typeface="Cambria"/>
                <a:cs typeface="Cambria"/>
              </a:rPr>
              <a:t>(Matt. 10:32-33)</a:t>
            </a:r>
          </a:p>
          <a:p>
            <a:pPr marL="290513" indent="-290513">
              <a:buFont typeface="Arial"/>
              <a:buChar char="•"/>
            </a:pPr>
            <a:r>
              <a:rPr lang="en-US" sz="3000" b="1" dirty="0" smtClean="0">
                <a:latin typeface="Cambria"/>
                <a:cs typeface="Cambria"/>
              </a:rPr>
              <a:t>Will we be willing to fight “the good fight” of faith?</a:t>
            </a:r>
            <a:r>
              <a:rPr lang="en-US" sz="3000" dirty="0" smtClean="0">
                <a:latin typeface="Cambria"/>
                <a:cs typeface="Cambria"/>
              </a:rPr>
              <a:t> (1 Tim. 6:10-12)</a:t>
            </a:r>
            <a:endParaRPr lang="en-US" sz="3000" dirty="0">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p:cTn id="7" dur="1000" fill="hold"/>
                                        <p:tgtEl>
                                          <p:spTgt spid="14">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1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1000"/>
                                        <p:tgtEl>
                                          <p:spTgt spid="14">
                                            <p:txEl>
                                              <p:pRg st="1" end="1"/>
                                            </p:txEl>
                                          </p:spTgt>
                                        </p:tgtEl>
                                      </p:cBhvr>
                                    </p:animEffect>
                                    <p:anim calcmode="lin" valueType="num">
                                      <p:cBhvr>
                                        <p:cTn id="15"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6">
                                            <p:txEl>
                                              <p:pRg st="0" end="0"/>
                                            </p:txEl>
                                          </p:spTgt>
                                        </p:tgtEl>
                                        <p:attrNameLst>
                                          <p:attrName>style.visibility</p:attrName>
                                        </p:attrNameLst>
                                      </p:cBhvr>
                                      <p:to>
                                        <p:strVal val="visible"/>
                                      </p:to>
                                    </p:set>
                                    <p:anim calcmode="lin" valueType="num">
                                      <p:cBhvr>
                                        <p:cTn id="21" dur="1000" fill="hold"/>
                                        <p:tgtEl>
                                          <p:spTgt spid="16">
                                            <p:txEl>
                                              <p:pRg st="0" end="0"/>
                                            </p:txEl>
                                          </p:spTgt>
                                        </p:tgtEl>
                                        <p:attrNameLst>
                                          <p:attrName>ppt_x</p:attrName>
                                        </p:attrNameLst>
                                      </p:cBhvr>
                                      <p:tavLst>
                                        <p:tav tm="0">
                                          <p:val>
                                            <p:strVal val="#ppt_x-.2"/>
                                          </p:val>
                                        </p:tav>
                                        <p:tav tm="100000">
                                          <p:val>
                                            <p:strVal val="#ppt_x"/>
                                          </p:val>
                                        </p:tav>
                                      </p:tavLst>
                                    </p:anim>
                                    <p:anim calcmode="lin" valueType="num">
                                      <p:cBhvr>
                                        <p:cTn id="22" dur="1000" fill="hold"/>
                                        <p:tgtEl>
                                          <p:spTgt spid="1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6">
                                            <p:txEl>
                                              <p:pRg st="1" end="1"/>
                                            </p:txEl>
                                          </p:spTgt>
                                        </p:tgtEl>
                                        <p:attrNameLst>
                                          <p:attrName>style.visibility</p:attrName>
                                        </p:attrNameLst>
                                      </p:cBhvr>
                                      <p:to>
                                        <p:strVal val="visible"/>
                                      </p:to>
                                    </p:set>
                                    <p:animEffect transition="in" filter="fade">
                                      <p:cBhvr>
                                        <p:cTn id="28" dur="1000"/>
                                        <p:tgtEl>
                                          <p:spTgt spid="16">
                                            <p:txEl>
                                              <p:pRg st="1" end="1"/>
                                            </p:txEl>
                                          </p:spTgt>
                                        </p:tgtEl>
                                      </p:cBhvr>
                                    </p:animEffect>
                                    <p:anim calcmode="lin" valueType="num">
                                      <p:cBhvr>
                                        <p:cTn id="29"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7">
                                            <p:txEl>
                                              <p:pRg st="0" end="0"/>
                                            </p:txEl>
                                          </p:spTgt>
                                        </p:tgtEl>
                                        <p:attrNameLst>
                                          <p:attrName>style.visibility</p:attrName>
                                        </p:attrNameLst>
                                      </p:cBhvr>
                                      <p:to>
                                        <p:strVal val="visible"/>
                                      </p:to>
                                    </p:set>
                                    <p:anim calcmode="lin" valueType="num">
                                      <p:cBhvr>
                                        <p:cTn id="35" dur="1000" fill="hold"/>
                                        <p:tgtEl>
                                          <p:spTgt spid="17">
                                            <p:txEl>
                                              <p:pRg st="0" end="0"/>
                                            </p:txEl>
                                          </p:spTgt>
                                        </p:tgtEl>
                                        <p:attrNameLst>
                                          <p:attrName>ppt_w</p:attrName>
                                        </p:attrNameLst>
                                      </p:cBhvr>
                                      <p:tavLst>
                                        <p:tav tm="0">
                                          <p:val>
                                            <p:strVal val="#ppt_w*0.70"/>
                                          </p:val>
                                        </p:tav>
                                        <p:tav tm="100000">
                                          <p:val>
                                            <p:strVal val="#ppt_w"/>
                                          </p:val>
                                        </p:tav>
                                      </p:tavLst>
                                    </p:anim>
                                    <p:anim calcmode="lin" valueType="num">
                                      <p:cBhvr>
                                        <p:cTn id="36" dur="1000" fill="hold"/>
                                        <p:tgtEl>
                                          <p:spTgt spid="17">
                                            <p:txEl>
                                              <p:pRg st="0" end="0"/>
                                            </p:txEl>
                                          </p:spTgt>
                                        </p:tgtEl>
                                        <p:attrNameLst>
                                          <p:attrName>ppt_h</p:attrName>
                                        </p:attrNameLst>
                                      </p:cBhvr>
                                      <p:tavLst>
                                        <p:tav tm="0">
                                          <p:val>
                                            <p:strVal val="#ppt_h"/>
                                          </p:val>
                                        </p:tav>
                                        <p:tav tm="100000">
                                          <p:val>
                                            <p:strVal val="#ppt_h"/>
                                          </p:val>
                                        </p:tav>
                                      </p:tavLst>
                                    </p:anim>
                                    <p:animEffect transition="in" filter="fade">
                                      <p:cBhvr>
                                        <p:cTn id="37" dur="1000"/>
                                        <p:tgtEl>
                                          <p:spTgt spid="17">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7">
                                            <p:txEl>
                                              <p:pRg st="1" end="1"/>
                                            </p:txEl>
                                          </p:spTgt>
                                        </p:tgtEl>
                                        <p:attrNameLst>
                                          <p:attrName>style.visibility</p:attrName>
                                        </p:attrNameLst>
                                      </p:cBhvr>
                                      <p:to>
                                        <p:strVal val="visible"/>
                                      </p:to>
                                    </p:set>
                                    <p:anim calcmode="lin" valueType="num">
                                      <p:cBhvr>
                                        <p:cTn id="42" dur="1000" fill="hold"/>
                                        <p:tgtEl>
                                          <p:spTgt spid="17">
                                            <p:txEl>
                                              <p:pRg st="1" end="1"/>
                                            </p:txEl>
                                          </p:spTgt>
                                        </p:tgtEl>
                                        <p:attrNameLst>
                                          <p:attrName>ppt_w</p:attrName>
                                        </p:attrNameLst>
                                      </p:cBhvr>
                                      <p:tavLst>
                                        <p:tav tm="0">
                                          <p:val>
                                            <p:strVal val="#ppt_w*0.70"/>
                                          </p:val>
                                        </p:tav>
                                        <p:tav tm="100000">
                                          <p:val>
                                            <p:strVal val="#ppt_w"/>
                                          </p:val>
                                        </p:tav>
                                      </p:tavLst>
                                    </p:anim>
                                    <p:anim calcmode="lin" valueType="num">
                                      <p:cBhvr>
                                        <p:cTn id="43" dur="1000" fill="hold"/>
                                        <p:tgtEl>
                                          <p:spTgt spid="17">
                                            <p:txEl>
                                              <p:pRg st="1" end="1"/>
                                            </p:txEl>
                                          </p:spTgt>
                                        </p:tgtEl>
                                        <p:attrNameLst>
                                          <p:attrName>ppt_h</p:attrName>
                                        </p:attrNameLst>
                                      </p:cBhvr>
                                      <p:tavLst>
                                        <p:tav tm="0">
                                          <p:val>
                                            <p:strVal val="#ppt_h"/>
                                          </p:val>
                                        </p:tav>
                                        <p:tav tm="100000">
                                          <p:val>
                                            <p:strVal val="#ppt_h"/>
                                          </p:val>
                                        </p:tav>
                                      </p:tavLst>
                                    </p:anim>
                                    <p:animEffect transition="in" filter="fade">
                                      <p:cBhvr>
                                        <p:cTn id="44" dur="1000"/>
                                        <p:tgtEl>
                                          <p:spTgt spid="17">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7">
                                            <p:txEl>
                                              <p:pRg st="2" end="2"/>
                                            </p:txEl>
                                          </p:spTgt>
                                        </p:tgtEl>
                                        <p:attrNameLst>
                                          <p:attrName>style.visibility</p:attrName>
                                        </p:attrNameLst>
                                      </p:cBhvr>
                                      <p:to>
                                        <p:strVal val="visible"/>
                                      </p:to>
                                    </p:set>
                                    <p:anim calcmode="lin" valueType="num">
                                      <p:cBhvr>
                                        <p:cTn id="49" dur="1000" fill="hold"/>
                                        <p:tgtEl>
                                          <p:spTgt spid="17">
                                            <p:txEl>
                                              <p:pRg st="2" end="2"/>
                                            </p:txEl>
                                          </p:spTgt>
                                        </p:tgtEl>
                                        <p:attrNameLst>
                                          <p:attrName>ppt_w</p:attrName>
                                        </p:attrNameLst>
                                      </p:cBhvr>
                                      <p:tavLst>
                                        <p:tav tm="0">
                                          <p:val>
                                            <p:strVal val="#ppt_w*0.70"/>
                                          </p:val>
                                        </p:tav>
                                        <p:tav tm="100000">
                                          <p:val>
                                            <p:strVal val="#ppt_w"/>
                                          </p:val>
                                        </p:tav>
                                      </p:tavLst>
                                    </p:anim>
                                    <p:anim calcmode="lin" valueType="num">
                                      <p:cBhvr>
                                        <p:cTn id="50" dur="1000" fill="hold"/>
                                        <p:tgtEl>
                                          <p:spTgt spid="17">
                                            <p:txEl>
                                              <p:pRg st="2" end="2"/>
                                            </p:txEl>
                                          </p:spTgt>
                                        </p:tgtEl>
                                        <p:attrNameLst>
                                          <p:attrName>ppt_h</p:attrName>
                                        </p:attrNameLst>
                                      </p:cBhvr>
                                      <p:tavLst>
                                        <p:tav tm="0">
                                          <p:val>
                                            <p:strVal val="#ppt_h"/>
                                          </p:val>
                                        </p:tav>
                                        <p:tav tm="100000">
                                          <p:val>
                                            <p:strVal val="#ppt_h"/>
                                          </p:val>
                                        </p:tav>
                                      </p:tavLst>
                                    </p:anim>
                                    <p:animEffect transition="in" filter="fade">
                                      <p:cBhvr>
                                        <p:cTn id="51" dur="1000"/>
                                        <p:tgtEl>
                                          <p:spTgt spid="17">
                                            <p:txEl>
                                              <p:pRg st="2" end="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7">
                                            <p:txEl>
                                              <p:pRg st="3" end="3"/>
                                            </p:txEl>
                                          </p:spTgt>
                                        </p:tgtEl>
                                        <p:attrNameLst>
                                          <p:attrName>style.visibility</p:attrName>
                                        </p:attrNameLst>
                                      </p:cBhvr>
                                      <p:to>
                                        <p:strVal val="visible"/>
                                      </p:to>
                                    </p:set>
                                    <p:anim calcmode="lin" valueType="num">
                                      <p:cBhvr>
                                        <p:cTn id="56" dur="1000" fill="hold"/>
                                        <p:tgtEl>
                                          <p:spTgt spid="17">
                                            <p:txEl>
                                              <p:pRg st="3" end="3"/>
                                            </p:txEl>
                                          </p:spTgt>
                                        </p:tgtEl>
                                        <p:attrNameLst>
                                          <p:attrName>ppt_w</p:attrName>
                                        </p:attrNameLst>
                                      </p:cBhvr>
                                      <p:tavLst>
                                        <p:tav tm="0">
                                          <p:val>
                                            <p:strVal val="#ppt_w*0.70"/>
                                          </p:val>
                                        </p:tav>
                                        <p:tav tm="100000">
                                          <p:val>
                                            <p:strVal val="#ppt_w"/>
                                          </p:val>
                                        </p:tav>
                                      </p:tavLst>
                                    </p:anim>
                                    <p:anim calcmode="lin" valueType="num">
                                      <p:cBhvr>
                                        <p:cTn id="57" dur="1000" fill="hold"/>
                                        <p:tgtEl>
                                          <p:spTgt spid="17">
                                            <p:txEl>
                                              <p:pRg st="3" end="3"/>
                                            </p:txEl>
                                          </p:spTgt>
                                        </p:tgtEl>
                                        <p:attrNameLst>
                                          <p:attrName>ppt_h</p:attrName>
                                        </p:attrNameLst>
                                      </p:cBhvr>
                                      <p:tavLst>
                                        <p:tav tm="0">
                                          <p:val>
                                            <p:strVal val="#ppt_h"/>
                                          </p:val>
                                        </p:tav>
                                        <p:tav tm="100000">
                                          <p:val>
                                            <p:strVal val="#ppt_h"/>
                                          </p:val>
                                        </p:tav>
                                      </p:tavLst>
                                    </p:anim>
                                    <p:animEffect transition="in" filter="fade">
                                      <p:cBhvr>
                                        <p:cTn id="58" dur="1000"/>
                                        <p:tgtEl>
                                          <p:spTgt spid="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bldLvl="3"/>
      <p:bldP spid="16" grpId="0" build="p" bldLvl="2"/>
      <p:bldP spid="17" grpId="0" build="p" bldLvl="2"/>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Rectangle 12"/>
          <p:cNvSpPr/>
          <p:nvPr/>
        </p:nvSpPr>
        <p:spPr>
          <a:xfrm>
            <a:off x="0" y="0"/>
            <a:ext cx="9144000" cy="1143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0" y="0"/>
            <a:ext cx="9144000" cy="1143000"/>
          </a:xfrm>
          <a:solidFill>
            <a:schemeClr val="tx1"/>
          </a:solidFill>
        </p:spPr>
        <p:txBody>
          <a:bodyPr rtlCol="0">
            <a:normAutofit/>
          </a:bodyPr>
          <a:lstStyle/>
          <a:p>
            <a:pPr eaLnBrk="1" fontAlgn="auto" hangingPunct="1">
              <a:spcAft>
                <a:spcPts val="0"/>
              </a:spcAft>
              <a:defRPr/>
            </a:pPr>
            <a:r>
              <a:rPr lang="en-US" sz="5000" b="1" dirty="0" smtClean="0">
                <a:solidFill>
                  <a:schemeClr val="bg1"/>
                </a:solidFill>
                <a:effectLst>
                  <a:outerShdw blurRad="38100" dist="38100" dir="2700000" algn="tl">
                    <a:srgbClr val="000000">
                      <a:alpha val="43137"/>
                    </a:srgbClr>
                  </a:outerShdw>
                </a:effectLst>
                <a:latin typeface="Cambria"/>
                <a:ea typeface="+mj-ea"/>
                <a:cs typeface="Cambria"/>
              </a:rPr>
              <a:t>The Report of the Spies</a:t>
            </a:r>
            <a:endParaRPr lang="en-US" sz="5000" b="1" dirty="0">
              <a:solidFill>
                <a:schemeClr val="bg1"/>
              </a:solidFill>
              <a:effectLst>
                <a:outerShdw blurRad="38100" dist="38100" dir="2700000" algn="tl">
                  <a:srgbClr val="000000">
                    <a:alpha val="43137"/>
                  </a:srgbClr>
                </a:outerShdw>
              </a:effectLst>
              <a:latin typeface="Cambria"/>
              <a:ea typeface="+mj-ea"/>
              <a:cs typeface="Cambria"/>
            </a:endParaRPr>
          </a:p>
        </p:txBody>
      </p:sp>
      <p:grpSp>
        <p:nvGrpSpPr>
          <p:cNvPr id="3" name="Group 11"/>
          <p:cNvGrpSpPr/>
          <p:nvPr/>
        </p:nvGrpSpPr>
        <p:grpSpPr>
          <a:xfrm>
            <a:off x="0" y="5943600"/>
            <a:ext cx="9144000" cy="914400"/>
            <a:chOff x="0" y="5943600"/>
            <a:chExt cx="9144000" cy="914400"/>
          </a:xfrm>
          <a:effectLst>
            <a:outerShdw blurRad="50800" dist="38100" dir="16440000">
              <a:srgbClr val="000000">
                <a:alpha val="43000"/>
              </a:srgbClr>
            </a:outerShdw>
          </a:effectLst>
        </p:grpSpPr>
        <p:pic>
          <p:nvPicPr>
            <p:cNvPr id="9" name="Picture 8"/>
            <p:cNvPicPr>
              <a:picLocks noChangeAspect="1"/>
            </p:cNvPicPr>
            <p:nvPr/>
          </p:nvPicPr>
          <p:blipFill>
            <a:blip r:embed="rId2"/>
            <a:srcRect l="25000" t="33333" b="40000"/>
            <a:stretch>
              <a:fillRect/>
            </a:stretch>
          </p:blipFill>
          <p:spPr>
            <a:xfrm rot="10800000">
              <a:off x="4572000" y="5943600"/>
              <a:ext cx="4572000" cy="914400"/>
            </a:xfrm>
            <a:prstGeom prst="rect">
              <a:avLst/>
            </a:prstGeom>
            <a:effectLst/>
          </p:spPr>
        </p:pic>
        <p:pic>
          <p:nvPicPr>
            <p:cNvPr id="10" name="Picture 9"/>
            <p:cNvPicPr>
              <a:picLocks noChangeAspect="1"/>
            </p:cNvPicPr>
            <p:nvPr/>
          </p:nvPicPr>
          <p:blipFill>
            <a:blip r:embed="rId2"/>
            <a:srcRect l="25000" t="33333" b="40000"/>
            <a:stretch>
              <a:fillRect/>
            </a:stretch>
          </p:blipFill>
          <p:spPr>
            <a:xfrm rot="10800000">
              <a:off x="1828800" y="5943600"/>
              <a:ext cx="4572000" cy="914400"/>
            </a:xfrm>
            <a:prstGeom prst="rect">
              <a:avLst/>
            </a:prstGeom>
            <a:effectLst/>
          </p:spPr>
        </p:pic>
        <p:pic>
          <p:nvPicPr>
            <p:cNvPr id="11" name="Picture 10"/>
            <p:cNvPicPr>
              <a:picLocks noChangeAspect="1"/>
            </p:cNvPicPr>
            <p:nvPr/>
          </p:nvPicPr>
          <p:blipFill>
            <a:blip r:embed="rId2"/>
            <a:srcRect l="25000" t="33333" b="40000"/>
            <a:stretch>
              <a:fillRect/>
            </a:stretch>
          </p:blipFill>
          <p:spPr>
            <a:xfrm rot="10800000">
              <a:off x="0" y="5943600"/>
              <a:ext cx="4572000" cy="914400"/>
            </a:xfrm>
            <a:prstGeom prst="rect">
              <a:avLst/>
            </a:prstGeom>
            <a:effectLst/>
          </p:spPr>
        </p:pic>
      </p:grpSp>
      <p:sp>
        <p:nvSpPr>
          <p:cNvPr id="14" name="Content Placeholder 2"/>
          <p:cNvSpPr txBox="1">
            <a:spLocks/>
          </p:cNvSpPr>
          <p:nvPr/>
        </p:nvSpPr>
        <p:spPr bwMode="auto">
          <a:xfrm>
            <a:off x="0" y="1219200"/>
            <a:ext cx="45720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90000"/>
              </a:lnSpc>
              <a:spcBef>
                <a:spcPct val="20000"/>
              </a:spcBef>
              <a:spcAft>
                <a:spcPct val="0"/>
              </a:spcAft>
              <a:buClrTx/>
              <a:buSzTx/>
              <a:buFont typeface="Arial" charset="0"/>
              <a:buNone/>
              <a:tabLst/>
              <a:defRPr/>
            </a:pPr>
            <a:r>
              <a:rPr kumimoji="0" lang="en-US" sz="3600" b="1" i="0" u="none" strike="noStrike" kern="1200" cap="none" spc="0" normalizeH="0" baseline="0" noProof="0" dirty="0" smtClean="0">
                <a:ln>
                  <a:noFill/>
                </a:ln>
                <a:solidFill>
                  <a:schemeClr val="tx1"/>
                </a:solidFill>
                <a:effectLst/>
                <a:uLnTx/>
                <a:uFillTx/>
                <a:latin typeface="Cambria" charset="0"/>
                <a:ea typeface="Cambria" charset="0"/>
                <a:cs typeface="Cambria" charset="0"/>
              </a:rPr>
              <a:t>The</a:t>
            </a:r>
            <a:r>
              <a:rPr kumimoji="0" lang="en-US" sz="3600" b="1" i="0" u="none" strike="noStrike" kern="1200" cap="none" spc="0" normalizeH="0" noProof="0" dirty="0" smtClean="0">
                <a:ln>
                  <a:noFill/>
                </a:ln>
                <a:solidFill>
                  <a:schemeClr val="tx1"/>
                </a:solidFill>
                <a:effectLst/>
                <a:uLnTx/>
                <a:uFillTx/>
                <a:latin typeface="Cambria" charset="0"/>
                <a:ea typeface="Cambria" charset="0"/>
                <a:cs typeface="Cambria" charset="0"/>
              </a:rPr>
              <a:t> Ten</a:t>
            </a:r>
          </a:p>
          <a:p>
            <a:pPr marL="460375" marR="0" lvl="0" indent="-230188"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lang="en-US" sz="3000" dirty="0" smtClean="0">
                <a:latin typeface="Cambria" charset="0"/>
                <a:ea typeface="Cambria" charset="0"/>
                <a:cs typeface="Cambria" charset="0"/>
              </a:rPr>
              <a:t> The land is good </a:t>
            </a:r>
          </a:p>
          <a:p>
            <a:pPr marL="460375" marR="0" lvl="0" indent="-230188"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kumimoji="0" lang="en-US" sz="3000" b="0" i="0" u="none" strike="noStrike" kern="1200" cap="none" spc="0" normalizeH="0" baseline="0" noProof="0" dirty="0" smtClean="0">
                <a:ln>
                  <a:noFill/>
                </a:ln>
                <a:solidFill>
                  <a:schemeClr val="tx1"/>
                </a:solidFill>
                <a:effectLst/>
                <a:uLnTx/>
                <a:uFillTx/>
                <a:latin typeface="Cambria" charset="0"/>
                <a:ea typeface="Cambria" charset="0"/>
                <a:cs typeface="Cambria" charset="0"/>
              </a:rPr>
              <a:t> “Nevertheless…”</a:t>
            </a:r>
            <a:endParaRPr kumimoji="0" lang="en-US" sz="3000" b="0" i="0" u="none" strike="noStrike" kern="1200" cap="none" spc="0" normalizeH="0" baseline="0" noProof="0" dirty="0">
              <a:ln>
                <a:noFill/>
              </a:ln>
              <a:solidFill>
                <a:schemeClr val="tx1"/>
              </a:solidFill>
              <a:effectLst/>
              <a:uLnTx/>
              <a:uFillTx/>
              <a:latin typeface="Cambria" charset="0"/>
              <a:ea typeface="Cambria" charset="0"/>
              <a:cs typeface="Cambria" charset="0"/>
            </a:endParaRPr>
          </a:p>
        </p:txBody>
      </p:sp>
      <p:sp>
        <p:nvSpPr>
          <p:cNvPr id="16" name="Content Placeholder 2"/>
          <p:cNvSpPr txBox="1">
            <a:spLocks/>
          </p:cNvSpPr>
          <p:nvPr/>
        </p:nvSpPr>
        <p:spPr bwMode="auto">
          <a:xfrm>
            <a:off x="4419600" y="1219200"/>
            <a:ext cx="45720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90000"/>
              </a:lnSpc>
              <a:spcBef>
                <a:spcPct val="20000"/>
              </a:spcBef>
              <a:spcAft>
                <a:spcPct val="0"/>
              </a:spcAft>
              <a:buClrTx/>
              <a:buSzTx/>
              <a:buFont typeface="Arial" charset="0"/>
              <a:buNone/>
              <a:tabLst/>
              <a:defRPr/>
            </a:pPr>
            <a:r>
              <a:rPr kumimoji="0" lang="en-US" sz="3600" b="1" i="0" u="none" strike="noStrike" kern="1200" cap="none" spc="0" normalizeH="0" baseline="0" noProof="0" dirty="0" smtClean="0">
                <a:ln>
                  <a:noFill/>
                </a:ln>
                <a:solidFill>
                  <a:schemeClr val="tx1"/>
                </a:solidFill>
                <a:effectLst/>
                <a:uLnTx/>
                <a:uFillTx/>
                <a:latin typeface="Cambria" charset="0"/>
                <a:ea typeface="Cambria" charset="0"/>
                <a:cs typeface="Cambria" charset="0"/>
              </a:rPr>
              <a:t>The</a:t>
            </a:r>
            <a:r>
              <a:rPr kumimoji="0" lang="en-US" sz="3600" b="1" i="0" u="none" strike="noStrike" kern="1200" cap="none" spc="0" normalizeH="0" noProof="0" dirty="0" smtClean="0">
                <a:ln>
                  <a:noFill/>
                </a:ln>
                <a:solidFill>
                  <a:schemeClr val="tx1"/>
                </a:solidFill>
                <a:effectLst/>
                <a:uLnTx/>
                <a:uFillTx/>
                <a:latin typeface="Cambria" charset="0"/>
                <a:ea typeface="Cambria" charset="0"/>
                <a:cs typeface="Cambria" charset="0"/>
              </a:rPr>
              <a:t> Two</a:t>
            </a:r>
          </a:p>
          <a:p>
            <a:pPr marL="460375" marR="0" lvl="0" indent="-230188"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kumimoji="0" lang="en-US" sz="3000" b="0" i="0" u="none" strike="noStrike" kern="1200" cap="none" spc="0" normalizeH="0" baseline="0" noProof="0" dirty="0" smtClean="0">
                <a:ln>
                  <a:noFill/>
                </a:ln>
                <a:solidFill>
                  <a:schemeClr val="tx1"/>
                </a:solidFill>
                <a:effectLst/>
                <a:uLnTx/>
                <a:uFillTx/>
                <a:latin typeface="Cambria" charset="0"/>
                <a:ea typeface="Cambria" charset="0"/>
                <a:cs typeface="Cambria" charset="0"/>
              </a:rPr>
              <a:t>  </a:t>
            </a:r>
            <a:r>
              <a:rPr lang="en-US" sz="3000" dirty="0" smtClean="0">
                <a:latin typeface="Cambria" charset="0"/>
                <a:ea typeface="Cambria" charset="0"/>
                <a:cs typeface="Cambria" charset="0"/>
              </a:rPr>
              <a:t>The land is good</a:t>
            </a:r>
            <a:endParaRPr kumimoji="0" lang="en-US" sz="3000" b="0" i="0" u="none" strike="noStrike" kern="1200" cap="none" spc="0" normalizeH="0" baseline="0" noProof="0" dirty="0">
              <a:ln>
                <a:noFill/>
              </a:ln>
              <a:solidFill>
                <a:schemeClr val="tx1"/>
              </a:solidFill>
              <a:effectLst/>
              <a:uLnTx/>
              <a:uFillTx/>
              <a:latin typeface="Cambria" charset="0"/>
              <a:ea typeface="Cambria" charset="0"/>
              <a:cs typeface="Cambria"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1000"/>
                                        <p:tgtEl>
                                          <p:spTgt spid="14">
                                            <p:txEl>
                                              <p:pRg st="2" end="2"/>
                                            </p:txEl>
                                          </p:spTgt>
                                        </p:tgtEl>
                                      </p:cBhvr>
                                    </p:animEffect>
                                    <p:anim calcmode="lin" valueType="num">
                                      <p:cBhvr>
                                        <p:cTn id="8"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bldLvl="3"/>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Rectangle 12"/>
          <p:cNvSpPr/>
          <p:nvPr/>
        </p:nvSpPr>
        <p:spPr>
          <a:xfrm>
            <a:off x="0" y="0"/>
            <a:ext cx="9144000" cy="1143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0" y="0"/>
            <a:ext cx="9144000" cy="1143000"/>
          </a:xfrm>
          <a:solidFill>
            <a:schemeClr val="tx1"/>
          </a:solidFill>
        </p:spPr>
        <p:txBody>
          <a:bodyPr rtlCol="0">
            <a:normAutofit/>
          </a:bodyPr>
          <a:lstStyle/>
          <a:p>
            <a:pPr eaLnBrk="1" fontAlgn="auto" hangingPunct="1">
              <a:spcAft>
                <a:spcPts val="0"/>
              </a:spcAft>
              <a:defRPr/>
            </a:pPr>
            <a:r>
              <a:rPr lang="en-US" sz="5000" b="1" dirty="0" smtClean="0">
                <a:solidFill>
                  <a:schemeClr val="bg1"/>
                </a:solidFill>
                <a:effectLst>
                  <a:outerShdw blurRad="38100" dist="38100" dir="2700000" algn="tl">
                    <a:srgbClr val="000000">
                      <a:alpha val="43137"/>
                    </a:srgbClr>
                  </a:outerShdw>
                </a:effectLst>
                <a:latin typeface="Cambria"/>
                <a:ea typeface="+mj-ea"/>
                <a:cs typeface="Cambria"/>
              </a:rPr>
              <a:t>The Report of the Spies</a:t>
            </a:r>
            <a:endParaRPr lang="en-US" sz="5000" b="1" dirty="0">
              <a:solidFill>
                <a:schemeClr val="bg1"/>
              </a:solidFill>
              <a:effectLst>
                <a:outerShdw blurRad="38100" dist="38100" dir="2700000" algn="tl">
                  <a:srgbClr val="000000">
                    <a:alpha val="43137"/>
                  </a:srgbClr>
                </a:outerShdw>
              </a:effectLst>
              <a:latin typeface="Cambria"/>
              <a:ea typeface="+mj-ea"/>
              <a:cs typeface="Cambria"/>
            </a:endParaRPr>
          </a:p>
        </p:txBody>
      </p:sp>
      <p:sp>
        <p:nvSpPr>
          <p:cNvPr id="67588" name="Content Placeholder 2"/>
          <p:cNvSpPr>
            <a:spLocks noGrp="1"/>
          </p:cNvSpPr>
          <p:nvPr>
            <p:ph idx="1"/>
          </p:nvPr>
        </p:nvSpPr>
        <p:spPr>
          <a:xfrm>
            <a:off x="152400" y="1219200"/>
            <a:ext cx="5105400" cy="5410200"/>
          </a:xfrm>
        </p:spPr>
        <p:txBody>
          <a:bodyPr/>
          <a:lstStyle/>
          <a:p>
            <a:pPr marL="0" indent="0" algn="ctr" eaLnBrk="1" hangingPunct="1">
              <a:buFont typeface="Arial" charset="0"/>
              <a:buNone/>
            </a:pPr>
            <a:r>
              <a:rPr lang="en-US" sz="3600" b="1" dirty="0">
                <a:latin typeface="Cambria" charset="0"/>
                <a:ea typeface="Cambria" charset="0"/>
                <a:cs typeface="Cambria" charset="0"/>
              </a:rPr>
              <a:t>Numbers 13</a:t>
            </a:r>
            <a:r>
              <a:rPr lang="en-US" sz="3600" b="1" dirty="0" smtClean="0">
                <a:latin typeface="Cambria" charset="0"/>
                <a:ea typeface="Cambria" charset="0"/>
                <a:cs typeface="Cambria" charset="0"/>
              </a:rPr>
              <a:t>:28 </a:t>
            </a:r>
          </a:p>
          <a:p>
            <a:pPr marL="0" indent="0" eaLnBrk="1" hangingPunct="1">
              <a:buNone/>
            </a:pPr>
            <a:r>
              <a:rPr lang="en-US" sz="3500" dirty="0" smtClean="0">
                <a:latin typeface="Cambria" charset="0"/>
                <a:ea typeface="Cambria" charset="0"/>
                <a:cs typeface="Cambria" charset="0"/>
              </a:rPr>
              <a:t>“Nevertheless the people who dwell in the land are strong; the cities are fortified and very large; moreover we saw the descendants of </a:t>
            </a:r>
            <a:r>
              <a:rPr lang="en-US" sz="3500" dirty="0" err="1" smtClean="0">
                <a:latin typeface="Cambria" charset="0"/>
                <a:ea typeface="Cambria" charset="0"/>
                <a:cs typeface="Cambria" charset="0"/>
              </a:rPr>
              <a:t>Anak</a:t>
            </a:r>
            <a:r>
              <a:rPr lang="en-US" sz="3500" dirty="0" smtClean="0">
                <a:latin typeface="Cambria" charset="0"/>
                <a:ea typeface="Cambria" charset="0"/>
                <a:cs typeface="Cambria" charset="0"/>
              </a:rPr>
              <a:t> there.”</a:t>
            </a:r>
            <a:endParaRPr lang="en-US" sz="3500" dirty="0">
              <a:latin typeface="Cambria" charset="0"/>
              <a:ea typeface="Cambria" charset="0"/>
              <a:cs typeface="Cambria" charset="0"/>
            </a:endParaRPr>
          </a:p>
        </p:txBody>
      </p:sp>
      <p:pic>
        <p:nvPicPr>
          <p:cNvPr id="7172" name="Picture 3" descr="twelve spies.jpg"/>
          <p:cNvPicPr>
            <a:picLocks noChangeAspect="1"/>
          </p:cNvPicPr>
          <p:nvPr/>
        </p:nvPicPr>
        <p:blipFill>
          <a:blip r:embed="rId2"/>
          <a:srcRect l="7568" t="2745" r="3796" b="19212"/>
          <a:stretch>
            <a:fillRect/>
          </a:stretch>
        </p:blipFill>
        <p:spPr bwMode="auto">
          <a:xfrm>
            <a:off x="5562600" y="1143000"/>
            <a:ext cx="3581400" cy="4800600"/>
          </a:xfrm>
          <a:prstGeom prst="rect">
            <a:avLst/>
          </a:prstGeom>
          <a:noFill/>
          <a:ln w="9525">
            <a:noFill/>
            <a:miter lim="800000"/>
            <a:headEnd/>
            <a:tailEnd/>
          </a:ln>
          <a:effectLst>
            <a:outerShdw blurRad="50800" dist="38100" dir="10800000">
              <a:srgbClr val="000000">
                <a:alpha val="43000"/>
              </a:srgbClr>
            </a:outerShdw>
          </a:effectLst>
        </p:spPr>
      </p:pic>
      <p:grpSp>
        <p:nvGrpSpPr>
          <p:cNvPr id="4" name="Group 11"/>
          <p:cNvGrpSpPr/>
          <p:nvPr/>
        </p:nvGrpSpPr>
        <p:grpSpPr>
          <a:xfrm>
            <a:off x="0" y="5943600"/>
            <a:ext cx="9144000" cy="914400"/>
            <a:chOff x="0" y="5943600"/>
            <a:chExt cx="9144000" cy="914400"/>
          </a:xfrm>
          <a:effectLst>
            <a:outerShdw blurRad="50800" dist="38100" dir="16440000">
              <a:srgbClr val="000000">
                <a:alpha val="43000"/>
              </a:srgbClr>
            </a:outerShdw>
          </a:effectLst>
        </p:grpSpPr>
        <p:pic>
          <p:nvPicPr>
            <p:cNvPr id="9" name="Picture 8"/>
            <p:cNvPicPr>
              <a:picLocks noChangeAspect="1"/>
            </p:cNvPicPr>
            <p:nvPr/>
          </p:nvPicPr>
          <p:blipFill>
            <a:blip r:embed="rId3"/>
            <a:srcRect l="25000" t="33333" b="40000"/>
            <a:stretch>
              <a:fillRect/>
            </a:stretch>
          </p:blipFill>
          <p:spPr>
            <a:xfrm rot="10800000">
              <a:off x="4572000" y="5943600"/>
              <a:ext cx="4572000" cy="914400"/>
            </a:xfrm>
            <a:prstGeom prst="rect">
              <a:avLst/>
            </a:prstGeom>
            <a:effectLst/>
          </p:spPr>
        </p:pic>
        <p:pic>
          <p:nvPicPr>
            <p:cNvPr id="10" name="Picture 9"/>
            <p:cNvPicPr>
              <a:picLocks noChangeAspect="1"/>
            </p:cNvPicPr>
            <p:nvPr/>
          </p:nvPicPr>
          <p:blipFill>
            <a:blip r:embed="rId3"/>
            <a:srcRect l="25000" t="33333" b="40000"/>
            <a:stretch>
              <a:fillRect/>
            </a:stretch>
          </p:blipFill>
          <p:spPr>
            <a:xfrm rot="10800000">
              <a:off x="1828800" y="5943600"/>
              <a:ext cx="4572000" cy="914400"/>
            </a:xfrm>
            <a:prstGeom prst="rect">
              <a:avLst/>
            </a:prstGeom>
            <a:effectLst/>
          </p:spPr>
        </p:pic>
        <p:pic>
          <p:nvPicPr>
            <p:cNvPr id="11" name="Picture 10"/>
            <p:cNvPicPr>
              <a:picLocks noChangeAspect="1"/>
            </p:cNvPicPr>
            <p:nvPr/>
          </p:nvPicPr>
          <p:blipFill>
            <a:blip r:embed="rId3"/>
            <a:srcRect l="25000" t="33333" b="40000"/>
            <a:stretch>
              <a:fillRect/>
            </a:stretch>
          </p:blipFill>
          <p:spPr>
            <a:xfrm rot="10800000">
              <a:off x="0" y="5943600"/>
              <a:ext cx="4572000" cy="914400"/>
            </a:xfrm>
            <a:prstGeom prst="rect">
              <a:avLst/>
            </a:prstGeom>
            <a:effectLst/>
          </p:spPr>
        </p:pic>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7588">
                                            <p:txEl>
                                              <p:pRg st="0" end="0"/>
                                            </p:txEl>
                                          </p:spTgt>
                                        </p:tgtEl>
                                        <p:attrNameLst>
                                          <p:attrName>style.visibility</p:attrName>
                                        </p:attrNameLst>
                                      </p:cBhvr>
                                      <p:to>
                                        <p:strVal val="visible"/>
                                      </p:to>
                                    </p:set>
                                    <p:animEffect transition="in" filter="fade">
                                      <p:cBhvr>
                                        <p:cTn id="7" dur="1000"/>
                                        <p:tgtEl>
                                          <p:spTgt spid="67588">
                                            <p:txEl>
                                              <p:pRg st="0" end="0"/>
                                            </p:txEl>
                                          </p:spTgt>
                                        </p:tgtEl>
                                      </p:cBhvr>
                                    </p:animEffect>
                                    <p:anim calcmode="lin" valueType="num">
                                      <p:cBhvr>
                                        <p:cTn id="8" dur="1000" fill="hold"/>
                                        <p:tgtEl>
                                          <p:spTgt spid="6758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7588">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7588">
                                            <p:txEl>
                                              <p:pRg st="1" end="1"/>
                                            </p:txEl>
                                          </p:spTgt>
                                        </p:tgtEl>
                                        <p:attrNameLst>
                                          <p:attrName>style.visibility</p:attrName>
                                        </p:attrNameLst>
                                      </p:cBhvr>
                                      <p:to>
                                        <p:strVal val="visible"/>
                                      </p:to>
                                    </p:set>
                                    <p:animEffect transition="in" filter="fade">
                                      <p:cBhvr>
                                        <p:cTn id="12" dur="1000"/>
                                        <p:tgtEl>
                                          <p:spTgt spid="67588">
                                            <p:txEl>
                                              <p:pRg st="1" end="1"/>
                                            </p:txEl>
                                          </p:spTgt>
                                        </p:tgtEl>
                                      </p:cBhvr>
                                    </p:animEffect>
                                    <p:anim calcmode="lin" valueType="num">
                                      <p:cBhvr>
                                        <p:cTn id="13" dur="1000" fill="hold"/>
                                        <p:tgtEl>
                                          <p:spTgt spid="6758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758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8"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Rectangle 12"/>
          <p:cNvSpPr/>
          <p:nvPr/>
        </p:nvSpPr>
        <p:spPr>
          <a:xfrm>
            <a:off x="0" y="0"/>
            <a:ext cx="9144000" cy="1143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0" y="0"/>
            <a:ext cx="9144000" cy="1143000"/>
          </a:xfrm>
          <a:solidFill>
            <a:schemeClr val="tx1"/>
          </a:solidFill>
        </p:spPr>
        <p:txBody>
          <a:bodyPr rtlCol="0">
            <a:normAutofit/>
          </a:bodyPr>
          <a:lstStyle/>
          <a:p>
            <a:pPr eaLnBrk="1" fontAlgn="auto" hangingPunct="1">
              <a:spcAft>
                <a:spcPts val="0"/>
              </a:spcAft>
              <a:defRPr/>
            </a:pPr>
            <a:r>
              <a:rPr lang="en-US" sz="5000" b="1" dirty="0" smtClean="0">
                <a:solidFill>
                  <a:schemeClr val="bg1"/>
                </a:solidFill>
                <a:effectLst>
                  <a:outerShdw blurRad="38100" dist="38100" dir="2700000" algn="tl">
                    <a:srgbClr val="000000">
                      <a:alpha val="43137"/>
                    </a:srgbClr>
                  </a:outerShdw>
                </a:effectLst>
                <a:latin typeface="Cambria"/>
                <a:ea typeface="+mj-ea"/>
                <a:cs typeface="Cambria"/>
              </a:rPr>
              <a:t>The Report of the Spies</a:t>
            </a:r>
            <a:endParaRPr lang="en-US" sz="5000" b="1" dirty="0">
              <a:solidFill>
                <a:schemeClr val="bg1"/>
              </a:solidFill>
              <a:effectLst>
                <a:outerShdw blurRad="38100" dist="38100" dir="2700000" algn="tl">
                  <a:srgbClr val="000000">
                    <a:alpha val="43137"/>
                  </a:srgbClr>
                </a:outerShdw>
              </a:effectLst>
              <a:latin typeface="Cambria"/>
              <a:ea typeface="+mj-ea"/>
              <a:cs typeface="Cambria"/>
            </a:endParaRPr>
          </a:p>
        </p:txBody>
      </p:sp>
      <p:grpSp>
        <p:nvGrpSpPr>
          <p:cNvPr id="3" name="Group 11"/>
          <p:cNvGrpSpPr/>
          <p:nvPr/>
        </p:nvGrpSpPr>
        <p:grpSpPr>
          <a:xfrm>
            <a:off x="0" y="5943600"/>
            <a:ext cx="9144000" cy="914400"/>
            <a:chOff x="0" y="5943600"/>
            <a:chExt cx="9144000" cy="914400"/>
          </a:xfrm>
          <a:effectLst>
            <a:outerShdw blurRad="50800" dist="38100" dir="16440000">
              <a:srgbClr val="000000">
                <a:alpha val="43000"/>
              </a:srgbClr>
            </a:outerShdw>
          </a:effectLst>
        </p:grpSpPr>
        <p:pic>
          <p:nvPicPr>
            <p:cNvPr id="9" name="Picture 8"/>
            <p:cNvPicPr>
              <a:picLocks noChangeAspect="1"/>
            </p:cNvPicPr>
            <p:nvPr/>
          </p:nvPicPr>
          <p:blipFill>
            <a:blip r:embed="rId2"/>
            <a:srcRect l="25000" t="33333" b="40000"/>
            <a:stretch>
              <a:fillRect/>
            </a:stretch>
          </p:blipFill>
          <p:spPr>
            <a:xfrm rot="10800000">
              <a:off x="4572000" y="5943600"/>
              <a:ext cx="4572000" cy="914400"/>
            </a:xfrm>
            <a:prstGeom prst="rect">
              <a:avLst/>
            </a:prstGeom>
            <a:effectLst/>
          </p:spPr>
        </p:pic>
        <p:pic>
          <p:nvPicPr>
            <p:cNvPr id="10" name="Picture 9"/>
            <p:cNvPicPr>
              <a:picLocks noChangeAspect="1"/>
            </p:cNvPicPr>
            <p:nvPr/>
          </p:nvPicPr>
          <p:blipFill>
            <a:blip r:embed="rId2"/>
            <a:srcRect l="25000" t="33333" b="40000"/>
            <a:stretch>
              <a:fillRect/>
            </a:stretch>
          </p:blipFill>
          <p:spPr>
            <a:xfrm rot="10800000">
              <a:off x="1828800" y="5943600"/>
              <a:ext cx="4572000" cy="914400"/>
            </a:xfrm>
            <a:prstGeom prst="rect">
              <a:avLst/>
            </a:prstGeom>
            <a:effectLst/>
          </p:spPr>
        </p:pic>
        <p:pic>
          <p:nvPicPr>
            <p:cNvPr id="11" name="Picture 10"/>
            <p:cNvPicPr>
              <a:picLocks noChangeAspect="1"/>
            </p:cNvPicPr>
            <p:nvPr/>
          </p:nvPicPr>
          <p:blipFill>
            <a:blip r:embed="rId2"/>
            <a:srcRect l="25000" t="33333" b="40000"/>
            <a:stretch>
              <a:fillRect/>
            </a:stretch>
          </p:blipFill>
          <p:spPr>
            <a:xfrm rot="10800000">
              <a:off x="0" y="5943600"/>
              <a:ext cx="4572000" cy="914400"/>
            </a:xfrm>
            <a:prstGeom prst="rect">
              <a:avLst/>
            </a:prstGeom>
            <a:effectLst/>
          </p:spPr>
        </p:pic>
      </p:grpSp>
      <p:sp>
        <p:nvSpPr>
          <p:cNvPr id="14" name="Content Placeholder 2"/>
          <p:cNvSpPr txBox="1">
            <a:spLocks/>
          </p:cNvSpPr>
          <p:nvPr/>
        </p:nvSpPr>
        <p:spPr bwMode="auto">
          <a:xfrm>
            <a:off x="0" y="1219200"/>
            <a:ext cx="45720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90000"/>
              </a:lnSpc>
              <a:spcBef>
                <a:spcPct val="20000"/>
              </a:spcBef>
              <a:spcAft>
                <a:spcPct val="0"/>
              </a:spcAft>
              <a:buClrTx/>
              <a:buSzTx/>
              <a:buFont typeface="Arial" charset="0"/>
              <a:buNone/>
              <a:tabLst/>
              <a:defRPr/>
            </a:pPr>
            <a:r>
              <a:rPr kumimoji="0" lang="en-US" sz="3600" b="1" i="0" u="none" strike="noStrike" kern="1200" cap="none" spc="0" normalizeH="0" baseline="0" noProof="0" dirty="0" smtClean="0">
                <a:ln>
                  <a:noFill/>
                </a:ln>
                <a:solidFill>
                  <a:schemeClr val="tx1"/>
                </a:solidFill>
                <a:effectLst/>
                <a:uLnTx/>
                <a:uFillTx/>
                <a:latin typeface="Cambria" charset="0"/>
                <a:ea typeface="Cambria" charset="0"/>
                <a:cs typeface="Cambria" charset="0"/>
              </a:rPr>
              <a:t>The</a:t>
            </a:r>
            <a:r>
              <a:rPr kumimoji="0" lang="en-US" sz="3600" b="1" i="0" u="none" strike="noStrike" kern="1200" cap="none" spc="0" normalizeH="0" noProof="0" dirty="0" smtClean="0">
                <a:ln>
                  <a:noFill/>
                </a:ln>
                <a:solidFill>
                  <a:schemeClr val="tx1"/>
                </a:solidFill>
                <a:effectLst/>
                <a:uLnTx/>
                <a:uFillTx/>
                <a:latin typeface="Cambria" charset="0"/>
                <a:ea typeface="Cambria" charset="0"/>
                <a:cs typeface="Cambria" charset="0"/>
              </a:rPr>
              <a:t> Ten</a:t>
            </a:r>
          </a:p>
          <a:p>
            <a:pPr marL="460375" marR="0" lvl="0" indent="-230188"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lang="en-US" sz="3000" dirty="0" smtClean="0">
                <a:latin typeface="Cambria" charset="0"/>
                <a:ea typeface="Cambria" charset="0"/>
                <a:cs typeface="Cambria" charset="0"/>
              </a:rPr>
              <a:t> The land is good </a:t>
            </a:r>
          </a:p>
          <a:p>
            <a:pPr marL="460375" marR="0" lvl="0" indent="-230188"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kumimoji="0" lang="en-US" sz="3000" b="0" i="0" u="none" strike="noStrike" kern="1200" cap="none" spc="0" normalizeH="0" baseline="0" noProof="0" dirty="0" smtClean="0">
                <a:ln>
                  <a:noFill/>
                </a:ln>
                <a:solidFill>
                  <a:schemeClr val="tx1"/>
                </a:solidFill>
                <a:effectLst/>
                <a:uLnTx/>
                <a:uFillTx/>
                <a:latin typeface="Cambria" charset="0"/>
                <a:ea typeface="Cambria" charset="0"/>
                <a:cs typeface="Cambria" charset="0"/>
              </a:rPr>
              <a:t> “Nevertheless…”</a:t>
            </a:r>
            <a:endParaRPr kumimoji="0" lang="en-US" sz="3000" b="0" i="0" u="none" strike="noStrike" kern="1200" cap="none" spc="0" normalizeH="0" baseline="0" noProof="0" dirty="0">
              <a:ln>
                <a:noFill/>
              </a:ln>
              <a:solidFill>
                <a:schemeClr val="tx1"/>
              </a:solidFill>
              <a:effectLst/>
              <a:uLnTx/>
              <a:uFillTx/>
              <a:latin typeface="Cambria" charset="0"/>
              <a:ea typeface="Cambria" charset="0"/>
              <a:cs typeface="Cambria" charset="0"/>
            </a:endParaRPr>
          </a:p>
        </p:txBody>
      </p:sp>
      <p:sp>
        <p:nvSpPr>
          <p:cNvPr id="16" name="Content Placeholder 2"/>
          <p:cNvSpPr txBox="1">
            <a:spLocks/>
          </p:cNvSpPr>
          <p:nvPr/>
        </p:nvSpPr>
        <p:spPr bwMode="auto">
          <a:xfrm>
            <a:off x="4419600" y="1219200"/>
            <a:ext cx="45720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90000"/>
              </a:lnSpc>
              <a:spcBef>
                <a:spcPct val="20000"/>
              </a:spcBef>
              <a:spcAft>
                <a:spcPct val="0"/>
              </a:spcAft>
              <a:buClrTx/>
              <a:buSzTx/>
              <a:buFont typeface="Arial" charset="0"/>
              <a:buNone/>
              <a:tabLst/>
              <a:defRPr/>
            </a:pPr>
            <a:r>
              <a:rPr kumimoji="0" lang="en-US" sz="3600" b="1" i="0" u="none" strike="noStrike" kern="1200" cap="none" spc="0" normalizeH="0" baseline="0" noProof="0" dirty="0" smtClean="0">
                <a:ln>
                  <a:noFill/>
                </a:ln>
                <a:solidFill>
                  <a:schemeClr val="tx1"/>
                </a:solidFill>
                <a:effectLst/>
                <a:uLnTx/>
                <a:uFillTx/>
                <a:latin typeface="Cambria" charset="0"/>
                <a:ea typeface="Cambria" charset="0"/>
                <a:cs typeface="Cambria" charset="0"/>
              </a:rPr>
              <a:t>The</a:t>
            </a:r>
            <a:r>
              <a:rPr kumimoji="0" lang="en-US" sz="3600" b="1" i="0" u="none" strike="noStrike" kern="1200" cap="none" spc="0" normalizeH="0" noProof="0" dirty="0" smtClean="0">
                <a:ln>
                  <a:noFill/>
                </a:ln>
                <a:solidFill>
                  <a:schemeClr val="tx1"/>
                </a:solidFill>
                <a:effectLst/>
                <a:uLnTx/>
                <a:uFillTx/>
                <a:latin typeface="Cambria" charset="0"/>
                <a:ea typeface="Cambria" charset="0"/>
                <a:cs typeface="Cambria" charset="0"/>
              </a:rPr>
              <a:t> Two</a:t>
            </a:r>
          </a:p>
          <a:p>
            <a:pPr marL="460375" marR="0" lvl="0" indent="-230188"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kumimoji="0" lang="en-US" sz="3000" b="0" i="0" u="none" strike="noStrike" kern="1200" cap="none" spc="0" normalizeH="0" baseline="0" noProof="0" dirty="0" smtClean="0">
                <a:ln>
                  <a:noFill/>
                </a:ln>
                <a:solidFill>
                  <a:schemeClr val="tx1"/>
                </a:solidFill>
                <a:effectLst/>
                <a:uLnTx/>
                <a:uFillTx/>
                <a:latin typeface="Cambria" charset="0"/>
                <a:ea typeface="Cambria" charset="0"/>
                <a:cs typeface="Cambria" charset="0"/>
              </a:rPr>
              <a:t>  </a:t>
            </a:r>
            <a:r>
              <a:rPr lang="en-US" sz="3000" dirty="0" smtClean="0">
                <a:latin typeface="Cambria" charset="0"/>
                <a:ea typeface="Cambria" charset="0"/>
                <a:cs typeface="Cambria" charset="0"/>
              </a:rPr>
              <a:t>The land is good</a:t>
            </a:r>
            <a:endParaRPr kumimoji="0" lang="en-US" sz="3000" b="0" i="0" u="none" strike="noStrike" kern="1200" cap="none" spc="0" normalizeH="0" baseline="0" noProof="0" dirty="0">
              <a:ln>
                <a:noFill/>
              </a:ln>
              <a:solidFill>
                <a:schemeClr val="tx1"/>
              </a:solidFill>
              <a:effectLst/>
              <a:uLnTx/>
              <a:uFillTx/>
              <a:latin typeface="Cambria" charset="0"/>
              <a:ea typeface="Cambria" charset="0"/>
              <a:cs typeface="Cambria" charset="0"/>
            </a:endParaRPr>
          </a:p>
        </p:txBody>
      </p:sp>
      <p:sp>
        <p:nvSpPr>
          <p:cNvPr id="12" name="TextBox 11"/>
          <p:cNvSpPr txBox="1"/>
          <p:nvPr/>
        </p:nvSpPr>
        <p:spPr>
          <a:xfrm>
            <a:off x="838200" y="3200400"/>
            <a:ext cx="7772400" cy="1938992"/>
          </a:xfrm>
          <a:prstGeom prst="rect">
            <a:avLst/>
          </a:prstGeom>
          <a:noFill/>
        </p:spPr>
        <p:txBody>
          <a:bodyPr wrap="square" rtlCol="0">
            <a:spAutoFit/>
          </a:bodyPr>
          <a:lstStyle/>
          <a:p>
            <a:pPr marL="290513" indent="-290513">
              <a:buFont typeface="Arial"/>
              <a:buChar char="•"/>
            </a:pPr>
            <a:r>
              <a:rPr lang="en-US" sz="3000" b="1" dirty="0" smtClean="0">
                <a:latin typeface="Cambria"/>
                <a:cs typeface="Cambria"/>
              </a:rPr>
              <a:t>People often try to excuse a lack of faith. Did they forget what God did for them?</a:t>
            </a:r>
          </a:p>
          <a:p>
            <a:pPr marL="290513" indent="-290513">
              <a:buFont typeface="Arial"/>
              <a:buChar char="•"/>
            </a:pPr>
            <a:r>
              <a:rPr lang="en-US" sz="3000" b="1" dirty="0" smtClean="0">
                <a:latin typeface="Cambria"/>
                <a:cs typeface="Cambria"/>
              </a:rPr>
              <a:t>Do we excuse our lack of faith? </a:t>
            </a:r>
          </a:p>
          <a:p>
            <a:pPr marL="290513" indent="-290513">
              <a:buFont typeface="Arial"/>
              <a:buChar char="•"/>
            </a:pPr>
            <a:r>
              <a:rPr lang="en-US" sz="3000" b="1" dirty="0" smtClean="0">
                <a:latin typeface="Cambria"/>
                <a:cs typeface="Cambria"/>
              </a:rPr>
              <a:t>Do we forget what God has done for us?</a:t>
            </a:r>
            <a:endParaRPr lang="en-US" sz="3000" dirty="0">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 calcmode="lin" valueType="num">
                                      <p:cBhvr>
                                        <p:cTn id="14" dur="1000" fill="hold"/>
                                        <p:tgtEl>
                                          <p:spTgt spid="12">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2">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 calcmode="lin" valueType="num">
                                      <p:cBhvr>
                                        <p:cTn id="21" dur="1000" fill="hold"/>
                                        <p:tgtEl>
                                          <p:spTgt spid="12">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2">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bldLvl="2"/>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Rectangle 12"/>
          <p:cNvSpPr/>
          <p:nvPr/>
        </p:nvSpPr>
        <p:spPr>
          <a:xfrm>
            <a:off x="0" y="0"/>
            <a:ext cx="9144000" cy="1143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0" y="0"/>
            <a:ext cx="9144000" cy="1143000"/>
          </a:xfrm>
          <a:solidFill>
            <a:schemeClr val="tx1"/>
          </a:solidFill>
        </p:spPr>
        <p:txBody>
          <a:bodyPr rtlCol="0">
            <a:normAutofit/>
          </a:bodyPr>
          <a:lstStyle/>
          <a:p>
            <a:pPr eaLnBrk="1" fontAlgn="auto" hangingPunct="1">
              <a:spcAft>
                <a:spcPts val="0"/>
              </a:spcAft>
              <a:defRPr/>
            </a:pPr>
            <a:r>
              <a:rPr lang="en-US" sz="5000" b="1" dirty="0" smtClean="0">
                <a:solidFill>
                  <a:schemeClr val="bg1"/>
                </a:solidFill>
                <a:effectLst>
                  <a:outerShdw blurRad="38100" dist="38100" dir="2700000" algn="tl">
                    <a:srgbClr val="000000">
                      <a:alpha val="43137"/>
                    </a:srgbClr>
                  </a:outerShdw>
                </a:effectLst>
                <a:latin typeface="Cambria"/>
                <a:ea typeface="+mj-ea"/>
                <a:cs typeface="Cambria"/>
              </a:rPr>
              <a:t>The Report of the Spies</a:t>
            </a:r>
            <a:endParaRPr lang="en-US" sz="5000" b="1" dirty="0">
              <a:solidFill>
                <a:schemeClr val="bg1"/>
              </a:solidFill>
              <a:effectLst>
                <a:outerShdw blurRad="38100" dist="38100" dir="2700000" algn="tl">
                  <a:srgbClr val="000000">
                    <a:alpha val="43137"/>
                  </a:srgbClr>
                </a:outerShdw>
              </a:effectLst>
              <a:latin typeface="Cambria"/>
              <a:ea typeface="+mj-ea"/>
              <a:cs typeface="Cambria"/>
            </a:endParaRPr>
          </a:p>
        </p:txBody>
      </p:sp>
      <p:grpSp>
        <p:nvGrpSpPr>
          <p:cNvPr id="3" name="Group 11"/>
          <p:cNvGrpSpPr/>
          <p:nvPr/>
        </p:nvGrpSpPr>
        <p:grpSpPr>
          <a:xfrm>
            <a:off x="0" y="5943600"/>
            <a:ext cx="9144000" cy="914400"/>
            <a:chOff x="0" y="5943600"/>
            <a:chExt cx="9144000" cy="914400"/>
          </a:xfrm>
          <a:effectLst>
            <a:outerShdw blurRad="50800" dist="38100" dir="16440000">
              <a:srgbClr val="000000">
                <a:alpha val="43000"/>
              </a:srgbClr>
            </a:outerShdw>
          </a:effectLst>
        </p:grpSpPr>
        <p:pic>
          <p:nvPicPr>
            <p:cNvPr id="9" name="Picture 8"/>
            <p:cNvPicPr>
              <a:picLocks noChangeAspect="1"/>
            </p:cNvPicPr>
            <p:nvPr/>
          </p:nvPicPr>
          <p:blipFill>
            <a:blip r:embed="rId2"/>
            <a:srcRect l="25000" t="33333" b="40000"/>
            <a:stretch>
              <a:fillRect/>
            </a:stretch>
          </p:blipFill>
          <p:spPr>
            <a:xfrm rot="10800000">
              <a:off x="4572000" y="5943600"/>
              <a:ext cx="4572000" cy="914400"/>
            </a:xfrm>
            <a:prstGeom prst="rect">
              <a:avLst/>
            </a:prstGeom>
            <a:effectLst/>
          </p:spPr>
        </p:pic>
        <p:pic>
          <p:nvPicPr>
            <p:cNvPr id="10" name="Picture 9"/>
            <p:cNvPicPr>
              <a:picLocks noChangeAspect="1"/>
            </p:cNvPicPr>
            <p:nvPr/>
          </p:nvPicPr>
          <p:blipFill>
            <a:blip r:embed="rId2"/>
            <a:srcRect l="25000" t="33333" b="40000"/>
            <a:stretch>
              <a:fillRect/>
            </a:stretch>
          </p:blipFill>
          <p:spPr>
            <a:xfrm rot="10800000">
              <a:off x="1828800" y="5943600"/>
              <a:ext cx="4572000" cy="914400"/>
            </a:xfrm>
            <a:prstGeom prst="rect">
              <a:avLst/>
            </a:prstGeom>
            <a:effectLst/>
          </p:spPr>
        </p:pic>
        <p:pic>
          <p:nvPicPr>
            <p:cNvPr id="11" name="Picture 10"/>
            <p:cNvPicPr>
              <a:picLocks noChangeAspect="1"/>
            </p:cNvPicPr>
            <p:nvPr/>
          </p:nvPicPr>
          <p:blipFill>
            <a:blip r:embed="rId2"/>
            <a:srcRect l="25000" t="33333" b="40000"/>
            <a:stretch>
              <a:fillRect/>
            </a:stretch>
          </p:blipFill>
          <p:spPr>
            <a:xfrm rot="10800000">
              <a:off x="0" y="5943600"/>
              <a:ext cx="4572000" cy="914400"/>
            </a:xfrm>
            <a:prstGeom prst="rect">
              <a:avLst/>
            </a:prstGeom>
            <a:effectLst/>
          </p:spPr>
        </p:pic>
      </p:grpSp>
      <p:sp>
        <p:nvSpPr>
          <p:cNvPr id="14" name="Content Placeholder 2"/>
          <p:cNvSpPr txBox="1">
            <a:spLocks/>
          </p:cNvSpPr>
          <p:nvPr/>
        </p:nvSpPr>
        <p:spPr bwMode="auto">
          <a:xfrm>
            <a:off x="0" y="1219200"/>
            <a:ext cx="45720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90000"/>
              </a:lnSpc>
              <a:spcBef>
                <a:spcPct val="20000"/>
              </a:spcBef>
              <a:spcAft>
                <a:spcPct val="0"/>
              </a:spcAft>
              <a:buClrTx/>
              <a:buSzTx/>
              <a:buFont typeface="Arial" charset="0"/>
              <a:buNone/>
              <a:tabLst/>
              <a:defRPr/>
            </a:pPr>
            <a:r>
              <a:rPr kumimoji="0" lang="en-US" sz="3600" b="1" i="0" u="none" strike="noStrike" kern="1200" cap="none" spc="0" normalizeH="0" baseline="0" noProof="0" dirty="0" smtClean="0">
                <a:ln>
                  <a:noFill/>
                </a:ln>
                <a:solidFill>
                  <a:schemeClr val="tx1"/>
                </a:solidFill>
                <a:effectLst/>
                <a:uLnTx/>
                <a:uFillTx/>
                <a:latin typeface="Cambria" charset="0"/>
                <a:ea typeface="Cambria" charset="0"/>
                <a:cs typeface="Cambria" charset="0"/>
              </a:rPr>
              <a:t>The</a:t>
            </a:r>
            <a:r>
              <a:rPr kumimoji="0" lang="en-US" sz="3600" b="1" i="0" u="none" strike="noStrike" kern="1200" cap="none" spc="0" normalizeH="0" noProof="0" dirty="0" smtClean="0">
                <a:ln>
                  <a:noFill/>
                </a:ln>
                <a:solidFill>
                  <a:schemeClr val="tx1"/>
                </a:solidFill>
                <a:effectLst/>
                <a:uLnTx/>
                <a:uFillTx/>
                <a:latin typeface="Cambria" charset="0"/>
                <a:ea typeface="Cambria" charset="0"/>
                <a:cs typeface="Cambria" charset="0"/>
              </a:rPr>
              <a:t> Ten</a:t>
            </a:r>
          </a:p>
          <a:p>
            <a:pPr marL="460375" marR="0" lvl="0" indent="-230188"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lang="en-US" sz="3000" dirty="0" smtClean="0">
                <a:latin typeface="Cambria" charset="0"/>
                <a:ea typeface="Cambria" charset="0"/>
                <a:cs typeface="Cambria" charset="0"/>
              </a:rPr>
              <a:t> The land is good </a:t>
            </a:r>
          </a:p>
          <a:p>
            <a:pPr marL="460375" marR="0" lvl="0" indent="-230188"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kumimoji="0" lang="en-US" sz="3000" b="0" i="0" u="none" strike="noStrike" kern="1200" cap="none" spc="0" normalizeH="0" baseline="0" noProof="0" dirty="0" smtClean="0">
                <a:ln>
                  <a:noFill/>
                </a:ln>
                <a:solidFill>
                  <a:schemeClr val="tx1"/>
                </a:solidFill>
                <a:effectLst/>
                <a:uLnTx/>
                <a:uFillTx/>
                <a:latin typeface="Cambria" charset="0"/>
                <a:ea typeface="Cambria" charset="0"/>
                <a:cs typeface="Cambria" charset="0"/>
              </a:rPr>
              <a:t> “Nevertheless…”</a:t>
            </a:r>
          </a:p>
          <a:p>
            <a:pPr marL="460375" marR="0" lvl="0" indent="-230188"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lang="en-US" sz="3000" dirty="0" smtClean="0">
                <a:latin typeface="Cambria" charset="0"/>
                <a:ea typeface="Cambria" charset="0"/>
                <a:cs typeface="Cambria" charset="0"/>
              </a:rPr>
              <a:t> The fight is too hard!</a:t>
            </a:r>
            <a:endParaRPr kumimoji="0" lang="en-US" sz="3000" b="0" i="0" u="none" strike="noStrike" kern="1200" cap="none" spc="0" normalizeH="0" baseline="0" noProof="0" dirty="0">
              <a:ln>
                <a:noFill/>
              </a:ln>
              <a:solidFill>
                <a:schemeClr val="tx1"/>
              </a:solidFill>
              <a:effectLst/>
              <a:uLnTx/>
              <a:uFillTx/>
              <a:latin typeface="Cambria" charset="0"/>
              <a:ea typeface="Cambria" charset="0"/>
              <a:cs typeface="Cambria" charset="0"/>
            </a:endParaRPr>
          </a:p>
        </p:txBody>
      </p:sp>
      <p:sp>
        <p:nvSpPr>
          <p:cNvPr id="16" name="Content Placeholder 2"/>
          <p:cNvSpPr txBox="1">
            <a:spLocks/>
          </p:cNvSpPr>
          <p:nvPr/>
        </p:nvSpPr>
        <p:spPr bwMode="auto">
          <a:xfrm>
            <a:off x="4419600" y="1219200"/>
            <a:ext cx="45720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90000"/>
              </a:lnSpc>
              <a:spcBef>
                <a:spcPct val="20000"/>
              </a:spcBef>
              <a:spcAft>
                <a:spcPct val="0"/>
              </a:spcAft>
              <a:buClrTx/>
              <a:buSzTx/>
              <a:buFont typeface="Arial" charset="0"/>
              <a:buNone/>
              <a:tabLst/>
              <a:defRPr/>
            </a:pPr>
            <a:r>
              <a:rPr kumimoji="0" lang="en-US" sz="3600" b="1" i="0" u="none" strike="noStrike" kern="1200" cap="none" spc="0" normalizeH="0" baseline="0" noProof="0" dirty="0" smtClean="0">
                <a:ln>
                  <a:noFill/>
                </a:ln>
                <a:solidFill>
                  <a:schemeClr val="tx1"/>
                </a:solidFill>
                <a:effectLst/>
                <a:uLnTx/>
                <a:uFillTx/>
                <a:latin typeface="Cambria" charset="0"/>
                <a:ea typeface="Cambria" charset="0"/>
                <a:cs typeface="Cambria" charset="0"/>
              </a:rPr>
              <a:t>The</a:t>
            </a:r>
            <a:r>
              <a:rPr kumimoji="0" lang="en-US" sz="3600" b="1" i="0" u="none" strike="noStrike" kern="1200" cap="none" spc="0" normalizeH="0" noProof="0" dirty="0" smtClean="0">
                <a:ln>
                  <a:noFill/>
                </a:ln>
                <a:solidFill>
                  <a:schemeClr val="tx1"/>
                </a:solidFill>
                <a:effectLst/>
                <a:uLnTx/>
                <a:uFillTx/>
                <a:latin typeface="Cambria" charset="0"/>
                <a:ea typeface="Cambria" charset="0"/>
                <a:cs typeface="Cambria" charset="0"/>
              </a:rPr>
              <a:t> Two</a:t>
            </a:r>
          </a:p>
          <a:p>
            <a:pPr marL="460375" marR="0" lvl="0" indent="-230188"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kumimoji="0" lang="en-US" sz="3000" b="0" i="0" u="none" strike="noStrike" kern="1200" cap="none" spc="0" normalizeH="0" baseline="0" noProof="0" dirty="0" smtClean="0">
                <a:ln>
                  <a:noFill/>
                </a:ln>
                <a:solidFill>
                  <a:schemeClr val="tx1"/>
                </a:solidFill>
                <a:effectLst/>
                <a:uLnTx/>
                <a:uFillTx/>
                <a:latin typeface="Cambria" charset="0"/>
                <a:ea typeface="Cambria" charset="0"/>
                <a:cs typeface="Cambria" charset="0"/>
              </a:rPr>
              <a:t>  </a:t>
            </a:r>
            <a:r>
              <a:rPr lang="en-US" sz="3000" dirty="0" smtClean="0">
                <a:latin typeface="Cambria" charset="0"/>
                <a:ea typeface="Cambria" charset="0"/>
                <a:cs typeface="Cambria" charset="0"/>
              </a:rPr>
              <a:t>The land is good</a:t>
            </a:r>
            <a:endParaRPr kumimoji="0" lang="en-US" sz="3000" b="0" i="0" u="none" strike="noStrike" kern="1200" cap="none" spc="0" normalizeH="0" baseline="0" noProof="0" dirty="0">
              <a:ln>
                <a:noFill/>
              </a:ln>
              <a:solidFill>
                <a:schemeClr val="tx1"/>
              </a:solidFill>
              <a:effectLst/>
              <a:uLnTx/>
              <a:uFillTx/>
              <a:latin typeface="Cambria" charset="0"/>
              <a:ea typeface="Cambria" charset="0"/>
              <a:cs typeface="Cambria" charset="0"/>
            </a:endParaRPr>
          </a:p>
        </p:txBody>
      </p:sp>
      <p:sp>
        <p:nvSpPr>
          <p:cNvPr id="12" name="TextBox 11"/>
          <p:cNvSpPr txBox="1"/>
          <p:nvPr/>
        </p:nvSpPr>
        <p:spPr>
          <a:xfrm>
            <a:off x="838200" y="3505200"/>
            <a:ext cx="7772400" cy="1938992"/>
          </a:xfrm>
          <a:prstGeom prst="rect">
            <a:avLst/>
          </a:prstGeom>
          <a:noFill/>
        </p:spPr>
        <p:txBody>
          <a:bodyPr wrap="square" rtlCol="0">
            <a:spAutoFit/>
          </a:bodyPr>
          <a:lstStyle/>
          <a:p>
            <a:pPr marL="290513" indent="-290513">
              <a:buFont typeface="Arial"/>
              <a:buChar char="•"/>
            </a:pPr>
            <a:r>
              <a:rPr lang="en-US" sz="3000" b="1" dirty="0" smtClean="0">
                <a:latin typeface="Cambria"/>
                <a:cs typeface="Cambria"/>
              </a:rPr>
              <a:t>They gave up before the fight!</a:t>
            </a:r>
          </a:p>
          <a:p>
            <a:pPr marL="290513" indent="-290513">
              <a:buFont typeface="Arial"/>
              <a:buChar char="•"/>
            </a:pPr>
            <a:r>
              <a:rPr lang="en-US" sz="3000" b="1" dirty="0" smtClean="0">
                <a:latin typeface="Cambria"/>
                <a:cs typeface="Cambria"/>
              </a:rPr>
              <a:t>“We are not able” </a:t>
            </a:r>
            <a:r>
              <a:rPr lang="en-US" sz="3000" dirty="0" smtClean="0">
                <a:latin typeface="Cambria"/>
                <a:cs typeface="Cambria"/>
              </a:rPr>
              <a:t>(Num. 13:31-33).</a:t>
            </a:r>
          </a:p>
          <a:p>
            <a:pPr marL="290513" indent="-290513">
              <a:buFont typeface="Arial"/>
              <a:buChar char="•"/>
            </a:pPr>
            <a:r>
              <a:rPr lang="en-US" sz="3000" b="1" dirty="0" smtClean="0">
                <a:latin typeface="Cambria"/>
                <a:cs typeface="Cambria"/>
              </a:rPr>
              <a:t>They judged by appearances.</a:t>
            </a:r>
          </a:p>
          <a:p>
            <a:pPr marL="290513" indent="-290513">
              <a:buFont typeface="Arial"/>
              <a:buChar char="•"/>
            </a:pPr>
            <a:r>
              <a:rPr lang="en-US" sz="3000" b="1" dirty="0" smtClean="0">
                <a:latin typeface="Cambria"/>
                <a:cs typeface="Cambria"/>
              </a:rPr>
              <a:t>Do we do the same </a:t>
            </a:r>
            <a:r>
              <a:rPr lang="en-US" sz="3000" dirty="0" smtClean="0">
                <a:latin typeface="Cambria"/>
                <a:cs typeface="Cambria"/>
              </a:rPr>
              <a:t>(1 Sam. 16:7)</a:t>
            </a:r>
            <a:r>
              <a:rPr lang="en-US" sz="3000" b="1" dirty="0" smtClean="0">
                <a:latin typeface="Cambria"/>
                <a:cs typeface="Cambria"/>
              </a:rPr>
              <a:t>?</a:t>
            </a:r>
            <a:endParaRPr lang="en-US" sz="3000" dirty="0">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4">
                                            <p:txEl>
                                              <p:pRg st="3" end="3"/>
                                            </p:txEl>
                                          </p:spTgt>
                                        </p:tgtEl>
                                        <p:attrNameLst>
                                          <p:attrName>style.visibility</p:attrName>
                                        </p:attrNameLst>
                                      </p:cBhvr>
                                      <p:to>
                                        <p:strVal val="visible"/>
                                      </p:to>
                                    </p:set>
                                    <p:animEffect transition="in" filter="fade">
                                      <p:cBhvr>
                                        <p:cTn id="7" dur="1000"/>
                                        <p:tgtEl>
                                          <p:spTgt spid="14">
                                            <p:txEl>
                                              <p:pRg st="3" end="3"/>
                                            </p:txEl>
                                          </p:spTgt>
                                        </p:tgtEl>
                                      </p:cBhvr>
                                    </p:animEffect>
                                    <p:anim calcmode="lin" valueType="num">
                                      <p:cBhvr>
                                        <p:cTn id="8"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anim calcmode="lin" valueType="num">
                                      <p:cBhvr>
                                        <p:cTn id="14" dur="1000" fill="hold"/>
                                        <p:tgtEl>
                                          <p:spTgt spid="12">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12">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2">
                                            <p:txEl>
                                              <p:pRg st="1" end="1"/>
                                            </p:txEl>
                                          </p:spTgt>
                                        </p:tgtEl>
                                        <p:attrNameLst>
                                          <p:attrName>style.visibility</p:attrName>
                                        </p:attrNameLst>
                                      </p:cBhvr>
                                      <p:to>
                                        <p:strVal val="visible"/>
                                      </p:to>
                                    </p:set>
                                    <p:anim calcmode="lin" valueType="num">
                                      <p:cBhvr>
                                        <p:cTn id="21" dur="1000" fill="hold"/>
                                        <p:tgtEl>
                                          <p:spTgt spid="12">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12">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1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2">
                                            <p:txEl>
                                              <p:pRg st="2" end="2"/>
                                            </p:txEl>
                                          </p:spTgt>
                                        </p:tgtEl>
                                        <p:attrNameLst>
                                          <p:attrName>style.visibility</p:attrName>
                                        </p:attrNameLst>
                                      </p:cBhvr>
                                      <p:to>
                                        <p:strVal val="visible"/>
                                      </p:to>
                                    </p:set>
                                    <p:anim calcmode="lin" valueType="num">
                                      <p:cBhvr>
                                        <p:cTn id="28" dur="1000" fill="hold"/>
                                        <p:tgtEl>
                                          <p:spTgt spid="12">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12">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12">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2">
                                            <p:txEl>
                                              <p:pRg st="3" end="3"/>
                                            </p:txEl>
                                          </p:spTgt>
                                        </p:tgtEl>
                                        <p:attrNameLst>
                                          <p:attrName>style.visibility</p:attrName>
                                        </p:attrNameLst>
                                      </p:cBhvr>
                                      <p:to>
                                        <p:strVal val="visible"/>
                                      </p:to>
                                    </p:set>
                                    <p:anim calcmode="lin" valueType="num">
                                      <p:cBhvr>
                                        <p:cTn id="35" dur="1000" fill="hold"/>
                                        <p:tgtEl>
                                          <p:spTgt spid="12">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12">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bldLvl="2"/>
      <p:bldP spid="12" grpId="0" build="p" bldLvl="2"/>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Rectangle 12"/>
          <p:cNvSpPr/>
          <p:nvPr/>
        </p:nvSpPr>
        <p:spPr>
          <a:xfrm>
            <a:off x="0" y="0"/>
            <a:ext cx="9144000" cy="1143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0" y="0"/>
            <a:ext cx="9144000" cy="1143000"/>
          </a:xfrm>
          <a:solidFill>
            <a:schemeClr val="tx1"/>
          </a:solidFill>
        </p:spPr>
        <p:txBody>
          <a:bodyPr rtlCol="0">
            <a:normAutofit/>
          </a:bodyPr>
          <a:lstStyle/>
          <a:p>
            <a:pPr eaLnBrk="1" fontAlgn="auto" hangingPunct="1">
              <a:spcAft>
                <a:spcPts val="0"/>
              </a:spcAft>
              <a:defRPr/>
            </a:pPr>
            <a:r>
              <a:rPr lang="en-US" sz="5000" b="1" dirty="0" smtClean="0">
                <a:solidFill>
                  <a:schemeClr val="bg1"/>
                </a:solidFill>
                <a:effectLst>
                  <a:outerShdw blurRad="38100" dist="38100" dir="2700000" algn="tl">
                    <a:srgbClr val="000000">
                      <a:alpha val="43137"/>
                    </a:srgbClr>
                  </a:outerShdw>
                </a:effectLst>
                <a:latin typeface="Cambria"/>
                <a:ea typeface="+mj-ea"/>
                <a:cs typeface="Cambria"/>
              </a:rPr>
              <a:t>The Report of the Spies</a:t>
            </a:r>
            <a:endParaRPr lang="en-US" sz="5000" b="1" dirty="0">
              <a:solidFill>
                <a:schemeClr val="bg1"/>
              </a:solidFill>
              <a:effectLst>
                <a:outerShdw blurRad="38100" dist="38100" dir="2700000" algn="tl">
                  <a:srgbClr val="000000">
                    <a:alpha val="43137"/>
                  </a:srgbClr>
                </a:outerShdw>
              </a:effectLst>
              <a:latin typeface="Cambria"/>
              <a:ea typeface="+mj-ea"/>
              <a:cs typeface="Cambria"/>
            </a:endParaRPr>
          </a:p>
        </p:txBody>
      </p:sp>
      <p:grpSp>
        <p:nvGrpSpPr>
          <p:cNvPr id="3" name="Group 11"/>
          <p:cNvGrpSpPr/>
          <p:nvPr/>
        </p:nvGrpSpPr>
        <p:grpSpPr>
          <a:xfrm>
            <a:off x="0" y="5943600"/>
            <a:ext cx="9144000" cy="914400"/>
            <a:chOff x="0" y="5943600"/>
            <a:chExt cx="9144000" cy="914400"/>
          </a:xfrm>
          <a:effectLst>
            <a:outerShdw blurRad="50800" dist="38100" dir="16440000">
              <a:srgbClr val="000000">
                <a:alpha val="43000"/>
              </a:srgbClr>
            </a:outerShdw>
          </a:effectLst>
        </p:grpSpPr>
        <p:pic>
          <p:nvPicPr>
            <p:cNvPr id="9" name="Picture 8"/>
            <p:cNvPicPr>
              <a:picLocks noChangeAspect="1"/>
            </p:cNvPicPr>
            <p:nvPr/>
          </p:nvPicPr>
          <p:blipFill>
            <a:blip r:embed="rId2"/>
            <a:srcRect l="25000" t="33333" b="40000"/>
            <a:stretch>
              <a:fillRect/>
            </a:stretch>
          </p:blipFill>
          <p:spPr>
            <a:xfrm rot="10800000">
              <a:off x="4572000" y="5943600"/>
              <a:ext cx="4572000" cy="914400"/>
            </a:xfrm>
            <a:prstGeom prst="rect">
              <a:avLst/>
            </a:prstGeom>
            <a:effectLst/>
          </p:spPr>
        </p:pic>
        <p:pic>
          <p:nvPicPr>
            <p:cNvPr id="10" name="Picture 9"/>
            <p:cNvPicPr>
              <a:picLocks noChangeAspect="1"/>
            </p:cNvPicPr>
            <p:nvPr/>
          </p:nvPicPr>
          <p:blipFill>
            <a:blip r:embed="rId2"/>
            <a:srcRect l="25000" t="33333" b="40000"/>
            <a:stretch>
              <a:fillRect/>
            </a:stretch>
          </p:blipFill>
          <p:spPr>
            <a:xfrm rot="10800000">
              <a:off x="1828800" y="5943600"/>
              <a:ext cx="4572000" cy="914400"/>
            </a:xfrm>
            <a:prstGeom prst="rect">
              <a:avLst/>
            </a:prstGeom>
            <a:effectLst/>
          </p:spPr>
        </p:pic>
        <p:pic>
          <p:nvPicPr>
            <p:cNvPr id="11" name="Picture 10"/>
            <p:cNvPicPr>
              <a:picLocks noChangeAspect="1"/>
            </p:cNvPicPr>
            <p:nvPr/>
          </p:nvPicPr>
          <p:blipFill>
            <a:blip r:embed="rId2"/>
            <a:srcRect l="25000" t="33333" b="40000"/>
            <a:stretch>
              <a:fillRect/>
            </a:stretch>
          </p:blipFill>
          <p:spPr>
            <a:xfrm rot="10800000">
              <a:off x="0" y="5943600"/>
              <a:ext cx="4572000" cy="914400"/>
            </a:xfrm>
            <a:prstGeom prst="rect">
              <a:avLst/>
            </a:prstGeom>
            <a:effectLst/>
          </p:spPr>
        </p:pic>
      </p:grpSp>
      <p:sp>
        <p:nvSpPr>
          <p:cNvPr id="14" name="Content Placeholder 2"/>
          <p:cNvSpPr txBox="1">
            <a:spLocks/>
          </p:cNvSpPr>
          <p:nvPr/>
        </p:nvSpPr>
        <p:spPr bwMode="auto">
          <a:xfrm>
            <a:off x="0" y="1219200"/>
            <a:ext cx="45720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90000"/>
              </a:lnSpc>
              <a:spcBef>
                <a:spcPct val="20000"/>
              </a:spcBef>
              <a:spcAft>
                <a:spcPct val="0"/>
              </a:spcAft>
              <a:buClrTx/>
              <a:buSzTx/>
              <a:buFont typeface="Arial" charset="0"/>
              <a:buNone/>
              <a:tabLst/>
              <a:defRPr/>
            </a:pPr>
            <a:r>
              <a:rPr kumimoji="0" lang="en-US" sz="3600" b="1" i="0" u="none" strike="noStrike" kern="1200" cap="none" spc="0" normalizeH="0" baseline="0" noProof="0" dirty="0" smtClean="0">
                <a:ln>
                  <a:noFill/>
                </a:ln>
                <a:solidFill>
                  <a:schemeClr val="tx1"/>
                </a:solidFill>
                <a:effectLst/>
                <a:uLnTx/>
                <a:uFillTx/>
                <a:latin typeface="Cambria" charset="0"/>
                <a:ea typeface="Cambria" charset="0"/>
                <a:cs typeface="Cambria" charset="0"/>
              </a:rPr>
              <a:t>The</a:t>
            </a:r>
            <a:r>
              <a:rPr kumimoji="0" lang="en-US" sz="3600" b="1" i="0" u="none" strike="noStrike" kern="1200" cap="none" spc="0" normalizeH="0" noProof="0" dirty="0" smtClean="0">
                <a:ln>
                  <a:noFill/>
                </a:ln>
                <a:solidFill>
                  <a:schemeClr val="tx1"/>
                </a:solidFill>
                <a:effectLst/>
                <a:uLnTx/>
                <a:uFillTx/>
                <a:latin typeface="Cambria" charset="0"/>
                <a:ea typeface="Cambria" charset="0"/>
                <a:cs typeface="Cambria" charset="0"/>
              </a:rPr>
              <a:t> Ten</a:t>
            </a:r>
          </a:p>
          <a:p>
            <a:pPr marL="460375" marR="0" lvl="0" indent="-230188"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lang="en-US" sz="3000" dirty="0" smtClean="0">
                <a:latin typeface="Cambria" charset="0"/>
                <a:ea typeface="Cambria" charset="0"/>
                <a:cs typeface="Cambria" charset="0"/>
              </a:rPr>
              <a:t> The land is good </a:t>
            </a:r>
          </a:p>
          <a:p>
            <a:pPr marL="460375" marR="0" lvl="0" indent="-230188"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kumimoji="0" lang="en-US" sz="3000" b="0" i="0" u="none" strike="noStrike" kern="1200" cap="none" spc="0" normalizeH="0" baseline="0" noProof="0" dirty="0" smtClean="0">
                <a:ln>
                  <a:noFill/>
                </a:ln>
                <a:solidFill>
                  <a:schemeClr val="tx1"/>
                </a:solidFill>
                <a:effectLst/>
                <a:uLnTx/>
                <a:uFillTx/>
                <a:latin typeface="Cambria" charset="0"/>
                <a:ea typeface="Cambria" charset="0"/>
                <a:cs typeface="Cambria" charset="0"/>
              </a:rPr>
              <a:t> “Nevertheless…”</a:t>
            </a:r>
          </a:p>
          <a:p>
            <a:pPr marL="460375" marR="0" lvl="0" indent="-230188"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lang="en-US" sz="3000" dirty="0" smtClean="0">
                <a:latin typeface="Cambria" charset="0"/>
                <a:ea typeface="Cambria" charset="0"/>
                <a:cs typeface="Cambria" charset="0"/>
              </a:rPr>
              <a:t> The fight is too hard!</a:t>
            </a:r>
          </a:p>
          <a:p>
            <a:pPr marL="628650" marR="0" lvl="0" indent="-398463"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kumimoji="0" lang="en-US" sz="3000" b="0" i="0" u="none" strike="noStrike" kern="1200" cap="none" spc="0" normalizeH="0" baseline="0" noProof="0" dirty="0" smtClean="0">
                <a:ln>
                  <a:noFill/>
                </a:ln>
                <a:solidFill>
                  <a:schemeClr val="tx1"/>
                </a:solidFill>
                <a:effectLst/>
                <a:uLnTx/>
                <a:uFillTx/>
                <a:latin typeface="Cambria" charset="0"/>
                <a:ea typeface="Cambria" charset="0"/>
                <a:cs typeface="Cambria" charset="0"/>
              </a:rPr>
              <a:t>Let’s go</a:t>
            </a:r>
            <a:r>
              <a:rPr kumimoji="0" lang="en-US" sz="3000" b="0" i="0" u="none" strike="noStrike" kern="1200" cap="none" spc="0" normalizeH="0" noProof="0" dirty="0" smtClean="0">
                <a:ln>
                  <a:noFill/>
                </a:ln>
                <a:solidFill>
                  <a:schemeClr val="tx1"/>
                </a:solidFill>
                <a:effectLst/>
                <a:uLnTx/>
                <a:uFillTx/>
                <a:latin typeface="Cambria" charset="0"/>
                <a:ea typeface="Cambria" charset="0"/>
                <a:cs typeface="Cambria" charset="0"/>
              </a:rPr>
              <a:t> back to the way it used to be!</a:t>
            </a:r>
            <a:endParaRPr kumimoji="0" lang="en-US" sz="3000" b="0" i="0" u="none" strike="noStrike" kern="1200" cap="none" spc="0" normalizeH="0" baseline="0" noProof="0" dirty="0">
              <a:ln>
                <a:noFill/>
              </a:ln>
              <a:solidFill>
                <a:schemeClr val="tx1"/>
              </a:solidFill>
              <a:effectLst/>
              <a:uLnTx/>
              <a:uFillTx/>
              <a:latin typeface="Cambria" charset="0"/>
              <a:ea typeface="Cambria" charset="0"/>
              <a:cs typeface="Cambria" charset="0"/>
            </a:endParaRPr>
          </a:p>
        </p:txBody>
      </p:sp>
      <p:sp>
        <p:nvSpPr>
          <p:cNvPr id="16" name="Content Placeholder 2"/>
          <p:cNvSpPr txBox="1">
            <a:spLocks/>
          </p:cNvSpPr>
          <p:nvPr/>
        </p:nvSpPr>
        <p:spPr bwMode="auto">
          <a:xfrm>
            <a:off x="4419600" y="1219200"/>
            <a:ext cx="45720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90000"/>
              </a:lnSpc>
              <a:spcBef>
                <a:spcPct val="20000"/>
              </a:spcBef>
              <a:spcAft>
                <a:spcPct val="0"/>
              </a:spcAft>
              <a:buClrTx/>
              <a:buSzTx/>
              <a:buFont typeface="Arial" charset="0"/>
              <a:buNone/>
              <a:tabLst/>
              <a:defRPr/>
            </a:pPr>
            <a:r>
              <a:rPr kumimoji="0" lang="en-US" sz="3600" b="1" i="0" u="none" strike="noStrike" kern="1200" cap="none" spc="0" normalizeH="0" baseline="0" noProof="0" dirty="0" smtClean="0">
                <a:ln>
                  <a:noFill/>
                </a:ln>
                <a:solidFill>
                  <a:schemeClr val="tx1"/>
                </a:solidFill>
                <a:effectLst/>
                <a:uLnTx/>
                <a:uFillTx/>
                <a:latin typeface="Cambria" charset="0"/>
                <a:ea typeface="Cambria" charset="0"/>
                <a:cs typeface="Cambria" charset="0"/>
              </a:rPr>
              <a:t>The</a:t>
            </a:r>
            <a:r>
              <a:rPr kumimoji="0" lang="en-US" sz="3600" b="1" i="0" u="none" strike="noStrike" kern="1200" cap="none" spc="0" normalizeH="0" noProof="0" dirty="0" smtClean="0">
                <a:ln>
                  <a:noFill/>
                </a:ln>
                <a:solidFill>
                  <a:schemeClr val="tx1"/>
                </a:solidFill>
                <a:effectLst/>
                <a:uLnTx/>
                <a:uFillTx/>
                <a:latin typeface="Cambria" charset="0"/>
                <a:ea typeface="Cambria" charset="0"/>
                <a:cs typeface="Cambria" charset="0"/>
              </a:rPr>
              <a:t> Two</a:t>
            </a:r>
          </a:p>
          <a:p>
            <a:pPr marL="460375" marR="0" lvl="0" indent="-230188"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kumimoji="0" lang="en-US" sz="3000" b="0" i="0" u="none" strike="noStrike" kern="1200" cap="none" spc="0" normalizeH="0" baseline="0" noProof="0" dirty="0" smtClean="0">
                <a:ln>
                  <a:noFill/>
                </a:ln>
                <a:solidFill>
                  <a:schemeClr val="tx1"/>
                </a:solidFill>
                <a:effectLst/>
                <a:uLnTx/>
                <a:uFillTx/>
                <a:latin typeface="Cambria" charset="0"/>
                <a:ea typeface="Cambria" charset="0"/>
                <a:cs typeface="Cambria" charset="0"/>
              </a:rPr>
              <a:t>  </a:t>
            </a:r>
            <a:r>
              <a:rPr lang="en-US" sz="3000" dirty="0" smtClean="0">
                <a:latin typeface="Cambria" charset="0"/>
                <a:ea typeface="Cambria" charset="0"/>
                <a:cs typeface="Cambria" charset="0"/>
              </a:rPr>
              <a:t>The land is good</a:t>
            </a:r>
            <a:endParaRPr kumimoji="0" lang="en-US" sz="3000" b="0" i="0" u="none" strike="noStrike" kern="1200" cap="none" spc="0" normalizeH="0" baseline="0" noProof="0" dirty="0">
              <a:ln>
                <a:noFill/>
              </a:ln>
              <a:solidFill>
                <a:schemeClr val="tx1"/>
              </a:solidFill>
              <a:effectLst/>
              <a:uLnTx/>
              <a:uFillTx/>
              <a:latin typeface="Cambria" charset="0"/>
              <a:ea typeface="Cambria" charset="0"/>
              <a:cs typeface="Cambria" charset="0"/>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Rectangle 12"/>
          <p:cNvSpPr/>
          <p:nvPr/>
        </p:nvSpPr>
        <p:spPr>
          <a:xfrm>
            <a:off x="0" y="0"/>
            <a:ext cx="9144000" cy="1143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0" y="0"/>
            <a:ext cx="9144000" cy="1143000"/>
          </a:xfrm>
          <a:solidFill>
            <a:schemeClr val="tx1"/>
          </a:solidFill>
        </p:spPr>
        <p:txBody>
          <a:bodyPr rtlCol="0">
            <a:normAutofit/>
          </a:bodyPr>
          <a:lstStyle/>
          <a:p>
            <a:pPr eaLnBrk="1" fontAlgn="auto" hangingPunct="1">
              <a:spcAft>
                <a:spcPts val="0"/>
              </a:spcAft>
              <a:defRPr/>
            </a:pPr>
            <a:r>
              <a:rPr lang="en-US" sz="5000" b="1" dirty="0" smtClean="0">
                <a:solidFill>
                  <a:schemeClr val="bg1"/>
                </a:solidFill>
                <a:effectLst>
                  <a:outerShdw blurRad="38100" dist="38100" dir="2700000" algn="tl">
                    <a:srgbClr val="000000">
                      <a:alpha val="43137"/>
                    </a:srgbClr>
                  </a:outerShdw>
                </a:effectLst>
                <a:latin typeface="Cambria"/>
                <a:ea typeface="+mj-ea"/>
                <a:cs typeface="Cambria"/>
              </a:rPr>
              <a:t>The Report of the Spies</a:t>
            </a:r>
            <a:endParaRPr lang="en-US" sz="5000" b="1" dirty="0">
              <a:solidFill>
                <a:schemeClr val="bg1"/>
              </a:solidFill>
              <a:effectLst>
                <a:outerShdw blurRad="38100" dist="38100" dir="2700000" algn="tl">
                  <a:srgbClr val="000000">
                    <a:alpha val="43137"/>
                  </a:srgbClr>
                </a:outerShdw>
              </a:effectLst>
              <a:latin typeface="Cambria"/>
              <a:ea typeface="+mj-ea"/>
              <a:cs typeface="Cambria"/>
            </a:endParaRPr>
          </a:p>
        </p:txBody>
      </p:sp>
      <p:sp>
        <p:nvSpPr>
          <p:cNvPr id="3" name="Content Placeholder 2"/>
          <p:cNvSpPr>
            <a:spLocks noGrp="1"/>
          </p:cNvSpPr>
          <p:nvPr>
            <p:ph idx="1"/>
          </p:nvPr>
        </p:nvSpPr>
        <p:spPr>
          <a:xfrm>
            <a:off x="152400" y="1219200"/>
            <a:ext cx="5105400" cy="5410200"/>
          </a:xfrm>
        </p:spPr>
        <p:txBody>
          <a:bodyPr/>
          <a:lstStyle/>
          <a:p>
            <a:pPr marL="0" indent="0" algn="ctr" eaLnBrk="1" hangingPunct="1">
              <a:buFont typeface="Arial" charset="0"/>
              <a:buNone/>
            </a:pPr>
            <a:r>
              <a:rPr lang="en-US" sz="3600" b="1" dirty="0">
                <a:latin typeface="Cambria" charset="0"/>
                <a:ea typeface="Cambria" charset="0"/>
                <a:cs typeface="Cambria" charset="0"/>
              </a:rPr>
              <a:t>Numbers </a:t>
            </a:r>
            <a:r>
              <a:rPr lang="en-US" sz="3600" b="1" dirty="0" smtClean="0">
                <a:latin typeface="Cambria" charset="0"/>
                <a:ea typeface="Cambria" charset="0"/>
                <a:cs typeface="Cambria" charset="0"/>
              </a:rPr>
              <a:t>14:1-2</a:t>
            </a:r>
          </a:p>
          <a:p>
            <a:pPr marL="0" indent="0" eaLnBrk="1" hangingPunct="1">
              <a:buNone/>
            </a:pPr>
            <a:r>
              <a:rPr lang="en-US" sz="2700" dirty="0" smtClean="0">
                <a:latin typeface="Cambria" charset="0"/>
                <a:ea typeface="Cambria" charset="0"/>
                <a:cs typeface="Cambria" charset="0"/>
              </a:rPr>
              <a:t>“So all the congregation lifted up their voices and cried, and the people wept that night. And all the children of Israel complain-</a:t>
            </a:r>
            <a:r>
              <a:rPr lang="en-US" sz="2700" dirty="0" err="1" smtClean="0">
                <a:latin typeface="Cambria" charset="0"/>
                <a:ea typeface="Cambria" charset="0"/>
                <a:cs typeface="Cambria" charset="0"/>
              </a:rPr>
              <a:t>ed</a:t>
            </a:r>
            <a:r>
              <a:rPr lang="en-US" sz="2700" dirty="0" smtClean="0">
                <a:latin typeface="Cambria" charset="0"/>
                <a:ea typeface="Cambria" charset="0"/>
                <a:cs typeface="Cambria" charset="0"/>
              </a:rPr>
              <a:t> against Moses and Aaron, and the whole congregation said to them, ‘If only we had died in the land of Egypt! Or if only we had died in this wilderness!’”</a:t>
            </a:r>
            <a:endParaRPr lang="en-US" sz="2700" dirty="0">
              <a:latin typeface="Cambria" charset="0"/>
              <a:ea typeface="Cambria" charset="0"/>
              <a:cs typeface="Cambria" charset="0"/>
            </a:endParaRPr>
          </a:p>
        </p:txBody>
      </p:sp>
      <p:pic>
        <p:nvPicPr>
          <p:cNvPr id="7172" name="Picture 3" descr="twelve spies.jpg"/>
          <p:cNvPicPr>
            <a:picLocks noChangeAspect="1"/>
          </p:cNvPicPr>
          <p:nvPr/>
        </p:nvPicPr>
        <p:blipFill>
          <a:blip r:embed="rId2"/>
          <a:srcRect l="7568" t="2745" r="3796" b="19212"/>
          <a:stretch>
            <a:fillRect/>
          </a:stretch>
        </p:blipFill>
        <p:spPr bwMode="auto">
          <a:xfrm>
            <a:off x="5562600" y="1143000"/>
            <a:ext cx="3581400" cy="4800600"/>
          </a:xfrm>
          <a:prstGeom prst="rect">
            <a:avLst/>
          </a:prstGeom>
          <a:noFill/>
          <a:ln w="9525">
            <a:noFill/>
            <a:miter lim="800000"/>
            <a:headEnd/>
            <a:tailEnd/>
          </a:ln>
          <a:effectLst>
            <a:outerShdw blurRad="50800" dist="38100" dir="10800000">
              <a:srgbClr val="000000">
                <a:alpha val="43000"/>
              </a:srgbClr>
            </a:outerShdw>
          </a:effectLst>
        </p:spPr>
      </p:pic>
      <p:grpSp>
        <p:nvGrpSpPr>
          <p:cNvPr id="4" name="Group 11"/>
          <p:cNvGrpSpPr/>
          <p:nvPr/>
        </p:nvGrpSpPr>
        <p:grpSpPr>
          <a:xfrm>
            <a:off x="0" y="5943600"/>
            <a:ext cx="9144000" cy="914400"/>
            <a:chOff x="0" y="5943600"/>
            <a:chExt cx="9144000" cy="914400"/>
          </a:xfrm>
          <a:effectLst>
            <a:outerShdw blurRad="50800" dist="38100" dir="16440000">
              <a:srgbClr val="000000">
                <a:alpha val="43000"/>
              </a:srgbClr>
            </a:outerShdw>
          </a:effectLst>
        </p:grpSpPr>
        <p:pic>
          <p:nvPicPr>
            <p:cNvPr id="9" name="Picture 8"/>
            <p:cNvPicPr>
              <a:picLocks noChangeAspect="1"/>
            </p:cNvPicPr>
            <p:nvPr/>
          </p:nvPicPr>
          <p:blipFill>
            <a:blip r:embed="rId3"/>
            <a:srcRect l="25000" t="33333" b="40000"/>
            <a:stretch>
              <a:fillRect/>
            </a:stretch>
          </p:blipFill>
          <p:spPr>
            <a:xfrm rot="10800000">
              <a:off x="4572000" y="5943600"/>
              <a:ext cx="4572000" cy="914400"/>
            </a:xfrm>
            <a:prstGeom prst="rect">
              <a:avLst/>
            </a:prstGeom>
            <a:effectLst/>
          </p:spPr>
        </p:pic>
        <p:pic>
          <p:nvPicPr>
            <p:cNvPr id="10" name="Picture 9"/>
            <p:cNvPicPr>
              <a:picLocks noChangeAspect="1"/>
            </p:cNvPicPr>
            <p:nvPr/>
          </p:nvPicPr>
          <p:blipFill>
            <a:blip r:embed="rId3"/>
            <a:srcRect l="25000" t="33333" b="40000"/>
            <a:stretch>
              <a:fillRect/>
            </a:stretch>
          </p:blipFill>
          <p:spPr>
            <a:xfrm rot="10800000">
              <a:off x="1828800" y="5943600"/>
              <a:ext cx="4572000" cy="914400"/>
            </a:xfrm>
            <a:prstGeom prst="rect">
              <a:avLst/>
            </a:prstGeom>
            <a:effectLst/>
          </p:spPr>
        </p:pic>
        <p:pic>
          <p:nvPicPr>
            <p:cNvPr id="11" name="Picture 10"/>
            <p:cNvPicPr>
              <a:picLocks noChangeAspect="1"/>
            </p:cNvPicPr>
            <p:nvPr/>
          </p:nvPicPr>
          <p:blipFill>
            <a:blip r:embed="rId3"/>
            <a:srcRect l="25000" t="33333" b="40000"/>
            <a:stretch>
              <a:fillRect/>
            </a:stretch>
          </p:blipFill>
          <p:spPr>
            <a:xfrm rot="10800000">
              <a:off x="0" y="5943600"/>
              <a:ext cx="4572000" cy="914400"/>
            </a:xfrm>
            <a:prstGeom prst="rect">
              <a:avLst/>
            </a:prstGeom>
            <a:effectLst/>
          </p:spPr>
        </p:pic>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Rectangle 12"/>
          <p:cNvSpPr/>
          <p:nvPr/>
        </p:nvSpPr>
        <p:spPr>
          <a:xfrm>
            <a:off x="0" y="0"/>
            <a:ext cx="9144000" cy="1143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0" y="0"/>
            <a:ext cx="9144000" cy="1143000"/>
          </a:xfrm>
          <a:solidFill>
            <a:schemeClr val="tx1"/>
          </a:solidFill>
        </p:spPr>
        <p:txBody>
          <a:bodyPr rtlCol="0">
            <a:normAutofit/>
          </a:bodyPr>
          <a:lstStyle/>
          <a:p>
            <a:pPr eaLnBrk="1" fontAlgn="auto" hangingPunct="1">
              <a:spcAft>
                <a:spcPts val="0"/>
              </a:spcAft>
              <a:defRPr/>
            </a:pPr>
            <a:r>
              <a:rPr lang="en-US" sz="5000" b="1" dirty="0" smtClean="0">
                <a:solidFill>
                  <a:schemeClr val="bg1"/>
                </a:solidFill>
                <a:effectLst>
                  <a:outerShdw blurRad="38100" dist="38100" dir="2700000" algn="tl">
                    <a:srgbClr val="000000">
                      <a:alpha val="43137"/>
                    </a:srgbClr>
                  </a:outerShdw>
                </a:effectLst>
                <a:latin typeface="Cambria"/>
                <a:ea typeface="+mj-ea"/>
                <a:cs typeface="Cambria"/>
              </a:rPr>
              <a:t>The Report of the Spies</a:t>
            </a:r>
            <a:endParaRPr lang="en-US" sz="5000" b="1" dirty="0">
              <a:solidFill>
                <a:schemeClr val="bg1"/>
              </a:solidFill>
              <a:effectLst>
                <a:outerShdw blurRad="38100" dist="38100" dir="2700000" algn="tl">
                  <a:srgbClr val="000000">
                    <a:alpha val="43137"/>
                  </a:srgbClr>
                </a:outerShdw>
              </a:effectLst>
              <a:latin typeface="Cambria"/>
              <a:ea typeface="+mj-ea"/>
              <a:cs typeface="Cambria"/>
            </a:endParaRPr>
          </a:p>
        </p:txBody>
      </p:sp>
      <p:sp>
        <p:nvSpPr>
          <p:cNvPr id="3" name="Content Placeholder 2"/>
          <p:cNvSpPr>
            <a:spLocks noGrp="1"/>
          </p:cNvSpPr>
          <p:nvPr>
            <p:ph idx="1"/>
          </p:nvPr>
        </p:nvSpPr>
        <p:spPr>
          <a:xfrm>
            <a:off x="152400" y="1447800"/>
            <a:ext cx="5105400" cy="5181600"/>
          </a:xfrm>
        </p:spPr>
        <p:txBody>
          <a:bodyPr/>
          <a:lstStyle/>
          <a:p>
            <a:pPr marL="0" indent="0" algn="ctr" eaLnBrk="1" hangingPunct="1">
              <a:buFont typeface="Arial" charset="0"/>
              <a:buNone/>
            </a:pPr>
            <a:r>
              <a:rPr lang="en-US" sz="3600" b="1" dirty="0">
                <a:latin typeface="Cambria" charset="0"/>
                <a:ea typeface="Cambria" charset="0"/>
                <a:cs typeface="Cambria" charset="0"/>
              </a:rPr>
              <a:t>Numbers </a:t>
            </a:r>
            <a:r>
              <a:rPr lang="en-US" sz="3600" b="1" dirty="0" smtClean="0">
                <a:latin typeface="Cambria" charset="0"/>
                <a:ea typeface="Cambria" charset="0"/>
                <a:cs typeface="Cambria" charset="0"/>
              </a:rPr>
              <a:t>14:3-4</a:t>
            </a:r>
          </a:p>
          <a:p>
            <a:pPr marL="0" indent="0" eaLnBrk="1" hangingPunct="1">
              <a:buNone/>
            </a:pPr>
            <a:r>
              <a:rPr lang="en-US" sz="2800" dirty="0" smtClean="0">
                <a:latin typeface="Cambria" charset="0"/>
                <a:ea typeface="Cambria" charset="0"/>
                <a:cs typeface="Cambria" charset="0"/>
              </a:rPr>
              <a:t>“‘Why has the Lord brought us to this land to fall by the sword, that our wives and children should become victims? Would it not be better for us to return to Egypt?’ So they said to one another, ‘Let us select a leader and return to Egypt.’”</a:t>
            </a:r>
            <a:endParaRPr lang="en-US" sz="2800" dirty="0">
              <a:latin typeface="Cambria" charset="0"/>
              <a:ea typeface="Cambria" charset="0"/>
              <a:cs typeface="Cambria" charset="0"/>
            </a:endParaRPr>
          </a:p>
        </p:txBody>
      </p:sp>
      <p:pic>
        <p:nvPicPr>
          <p:cNvPr id="7172" name="Picture 3" descr="twelve spies.jpg"/>
          <p:cNvPicPr>
            <a:picLocks noChangeAspect="1"/>
          </p:cNvPicPr>
          <p:nvPr/>
        </p:nvPicPr>
        <p:blipFill>
          <a:blip r:embed="rId2"/>
          <a:srcRect l="7568" t="2745" r="3796" b="19212"/>
          <a:stretch>
            <a:fillRect/>
          </a:stretch>
        </p:blipFill>
        <p:spPr bwMode="auto">
          <a:xfrm>
            <a:off x="5562600" y="1143000"/>
            <a:ext cx="3581400" cy="4800600"/>
          </a:xfrm>
          <a:prstGeom prst="rect">
            <a:avLst/>
          </a:prstGeom>
          <a:noFill/>
          <a:ln w="9525">
            <a:noFill/>
            <a:miter lim="800000"/>
            <a:headEnd/>
            <a:tailEnd/>
          </a:ln>
          <a:effectLst>
            <a:outerShdw blurRad="50800" dist="38100" dir="10800000">
              <a:srgbClr val="000000">
                <a:alpha val="43000"/>
              </a:srgbClr>
            </a:outerShdw>
          </a:effectLst>
        </p:spPr>
      </p:pic>
      <p:grpSp>
        <p:nvGrpSpPr>
          <p:cNvPr id="4" name="Group 11"/>
          <p:cNvGrpSpPr/>
          <p:nvPr/>
        </p:nvGrpSpPr>
        <p:grpSpPr>
          <a:xfrm>
            <a:off x="0" y="5943600"/>
            <a:ext cx="9144000" cy="914400"/>
            <a:chOff x="0" y="5943600"/>
            <a:chExt cx="9144000" cy="914400"/>
          </a:xfrm>
          <a:effectLst>
            <a:outerShdw blurRad="50800" dist="38100" dir="16440000">
              <a:srgbClr val="000000">
                <a:alpha val="43000"/>
              </a:srgbClr>
            </a:outerShdw>
          </a:effectLst>
        </p:grpSpPr>
        <p:pic>
          <p:nvPicPr>
            <p:cNvPr id="9" name="Picture 8"/>
            <p:cNvPicPr>
              <a:picLocks noChangeAspect="1"/>
            </p:cNvPicPr>
            <p:nvPr/>
          </p:nvPicPr>
          <p:blipFill>
            <a:blip r:embed="rId3"/>
            <a:srcRect l="25000" t="33333" b="40000"/>
            <a:stretch>
              <a:fillRect/>
            </a:stretch>
          </p:blipFill>
          <p:spPr>
            <a:xfrm rot="10800000">
              <a:off x="4572000" y="5943600"/>
              <a:ext cx="4572000" cy="914400"/>
            </a:xfrm>
            <a:prstGeom prst="rect">
              <a:avLst/>
            </a:prstGeom>
            <a:effectLst/>
          </p:spPr>
        </p:pic>
        <p:pic>
          <p:nvPicPr>
            <p:cNvPr id="10" name="Picture 9"/>
            <p:cNvPicPr>
              <a:picLocks noChangeAspect="1"/>
            </p:cNvPicPr>
            <p:nvPr/>
          </p:nvPicPr>
          <p:blipFill>
            <a:blip r:embed="rId3"/>
            <a:srcRect l="25000" t="33333" b="40000"/>
            <a:stretch>
              <a:fillRect/>
            </a:stretch>
          </p:blipFill>
          <p:spPr>
            <a:xfrm rot="10800000">
              <a:off x="1828800" y="5943600"/>
              <a:ext cx="4572000" cy="914400"/>
            </a:xfrm>
            <a:prstGeom prst="rect">
              <a:avLst/>
            </a:prstGeom>
            <a:effectLst/>
          </p:spPr>
        </p:pic>
        <p:pic>
          <p:nvPicPr>
            <p:cNvPr id="11" name="Picture 10"/>
            <p:cNvPicPr>
              <a:picLocks noChangeAspect="1"/>
            </p:cNvPicPr>
            <p:nvPr/>
          </p:nvPicPr>
          <p:blipFill>
            <a:blip r:embed="rId3"/>
            <a:srcRect l="25000" t="33333" b="40000"/>
            <a:stretch>
              <a:fillRect/>
            </a:stretch>
          </p:blipFill>
          <p:spPr>
            <a:xfrm rot="10800000">
              <a:off x="0" y="5943600"/>
              <a:ext cx="4572000" cy="914400"/>
            </a:xfrm>
            <a:prstGeom prst="rect">
              <a:avLst/>
            </a:prstGeom>
            <a:effectLst/>
          </p:spPr>
        </p:pic>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Rectangle 12"/>
          <p:cNvSpPr/>
          <p:nvPr/>
        </p:nvSpPr>
        <p:spPr>
          <a:xfrm>
            <a:off x="0" y="0"/>
            <a:ext cx="9144000" cy="1143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0" y="0"/>
            <a:ext cx="9144000" cy="1143000"/>
          </a:xfrm>
          <a:solidFill>
            <a:schemeClr val="tx1"/>
          </a:solidFill>
        </p:spPr>
        <p:txBody>
          <a:bodyPr rtlCol="0">
            <a:normAutofit/>
          </a:bodyPr>
          <a:lstStyle/>
          <a:p>
            <a:pPr eaLnBrk="1" fontAlgn="auto" hangingPunct="1">
              <a:spcAft>
                <a:spcPts val="0"/>
              </a:spcAft>
              <a:defRPr/>
            </a:pPr>
            <a:r>
              <a:rPr lang="en-US" sz="5000" b="1" dirty="0" smtClean="0">
                <a:solidFill>
                  <a:schemeClr val="bg1"/>
                </a:solidFill>
                <a:effectLst>
                  <a:outerShdw blurRad="38100" dist="38100" dir="2700000" algn="tl">
                    <a:srgbClr val="000000">
                      <a:alpha val="43137"/>
                    </a:srgbClr>
                  </a:outerShdw>
                </a:effectLst>
                <a:latin typeface="Cambria"/>
                <a:ea typeface="+mj-ea"/>
                <a:cs typeface="Cambria"/>
              </a:rPr>
              <a:t>The Report of the Spies</a:t>
            </a:r>
            <a:endParaRPr lang="en-US" sz="5000" b="1" dirty="0">
              <a:solidFill>
                <a:schemeClr val="bg1"/>
              </a:solidFill>
              <a:effectLst>
                <a:outerShdw blurRad="38100" dist="38100" dir="2700000" algn="tl">
                  <a:srgbClr val="000000">
                    <a:alpha val="43137"/>
                  </a:srgbClr>
                </a:outerShdw>
              </a:effectLst>
              <a:latin typeface="Cambria"/>
              <a:ea typeface="+mj-ea"/>
              <a:cs typeface="Cambria"/>
            </a:endParaRPr>
          </a:p>
        </p:txBody>
      </p:sp>
      <p:grpSp>
        <p:nvGrpSpPr>
          <p:cNvPr id="3" name="Group 11"/>
          <p:cNvGrpSpPr/>
          <p:nvPr/>
        </p:nvGrpSpPr>
        <p:grpSpPr>
          <a:xfrm>
            <a:off x="0" y="5943600"/>
            <a:ext cx="9144000" cy="914400"/>
            <a:chOff x="0" y="5943600"/>
            <a:chExt cx="9144000" cy="914400"/>
          </a:xfrm>
          <a:effectLst>
            <a:outerShdw blurRad="50800" dist="38100" dir="16440000">
              <a:srgbClr val="000000">
                <a:alpha val="43000"/>
              </a:srgbClr>
            </a:outerShdw>
          </a:effectLst>
        </p:grpSpPr>
        <p:pic>
          <p:nvPicPr>
            <p:cNvPr id="9" name="Picture 8"/>
            <p:cNvPicPr>
              <a:picLocks noChangeAspect="1"/>
            </p:cNvPicPr>
            <p:nvPr/>
          </p:nvPicPr>
          <p:blipFill>
            <a:blip r:embed="rId2"/>
            <a:srcRect l="25000" t="33333" b="40000"/>
            <a:stretch>
              <a:fillRect/>
            </a:stretch>
          </p:blipFill>
          <p:spPr>
            <a:xfrm rot="10800000">
              <a:off x="4572000" y="5943600"/>
              <a:ext cx="4572000" cy="914400"/>
            </a:xfrm>
            <a:prstGeom prst="rect">
              <a:avLst/>
            </a:prstGeom>
            <a:effectLst/>
          </p:spPr>
        </p:pic>
        <p:pic>
          <p:nvPicPr>
            <p:cNvPr id="10" name="Picture 9"/>
            <p:cNvPicPr>
              <a:picLocks noChangeAspect="1"/>
            </p:cNvPicPr>
            <p:nvPr/>
          </p:nvPicPr>
          <p:blipFill>
            <a:blip r:embed="rId2"/>
            <a:srcRect l="25000" t="33333" b="40000"/>
            <a:stretch>
              <a:fillRect/>
            </a:stretch>
          </p:blipFill>
          <p:spPr>
            <a:xfrm rot="10800000">
              <a:off x="1828800" y="5943600"/>
              <a:ext cx="4572000" cy="914400"/>
            </a:xfrm>
            <a:prstGeom prst="rect">
              <a:avLst/>
            </a:prstGeom>
            <a:effectLst/>
          </p:spPr>
        </p:pic>
        <p:pic>
          <p:nvPicPr>
            <p:cNvPr id="11" name="Picture 10"/>
            <p:cNvPicPr>
              <a:picLocks noChangeAspect="1"/>
            </p:cNvPicPr>
            <p:nvPr/>
          </p:nvPicPr>
          <p:blipFill>
            <a:blip r:embed="rId2"/>
            <a:srcRect l="25000" t="33333" b="40000"/>
            <a:stretch>
              <a:fillRect/>
            </a:stretch>
          </p:blipFill>
          <p:spPr>
            <a:xfrm rot="10800000">
              <a:off x="0" y="5943600"/>
              <a:ext cx="4572000" cy="914400"/>
            </a:xfrm>
            <a:prstGeom prst="rect">
              <a:avLst/>
            </a:prstGeom>
            <a:effectLst/>
          </p:spPr>
        </p:pic>
      </p:grpSp>
      <p:sp>
        <p:nvSpPr>
          <p:cNvPr id="14" name="Content Placeholder 2"/>
          <p:cNvSpPr txBox="1">
            <a:spLocks/>
          </p:cNvSpPr>
          <p:nvPr/>
        </p:nvSpPr>
        <p:spPr bwMode="auto">
          <a:xfrm>
            <a:off x="0" y="1219200"/>
            <a:ext cx="45720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90000"/>
              </a:lnSpc>
              <a:spcBef>
                <a:spcPct val="20000"/>
              </a:spcBef>
              <a:spcAft>
                <a:spcPct val="0"/>
              </a:spcAft>
              <a:buClrTx/>
              <a:buSzTx/>
              <a:buFont typeface="Arial" charset="0"/>
              <a:buNone/>
              <a:tabLst/>
              <a:defRPr/>
            </a:pPr>
            <a:r>
              <a:rPr kumimoji="0" lang="en-US" sz="3600" b="1" i="0" u="none" strike="noStrike" kern="1200" cap="none" spc="0" normalizeH="0" baseline="0" noProof="0" dirty="0" smtClean="0">
                <a:ln>
                  <a:noFill/>
                </a:ln>
                <a:solidFill>
                  <a:schemeClr val="tx1"/>
                </a:solidFill>
                <a:effectLst/>
                <a:uLnTx/>
                <a:uFillTx/>
                <a:latin typeface="Cambria" charset="0"/>
                <a:ea typeface="Cambria" charset="0"/>
                <a:cs typeface="Cambria" charset="0"/>
              </a:rPr>
              <a:t>The</a:t>
            </a:r>
            <a:r>
              <a:rPr kumimoji="0" lang="en-US" sz="3600" b="1" i="0" u="none" strike="noStrike" kern="1200" cap="none" spc="0" normalizeH="0" noProof="0" dirty="0" smtClean="0">
                <a:ln>
                  <a:noFill/>
                </a:ln>
                <a:solidFill>
                  <a:schemeClr val="tx1"/>
                </a:solidFill>
                <a:effectLst/>
                <a:uLnTx/>
                <a:uFillTx/>
                <a:latin typeface="Cambria" charset="0"/>
                <a:ea typeface="Cambria" charset="0"/>
                <a:cs typeface="Cambria" charset="0"/>
              </a:rPr>
              <a:t> Ten</a:t>
            </a:r>
          </a:p>
          <a:p>
            <a:pPr marL="460375" marR="0" lvl="0" indent="-230188"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lang="en-US" sz="3000" dirty="0" smtClean="0">
                <a:latin typeface="Cambria" charset="0"/>
                <a:ea typeface="Cambria" charset="0"/>
                <a:cs typeface="Cambria" charset="0"/>
              </a:rPr>
              <a:t> The land is good </a:t>
            </a:r>
          </a:p>
          <a:p>
            <a:pPr marL="460375" marR="0" lvl="0" indent="-230188"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kumimoji="0" lang="en-US" sz="3000" b="0" i="0" u="none" strike="noStrike" kern="1200" cap="none" spc="0" normalizeH="0" baseline="0" noProof="0" dirty="0" smtClean="0">
                <a:ln>
                  <a:noFill/>
                </a:ln>
                <a:solidFill>
                  <a:schemeClr val="tx1"/>
                </a:solidFill>
                <a:effectLst/>
                <a:uLnTx/>
                <a:uFillTx/>
                <a:latin typeface="Cambria" charset="0"/>
                <a:ea typeface="Cambria" charset="0"/>
                <a:cs typeface="Cambria" charset="0"/>
              </a:rPr>
              <a:t> “Nevertheless…”</a:t>
            </a:r>
          </a:p>
          <a:p>
            <a:pPr marL="460375" marR="0" lvl="0" indent="-230188"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lang="en-US" sz="3000" dirty="0" smtClean="0">
                <a:latin typeface="Cambria" charset="0"/>
                <a:ea typeface="Cambria" charset="0"/>
                <a:cs typeface="Cambria" charset="0"/>
              </a:rPr>
              <a:t> The fight is too hard!</a:t>
            </a:r>
          </a:p>
          <a:p>
            <a:pPr marL="628650" marR="0" lvl="0" indent="-398463"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kumimoji="0" lang="en-US" sz="3000" b="0" i="0" u="none" strike="noStrike" kern="1200" cap="none" spc="0" normalizeH="0" baseline="0" noProof="0" dirty="0" smtClean="0">
                <a:ln>
                  <a:noFill/>
                </a:ln>
                <a:solidFill>
                  <a:schemeClr val="tx1"/>
                </a:solidFill>
                <a:effectLst/>
                <a:uLnTx/>
                <a:uFillTx/>
                <a:latin typeface="Cambria" charset="0"/>
                <a:ea typeface="Cambria" charset="0"/>
                <a:cs typeface="Cambria" charset="0"/>
              </a:rPr>
              <a:t>Let’s go</a:t>
            </a:r>
            <a:r>
              <a:rPr kumimoji="0" lang="en-US" sz="3000" b="0" i="0" u="none" strike="noStrike" kern="1200" cap="none" spc="0" normalizeH="0" noProof="0" dirty="0" smtClean="0">
                <a:ln>
                  <a:noFill/>
                </a:ln>
                <a:solidFill>
                  <a:schemeClr val="tx1"/>
                </a:solidFill>
                <a:effectLst/>
                <a:uLnTx/>
                <a:uFillTx/>
                <a:latin typeface="Cambria" charset="0"/>
                <a:ea typeface="Cambria" charset="0"/>
                <a:cs typeface="Cambria" charset="0"/>
              </a:rPr>
              <a:t> back to the way it used to be!</a:t>
            </a:r>
            <a:endParaRPr kumimoji="0" lang="en-US" sz="3000" b="0" i="0" u="none" strike="noStrike" kern="1200" cap="none" spc="0" normalizeH="0" baseline="0" noProof="0" dirty="0">
              <a:ln>
                <a:noFill/>
              </a:ln>
              <a:solidFill>
                <a:schemeClr val="tx1"/>
              </a:solidFill>
              <a:effectLst/>
              <a:uLnTx/>
              <a:uFillTx/>
              <a:latin typeface="Cambria" charset="0"/>
              <a:ea typeface="Cambria" charset="0"/>
              <a:cs typeface="Cambria" charset="0"/>
            </a:endParaRPr>
          </a:p>
        </p:txBody>
      </p:sp>
      <p:sp>
        <p:nvSpPr>
          <p:cNvPr id="16" name="Content Placeholder 2"/>
          <p:cNvSpPr txBox="1">
            <a:spLocks/>
          </p:cNvSpPr>
          <p:nvPr/>
        </p:nvSpPr>
        <p:spPr bwMode="auto">
          <a:xfrm>
            <a:off x="4419600" y="1219200"/>
            <a:ext cx="45720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90000"/>
              </a:lnSpc>
              <a:spcBef>
                <a:spcPct val="20000"/>
              </a:spcBef>
              <a:spcAft>
                <a:spcPct val="0"/>
              </a:spcAft>
              <a:buClrTx/>
              <a:buSzTx/>
              <a:buFont typeface="Arial" charset="0"/>
              <a:buNone/>
              <a:tabLst/>
              <a:defRPr/>
            </a:pPr>
            <a:r>
              <a:rPr kumimoji="0" lang="en-US" sz="3600" b="1" i="0" u="none" strike="noStrike" kern="1200" cap="none" spc="0" normalizeH="0" baseline="0" noProof="0" dirty="0" smtClean="0">
                <a:ln>
                  <a:noFill/>
                </a:ln>
                <a:solidFill>
                  <a:schemeClr val="tx1"/>
                </a:solidFill>
                <a:effectLst/>
                <a:uLnTx/>
                <a:uFillTx/>
                <a:latin typeface="Cambria" charset="0"/>
                <a:ea typeface="Cambria" charset="0"/>
                <a:cs typeface="Cambria" charset="0"/>
              </a:rPr>
              <a:t>The</a:t>
            </a:r>
            <a:r>
              <a:rPr kumimoji="0" lang="en-US" sz="3600" b="1" i="0" u="none" strike="noStrike" kern="1200" cap="none" spc="0" normalizeH="0" noProof="0" dirty="0" smtClean="0">
                <a:ln>
                  <a:noFill/>
                </a:ln>
                <a:solidFill>
                  <a:schemeClr val="tx1"/>
                </a:solidFill>
                <a:effectLst/>
                <a:uLnTx/>
                <a:uFillTx/>
                <a:latin typeface="Cambria" charset="0"/>
                <a:ea typeface="Cambria" charset="0"/>
                <a:cs typeface="Cambria" charset="0"/>
              </a:rPr>
              <a:t> Two</a:t>
            </a:r>
          </a:p>
          <a:p>
            <a:pPr marL="460375" marR="0" lvl="0" indent="-230188"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kumimoji="0" lang="en-US" sz="3000" b="0" i="0" u="none" strike="noStrike" kern="1200" cap="none" spc="0" normalizeH="0" baseline="0" noProof="0" dirty="0" smtClean="0">
                <a:ln>
                  <a:noFill/>
                </a:ln>
                <a:solidFill>
                  <a:schemeClr val="tx1"/>
                </a:solidFill>
                <a:effectLst/>
                <a:uLnTx/>
                <a:uFillTx/>
                <a:latin typeface="Cambria" charset="0"/>
                <a:ea typeface="Cambria" charset="0"/>
                <a:cs typeface="Cambria" charset="0"/>
              </a:rPr>
              <a:t>  </a:t>
            </a:r>
            <a:r>
              <a:rPr lang="en-US" sz="3000" dirty="0" smtClean="0">
                <a:latin typeface="Cambria" charset="0"/>
                <a:ea typeface="Cambria" charset="0"/>
                <a:cs typeface="Cambria" charset="0"/>
              </a:rPr>
              <a:t>The land is good</a:t>
            </a:r>
            <a:endParaRPr kumimoji="0" lang="en-US" sz="3000" b="0" i="0" u="none" strike="noStrike" kern="1200" cap="none" spc="0" normalizeH="0" baseline="0" noProof="0" dirty="0">
              <a:ln>
                <a:noFill/>
              </a:ln>
              <a:solidFill>
                <a:schemeClr val="tx1"/>
              </a:solidFill>
              <a:effectLst/>
              <a:uLnTx/>
              <a:uFillTx/>
              <a:latin typeface="Cambria" charset="0"/>
              <a:ea typeface="Cambria" charset="0"/>
              <a:cs typeface="Cambria" charset="0"/>
            </a:endParaRPr>
          </a:p>
        </p:txBody>
      </p:sp>
      <p:sp>
        <p:nvSpPr>
          <p:cNvPr id="12" name="TextBox 11"/>
          <p:cNvSpPr txBox="1"/>
          <p:nvPr/>
        </p:nvSpPr>
        <p:spPr>
          <a:xfrm>
            <a:off x="838200" y="4267200"/>
            <a:ext cx="7772400" cy="1477328"/>
          </a:xfrm>
          <a:prstGeom prst="rect">
            <a:avLst/>
          </a:prstGeom>
          <a:noFill/>
        </p:spPr>
        <p:txBody>
          <a:bodyPr wrap="square" rtlCol="0">
            <a:spAutoFit/>
          </a:bodyPr>
          <a:lstStyle/>
          <a:p>
            <a:pPr marL="290513" indent="-290513">
              <a:buFont typeface="Arial"/>
              <a:buChar char="•"/>
            </a:pPr>
            <a:r>
              <a:rPr lang="en-US" sz="3000" b="1" dirty="0" smtClean="0">
                <a:latin typeface="Cambria"/>
                <a:cs typeface="Cambria"/>
              </a:rPr>
              <a:t>Are we so comfortable with our old life of sin that when things get spiritually tough we go back to sin</a:t>
            </a:r>
            <a:r>
              <a:rPr lang="en-US" sz="3000" dirty="0" smtClean="0">
                <a:latin typeface="Cambria"/>
                <a:cs typeface="Cambria"/>
              </a:rPr>
              <a:t> (Rom. 6:16-18)</a:t>
            </a:r>
            <a:r>
              <a:rPr lang="en-US" sz="3000" b="1" dirty="0" smtClean="0">
                <a:latin typeface="Cambria"/>
                <a:cs typeface="Cambria"/>
              </a:rPr>
              <a:t>?</a:t>
            </a:r>
            <a:endParaRPr lang="en-US" sz="3000" dirty="0">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bldLvl="2"/>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Rectangle 12"/>
          <p:cNvSpPr/>
          <p:nvPr/>
        </p:nvSpPr>
        <p:spPr>
          <a:xfrm>
            <a:off x="0" y="0"/>
            <a:ext cx="9144000" cy="1143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0" y="0"/>
            <a:ext cx="9144000" cy="1143000"/>
          </a:xfrm>
          <a:solidFill>
            <a:schemeClr val="tx1"/>
          </a:solidFill>
        </p:spPr>
        <p:txBody>
          <a:bodyPr rtlCol="0">
            <a:normAutofit/>
          </a:bodyPr>
          <a:lstStyle/>
          <a:p>
            <a:pPr eaLnBrk="1" fontAlgn="auto" hangingPunct="1">
              <a:spcAft>
                <a:spcPts val="0"/>
              </a:spcAft>
              <a:defRPr/>
            </a:pPr>
            <a:r>
              <a:rPr lang="en-US" sz="5000" b="1" dirty="0" smtClean="0">
                <a:solidFill>
                  <a:schemeClr val="bg1"/>
                </a:solidFill>
                <a:effectLst>
                  <a:outerShdw blurRad="38100" dist="38100" dir="2700000" algn="tl">
                    <a:srgbClr val="000000">
                      <a:alpha val="43137"/>
                    </a:srgbClr>
                  </a:outerShdw>
                </a:effectLst>
                <a:latin typeface="Cambria"/>
                <a:ea typeface="+mj-ea"/>
                <a:cs typeface="Cambria"/>
              </a:rPr>
              <a:t>The Report of the Spies</a:t>
            </a:r>
            <a:endParaRPr lang="en-US" sz="5000" b="1" dirty="0">
              <a:solidFill>
                <a:schemeClr val="bg1"/>
              </a:solidFill>
              <a:effectLst>
                <a:outerShdw blurRad="38100" dist="38100" dir="2700000" algn="tl">
                  <a:srgbClr val="000000">
                    <a:alpha val="43137"/>
                  </a:srgbClr>
                </a:outerShdw>
              </a:effectLst>
              <a:latin typeface="Cambria"/>
              <a:ea typeface="+mj-ea"/>
              <a:cs typeface="Cambria"/>
            </a:endParaRPr>
          </a:p>
        </p:txBody>
      </p:sp>
      <p:grpSp>
        <p:nvGrpSpPr>
          <p:cNvPr id="3" name="Group 11"/>
          <p:cNvGrpSpPr/>
          <p:nvPr/>
        </p:nvGrpSpPr>
        <p:grpSpPr>
          <a:xfrm>
            <a:off x="0" y="5943600"/>
            <a:ext cx="9144000" cy="914400"/>
            <a:chOff x="0" y="5943600"/>
            <a:chExt cx="9144000" cy="914400"/>
          </a:xfrm>
          <a:effectLst>
            <a:outerShdw blurRad="50800" dist="38100" dir="16440000">
              <a:srgbClr val="000000">
                <a:alpha val="43000"/>
              </a:srgbClr>
            </a:outerShdw>
          </a:effectLst>
        </p:grpSpPr>
        <p:pic>
          <p:nvPicPr>
            <p:cNvPr id="9" name="Picture 8"/>
            <p:cNvPicPr>
              <a:picLocks noChangeAspect="1"/>
            </p:cNvPicPr>
            <p:nvPr/>
          </p:nvPicPr>
          <p:blipFill>
            <a:blip r:embed="rId2"/>
            <a:srcRect l="25000" t="33333" b="40000"/>
            <a:stretch>
              <a:fillRect/>
            </a:stretch>
          </p:blipFill>
          <p:spPr>
            <a:xfrm rot="10800000">
              <a:off x="4572000" y="5943600"/>
              <a:ext cx="4572000" cy="914400"/>
            </a:xfrm>
            <a:prstGeom prst="rect">
              <a:avLst/>
            </a:prstGeom>
            <a:effectLst/>
          </p:spPr>
        </p:pic>
        <p:pic>
          <p:nvPicPr>
            <p:cNvPr id="10" name="Picture 9"/>
            <p:cNvPicPr>
              <a:picLocks noChangeAspect="1"/>
            </p:cNvPicPr>
            <p:nvPr/>
          </p:nvPicPr>
          <p:blipFill>
            <a:blip r:embed="rId2"/>
            <a:srcRect l="25000" t="33333" b="40000"/>
            <a:stretch>
              <a:fillRect/>
            </a:stretch>
          </p:blipFill>
          <p:spPr>
            <a:xfrm rot="10800000">
              <a:off x="1828800" y="5943600"/>
              <a:ext cx="4572000" cy="914400"/>
            </a:xfrm>
            <a:prstGeom prst="rect">
              <a:avLst/>
            </a:prstGeom>
            <a:effectLst/>
          </p:spPr>
        </p:pic>
        <p:pic>
          <p:nvPicPr>
            <p:cNvPr id="11" name="Picture 10"/>
            <p:cNvPicPr>
              <a:picLocks noChangeAspect="1"/>
            </p:cNvPicPr>
            <p:nvPr/>
          </p:nvPicPr>
          <p:blipFill>
            <a:blip r:embed="rId2"/>
            <a:srcRect l="25000" t="33333" b="40000"/>
            <a:stretch>
              <a:fillRect/>
            </a:stretch>
          </p:blipFill>
          <p:spPr>
            <a:xfrm rot="10800000">
              <a:off x="0" y="5943600"/>
              <a:ext cx="4572000" cy="914400"/>
            </a:xfrm>
            <a:prstGeom prst="rect">
              <a:avLst/>
            </a:prstGeom>
            <a:effectLst/>
          </p:spPr>
        </p:pic>
      </p:grpSp>
      <p:sp>
        <p:nvSpPr>
          <p:cNvPr id="14" name="Content Placeholder 2"/>
          <p:cNvSpPr txBox="1">
            <a:spLocks/>
          </p:cNvSpPr>
          <p:nvPr/>
        </p:nvSpPr>
        <p:spPr bwMode="auto">
          <a:xfrm>
            <a:off x="0" y="1219200"/>
            <a:ext cx="45720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90000"/>
              </a:lnSpc>
              <a:spcBef>
                <a:spcPct val="20000"/>
              </a:spcBef>
              <a:spcAft>
                <a:spcPct val="0"/>
              </a:spcAft>
              <a:buClrTx/>
              <a:buSzTx/>
              <a:buFont typeface="Arial" charset="0"/>
              <a:buNone/>
              <a:tabLst/>
              <a:defRPr/>
            </a:pPr>
            <a:r>
              <a:rPr kumimoji="0" lang="en-US" sz="3600" b="1" i="0" u="none" strike="noStrike" kern="1200" cap="none" spc="0" normalizeH="0" baseline="0" noProof="0" dirty="0" smtClean="0">
                <a:ln>
                  <a:noFill/>
                </a:ln>
                <a:solidFill>
                  <a:schemeClr val="tx1"/>
                </a:solidFill>
                <a:effectLst/>
                <a:uLnTx/>
                <a:uFillTx/>
                <a:latin typeface="Cambria" charset="0"/>
                <a:ea typeface="Cambria" charset="0"/>
                <a:cs typeface="Cambria" charset="0"/>
              </a:rPr>
              <a:t>The</a:t>
            </a:r>
            <a:r>
              <a:rPr kumimoji="0" lang="en-US" sz="3600" b="1" i="0" u="none" strike="noStrike" kern="1200" cap="none" spc="0" normalizeH="0" noProof="0" dirty="0" smtClean="0">
                <a:ln>
                  <a:noFill/>
                </a:ln>
                <a:solidFill>
                  <a:schemeClr val="tx1"/>
                </a:solidFill>
                <a:effectLst/>
                <a:uLnTx/>
                <a:uFillTx/>
                <a:latin typeface="Cambria" charset="0"/>
                <a:ea typeface="Cambria" charset="0"/>
                <a:cs typeface="Cambria" charset="0"/>
              </a:rPr>
              <a:t> Ten</a:t>
            </a:r>
          </a:p>
          <a:p>
            <a:pPr marL="460375" marR="0" lvl="0" indent="-230188"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lang="en-US" sz="3000" dirty="0" smtClean="0">
                <a:latin typeface="Cambria" charset="0"/>
                <a:ea typeface="Cambria" charset="0"/>
                <a:cs typeface="Cambria" charset="0"/>
              </a:rPr>
              <a:t> The land is good </a:t>
            </a:r>
          </a:p>
          <a:p>
            <a:pPr marL="460375" marR="0" lvl="0" indent="-230188"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kumimoji="0" lang="en-US" sz="3000" b="0" i="0" u="none" strike="noStrike" kern="1200" cap="none" spc="0" normalizeH="0" baseline="0" noProof="0" dirty="0" smtClean="0">
                <a:ln>
                  <a:noFill/>
                </a:ln>
                <a:solidFill>
                  <a:schemeClr val="tx1"/>
                </a:solidFill>
                <a:effectLst/>
                <a:uLnTx/>
                <a:uFillTx/>
                <a:latin typeface="Cambria" charset="0"/>
                <a:ea typeface="Cambria" charset="0"/>
                <a:cs typeface="Cambria" charset="0"/>
              </a:rPr>
              <a:t> “Nevertheless…”</a:t>
            </a:r>
          </a:p>
          <a:p>
            <a:pPr marL="460375" marR="0" lvl="0" indent="-230188"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lang="en-US" sz="3000" dirty="0" smtClean="0">
                <a:latin typeface="Cambria" charset="0"/>
                <a:ea typeface="Cambria" charset="0"/>
                <a:cs typeface="Cambria" charset="0"/>
              </a:rPr>
              <a:t> The fight is too hard!</a:t>
            </a:r>
          </a:p>
          <a:p>
            <a:pPr marL="628650" marR="0" lvl="0" indent="-398463"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kumimoji="0" lang="en-US" sz="3000" b="0" i="0" u="none" strike="noStrike" kern="1200" cap="none" spc="0" normalizeH="0" baseline="0" noProof="0" dirty="0" smtClean="0">
                <a:ln>
                  <a:noFill/>
                </a:ln>
                <a:solidFill>
                  <a:schemeClr val="tx1"/>
                </a:solidFill>
                <a:effectLst/>
                <a:uLnTx/>
                <a:uFillTx/>
                <a:latin typeface="Cambria" charset="0"/>
                <a:ea typeface="Cambria" charset="0"/>
                <a:cs typeface="Cambria" charset="0"/>
              </a:rPr>
              <a:t>Let’s go</a:t>
            </a:r>
            <a:r>
              <a:rPr kumimoji="0" lang="en-US" sz="3000" b="0" i="0" u="none" strike="noStrike" kern="1200" cap="none" spc="0" normalizeH="0" noProof="0" dirty="0" smtClean="0">
                <a:ln>
                  <a:noFill/>
                </a:ln>
                <a:solidFill>
                  <a:schemeClr val="tx1"/>
                </a:solidFill>
                <a:effectLst/>
                <a:uLnTx/>
                <a:uFillTx/>
                <a:latin typeface="Cambria" charset="0"/>
                <a:ea typeface="Cambria" charset="0"/>
                <a:cs typeface="Cambria" charset="0"/>
              </a:rPr>
              <a:t> back to the way it used to be!</a:t>
            </a:r>
            <a:endParaRPr kumimoji="0" lang="en-US" sz="3000" b="0" i="0" u="none" strike="noStrike" kern="1200" cap="none" spc="0" normalizeH="0" baseline="0" noProof="0" dirty="0">
              <a:ln>
                <a:noFill/>
              </a:ln>
              <a:solidFill>
                <a:schemeClr val="tx1"/>
              </a:solidFill>
              <a:effectLst/>
              <a:uLnTx/>
              <a:uFillTx/>
              <a:latin typeface="Cambria" charset="0"/>
              <a:ea typeface="Cambria" charset="0"/>
              <a:cs typeface="Cambria" charset="0"/>
            </a:endParaRPr>
          </a:p>
        </p:txBody>
      </p:sp>
      <p:sp>
        <p:nvSpPr>
          <p:cNvPr id="16" name="Content Placeholder 2"/>
          <p:cNvSpPr txBox="1">
            <a:spLocks/>
          </p:cNvSpPr>
          <p:nvPr/>
        </p:nvSpPr>
        <p:spPr bwMode="auto">
          <a:xfrm>
            <a:off x="4419600" y="1219200"/>
            <a:ext cx="45720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90000"/>
              </a:lnSpc>
              <a:spcBef>
                <a:spcPct val="20000"/>
              </a:spcBef>
              <a:spcAft>
                <a:spcPct val="0"/>
              </a:spcAft>
              <a:buClrTx/>
              <a:buSzTx/>
              <a:buFont typeface="Arial" charset="0"/>
              <a:buNone/>
              <a:tabLst/>
              <a:defRPr/>
            </a:pPr>
            <a:r>
              <a:rPr kumimoji="0" lang="en-US" sz="3600" b="1" i="0" u="none" strike="noStrike" kern="1200" cap="none" spc="0" normalizeH="0" baseline="0" noProof="0" dirty="0" smtClean="0">
                <a:ln>
                  <a:noFill/>
                </a:ln>
                <a:solidFill>
                  <a:schemeClr val="tx1"/>
                </a:solidFill>
                <a:effectLst/>
                <a:uLnTx/>
                <a:uFillTx/>
                <a:latin typeface="Cambria" charset="0"/>
                <a:ea typeface="Cambria" charset="0"/>
                <a:cs typeface="Cambria" charset="0"/>
              </a:rPr>
              <a:t>The</a:t>
            </a:r>
            <a:r>
              <a:rPr kumimoji="0" lang="en-US" sz="3600" b="1" i="0" u="none" strike="noStrike" kern="1200" cap="none" spc="0" normalizeH="0" noProof="0" dirty="0" smtClean="0">
                <a:ln>
                  <a:noFill/>
                </a:ln>
                <a:solidFill>
                  <a:schemeClr val="tx1"/>
                </a:solidFill>
                <a:effectLst/>
                <a:uLnTx/>
                <a:uFillTx/>
                <a:latin typeface="Cambria" charset="0"/>
                <a:ea typeface="Cambria" charset="0"/>
                <a:cs typeface="Cambria" charset="0"/>
              </a:rPr>
              <a:t> Two</a:t>
            </a:r>
          </a:p>
          <a:p>
            <a:pPr marL="460375" marR="0" lvl="0" indent="-230188"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kumimoji="0" lang="en-US" sz="3000" b="0" i="0" u="none" strike="noStrike" kern="1200" cap="none" spc="0" normalizeH="0" baseline="0" noProof="0" dirty="0" smtClean="0">
                <a:ln>
                  <a:noFill/>
                </a:ln>
                <a:solidFill>
                  <a:schemeClr val="tx1"/>
                </a:solidFill>
                <a:effectLst/>
                <a:uLnTx/>
                <a:uFillTx/>
                <a:latin typeface="Cambria" charset="0"/>
                <a:ea typeface="Cambria" charset="0"/>
                <a:cs typeface="Cambria" charset="0"/>
              </a:rPr>
              <a:t>  </a:t>
            </a:r>
            <a:r>
              <a:rPr lang="en-US" sz="3000" dirty="0" smtClean="0">
                <a:latin typeface="Cambria" charset="0"/>
                <a:ea typeface="Cambria" charset="0"/>
                <a:cs typeface="Cambria" charset="0"/>
              </a:rPr>
              <a:t>The land is good</a:t>
            </a:r>
          </a:p>
          <a:p>
            <a:pPr marL="688975" marR="0" lvl="0" indent="-458788"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kumimoji="0" lang="en-US" sz="3000" b="0" i="0" u="none" strike="noStrike" kern="1200" cap="none" spc="0" normalizeH="0" baseline="0" noProof="0" dirty="0" smtClean="0">
                <a:ln>
                  <a:noFill/>
                </a:ln>
                <a:solidFill>
                  <a:schemeClr val="tx1"/>
                </a:solidFill>
                <a:effectLst/>
                <a:uLnTx/>
                <a:uFillTx/>
                <a:latin typeface="Cambria" charset="0"/>
                <a:ea typeface="Cambria" charset="0"/>
                <a:cs typeface="Cambria" charset="0"/>
              </a:rPr>
              <a:t>We can do it because the Lord is with us!</a:t>
            </a:r>
            <a:endParaRPr kumimoji="0" lang="en-US" sz="3000" b="0" i="0" u="none" strike="noStrike" kern="1200" cap="none" spc="0" normalizeH="0" baseline="0" noProof="0" dirty="0">
              <a:ln>
                <a:noFill/>
              </a:ln>
              <a:solidFill>
                <a:schemeClr val="tx1"/>
              </a:solidFill>
              <a:effectLst/>
              <a:uLnTx/>
              <a:uFillTx/>
              <a:latin typeface="Cambria" charset="0"/>
              <a:ea typeface="Cambria" charset="0"/>
              <a:cs typeface="Cambria"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6">
                                            <p:txEl>
                                              <p:pRg st="2" end="2"/>
                                            </p:txEl>
                                          </p:spTgt>
                                        </p:tgtEl>
                                        <p:attrNameLst>
                                          <p:attrName>style.visibility</p:attrName>
                                        </p:attrNameLst>
                                      </p:cBhvr>
                                      <p:to>
                                        <p:strVal val="visible"/>
                                      </p:to>
                                    </p:set>
                                    <p:animEffect transition="in" filter="fade">
                                      <p:cBhvr>
                                        <p:cTn id="7" dur="1000"/>
                                        <p:tgtEl>
                                          <p:spTgt spid="16">
                                            <p:txEl>
                                              <p:pRg st="2" end="2"/>
                                            </p:txEl>
                                          </p:spTgt>
                                        </p:tgtEl>
                                      </p:cBhvr>
                                    </p:animEffect>
                                    <p:anim calcmode="lin" valueType="num">
                                      <p:cBhvr>
                                        <p:cTn id="8"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uiExpand="1" build="p" bldLvl="2"/>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Rectangle 12"/>
          <p:cNvSpPr/>
          <p:nvPr/>
        </p:nvSpPr>
        <p:spPr>
          <a:xfrm>
            <a:off x="0" y="0"/>
            <a:ext cx="9144000" cy="1143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0" y="0"/>
            <a:ext cx="9144000" cy="1143000"/>
          </a:xfrm>
          <a:solidFill>
            <a:schemeClr val="tx1"/>
          </a:solidFill>
        </p:spPr>
        <p:txBody>
          <a:bodyPr rtlCol="0">
            <a:normAutofit/>
          </a:bodyPr>
          <a:lstStyle/>
          <a:p>
            <a:pPr eaLnBrk="1" fontAlgn="auto" hangingPunct="1">
              <a:spcAft>
                <a:spcPts val="0"/>
              </a:spcAft>
              <a:defRPr/>
            </a:pPr>
            <a:r>
              <a:rPr lang="en-US" sz="5000" b="1" dirty="0" smtClean="0">
                <a:solidFill>
                  <a:schemeClr val="bg1"/>
                </a:solidFill>
                <a:effectLst>
                  <a:outerShdw blurRad="38100" dist="38100" dir="2700000" algn="tl">
                    <a:srgbClr val="000000">
                      <a:alpha val="43137"/>
                    </a:srgbClr>
                  </a:outerShdw>
                </a:effectLst>
                <a:latin typeface="Cambria"/>
                <a:ea typeface="+mj-ea"/>
                <a:cs typeface="Cambria"/>
              </a:rPr>
              <a:t>What The Spies Saw</a:t>
            </a:r>
            <a:endParaRPr lang="en-US" sz="5000" b="1" dirty="0">
              <a:solidFill>
                <a:schemeClr val="bg1"/>
              </a:solidFill>
              <a:effectLst>
                <a:outerShdw blurRad="38100" dist="38100" dir="2700000" algn="tl">
                  <a:srgbClr val="000000">
                    <a:alpha val="43137"/>
                  </a:srgbClr>
                </a:outerShdw>
              </a:effectLst>
              <a:latin typeface="Cambria"/>
              <a:ea typeface="+mj-ea"/>
              <a:cs typeface="Cambria"/>
            </a:endParaRPr>
          </a:p>
        </p:txBody>
      </p:sp>
      <p:sp>
        <p:nvSpPr>
          <p:cNvPr id="3" name="Content Placeholder 2"/>
          <p:cNvSpPr>
            <a:spLocks noGrp="1"/>
          </p:cNvSpPr>
          <p:nvPr>
            <p:ph idx="1"/>
          </p:nvPr>
        </p:nvSpPr>
        <p:spPr>
          <a:xfrm>
            <a:off x="152400" y="1219200"/>
            <a:ext cx="5105400" cy="5410200"/>
          </a:xfrm>
        </p:spPr>
        <p:txBody>
          <a:bodyPr/>
          <a:lstStyle/>
          <a:p>
            <a:pPr marL="0" indent="0" algn="ctr" eaLnBrk="1" hangingPunct="1">
              <a:buFont typeface="Arial" charset="0"/>
              <a:buNone/>
            </a:pPr>
            <a:r>
              <a:rPr lang="en-US" sz="3600" b="1">
                <a:latin typeface="Cambria" charset="0"/>
                <a:ea typeface="Cambria" charset="0"/>
                <a:cs typeface="Cambria" charset="0"/>
              </a:rPr>
              <a:t>Numbers 13:1-2 </a:t>
            </a:r>
          </a:p>
          <a:p>
            <a:pPr marL="0" indent="0" eaLnBrk="1" hangingPunct="1">
              <a:buFont typeface="Arial" charset="0"/>
              <a:buNone/>
            </a:pPr>
            <a:r>
              <a:rPr lang="en-US" sz="3000">
                <a:latin typeface="Cambria" charset="0"/>
                <a:ea typeface="Cambria" charset="0"/>
                <a:cs typeface="Cambria" charset="0"/>
              </a:rPr>
              <a:t>“And the Lord spoke to Moses, saying,  ‘Send men to spy out the land of Canaan, which I am giving to the children of Israel; from each tribe of their fathers you shall send a man, every one a leader among them’” (NKJV)</a:t>
            </a:r>
          </a:p>
        </p:txBody>
      </p:sp>
      <p:pic>
        <p:nvPicPr>
          <p:cNvPr id="7172" name="Picture 3" descr="twelve spies.jpg"/>
          <p:cNvPicPr>
            <a:picLocks noChangeAspect="1"/>
          </p:cNvPicPr>
          <p:nvPr/>
        </p:nvPicPr>
        <p:blipFill>
          <a:blip r:embed="rId2"/>
          <a:srcRect l="7568" t="2745" r="3796" b="19212"/>
          <a:stretch>
            <a:fillRect/>
          </a:stretch>
        </p:blipFill>
        <p:spPr bwMode="auto">
          <a:xfrm>
            <a:off x="5562600" y="1143000"/>
            <a:ext cx="3581400" cy="4800600"/>
          </a:xfrm>
          <a:prstGeom prst="rect">
            <a:avLst/>
          </a:prstGeom>
          <a:noFill/>
          <a:ln w="9525">
            <a:noFill/>
            <a:miter lim="800000"/>
            <a:headEnd/>
            <a:tailEnd/>
          </a:ln>
          <a:effectLst>
            <a:outerShdw blurRad="50800" dist="38100" dir="10800000">
              <a:srgbClr val="000000">
                <a:alpha val="43000"/>
              </a:srgbClr>
            </a:outerShdw>
          </a:effectLst>
        </p:spPr>
      </p:pic>
      <p:grpSp>
        <p:nvGrpSpPr>
          <p:cNvPr id="4" name="Group 11"/>
          <p:cNvGrpSpPr/>
          <p:nvPr/>
        </p:nvGrpSpPr>
        <p:grpSpPr>
          <a:xfrm>
            <a:off x="0" y="5943600"/>
            <a:ext cx="9144000" cy="914400"/>
            <a:chOff x="0" y="5943600"/>
            <a:chExt cx="9144000" cy="914400"/>
          </a:xfrm>
          <a:effectLst>
            <a:outerShdw blurRad="50800" dist="38100" dir="16440000">
              <a:srgbClr val="000000">
                <a:alpha val="43000"/>
              </a:srgbClr>
            </a:outerShdw>
          </a:effectLst>
        </p:grpSpPr>
        <p:pic>
          <p:nvPicPr>
            <p:cNvPr id="9" name="Picture 8"/>
            <p:cNvPicPr>
              <a:picLocks noChangeAspect="1"/>
            </p:cNvPicPr>
            <p:nvPr/>
          </p:nvPicPr>
          <p:blipFill>
            <a:blip r:embed="rId3"/>
            <a:srcRect l="25000" t="33333" b="40000"/>
            <a:stretch>
              <a:fillRect/>
            </a:stretch>
          </p:blipFill>
          <p:spPr>
            <a:xfrm rot="10800000">
              <a:off x="4572000" y="5943600"/>
              <a:ext cx="4572000" cy="914400"/>
            </a:xfrm>
            <a:prstGeom prst="rect">
              <a:avLst/>
            </a:prstGeom>
            <a:effectLst/>
          </p:spPr>
        </p:pic>
        <p:pic>
          <p:nvPicPr>
            <p:cNvPr id="10" name="Picture 9"/>
            <p:cNvPicPr>
              <a:picLocks noChangeAspect="1"/>
            </p:cNvPicPr>
            <p:nvPr/>
          </p:nvPicPr>
          <p:blipFill>
            <a:blip r:embed="rId3"/>
            <a:srcRect l="25000" t="33333" b="40000"/>
            <a:stretch>
              <a:fillRect/>
            </a:stretch>
          </p:blipFill>
          <p:spPr>
            <a:xfrm rot="10800000">
              <a:off x="1828800" y="5943600"/>
              <a:ext cx="4572000" cy="914400"/>
            </a:xfrm>
            <a:prstGeom prst="rect">
              <a:avLst/>
            </a:prstGeom>
            <a:effectLst/>
          </p:spPr>
        </p:pic>
        <p:pic>
          <p:nvPicPr>
            <p:cNvPr id="11" name="Picture 10"/>
            <p:cNvPicPr>
              <a:picLocks noChangeAspect="1"/>
            </p:cNvPicPr>
            <p:nvPr/>
          </p:nvPicPr>
          <p:blipFill>
            <a:blip r:embed="rId3"/>
            <a:srcRect l="25000" t="33333" b="40000"/>
            <a:stretch>
              <a:fillRect/>
            </a:stretch>
          </p:blipFill>
          <p:spPr>
            <a:xfrm rot="10800000">
              <a:off x="0" y="5943600"/>
              <a:ext cx="4572000" cy="914400"/>
            </a:xfrm>
            <a:prstGeom prst="rect">
              <a:avLst/>
            </a:prstGeom>
            <a:effectLst/>
          </p:spPr>
        </p:pic>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Rectangle 12"/>
          <p:cNvSpPr/>
          <p:nvPr/>
        </p:nvSpPr>
        <p:spPr>
          <a:xfrm>
            <a:off x="0" y="0"/>
            <a:ext cx="9144000" cy="1143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0" y="0"/>
            <a:ext cx="9144000" cy="1143000"/>
          </a:xfrm>
          <a:solidFill>
            <a:schemeClr val="tx1"/>
          </a:solidFill>
        </p:spPr>
        <p:txBody>
          <a:bodyPr rtlCol="0">
            <a:normAutofit/>
          </a:bodyPr>
          <a:lstStyle/>
          <a:p>
            <a:pPr eaLnBrk="1" fontAlgn="auto" hangingPunct="1">
              <a:spcAft>
                <a:spcPts val="0"/>
              </a:spcAft>
              <a:defRPr/>
            </a:pPr>
            <a:r>
              <a:rPr lang="en-US" sz="5000" b="1" dirty="0" smtClean="0">
                <a:solidFill>
                  <a:schemeClr val="bg1"/>
                </a:solidFill>
                <a:effectLst>
                  <a:outerShdw blurRad="38100" dist="38100" dir="2700000" algn="tl">
                    <a:srgbClr val="000000">
                      <a:alpha val="43137"/>
                    </a:srgbClr>
                  </a:outerShdw>
                </a:effectLst>
                <a:latin typeface="Cambria"/>
                <a:ea typeface="+mj-ea"/>
                <a:cs typeface="Cambria"/>
              </a:rPr>
              <a:t>The Report of the Spies</a:t>
            </a:r>
            <a:endParaRPr lang="en-US" sz="5000" b="1" dirty="0">
              <a:solidFill>
                <a:schemeClr val="bg1"/>
              </a:solidFill>
              <a:effectLst>
                <a:outerShdw blurRad="38100" dist="38100" dir="2700000" algn="tl">
                  <a:srgbClr val="000000">
                    <a:alpha val="43137"/>
                  </a:srgbClr>
                </a:outerShdw>
              </a:effectLst>
              <a:latin typeface="Cambria"/>
              <a:ea typeface="+mj-ea"/>
              <a:cs typeface="Cambria"/>
            </a:endParaRPr>
          </a:p>
        </p:txBody>
      </p:sp>
      <p:sp>
        <p:nvSpPr>
          <p:cNvPr id="3" name="Content Placeholder 2"/>
          <p:cNvSpPr>
            <a:spLocks noGrp="1"/>
          </p:cNvSpPr>
          <p:nvPr>
            <p:ph idx="1"/>
          </p:nvPr>
        </p:nvSpPr>
        <p:spPr>
          <a:xfrm>
            <a:off x="152400" y="1143000"/>
            <a:ext cx="5105400" cy="5486400"/>
          </a:xfrm>
        </p:spPr>
        <p:txBody>
          <a:bodyPr/>
          <a:lstStyle/>
          <a:p>
            <a:pPr marL="0" indent="0" algn="ctr" eaLnBrk="1" hangingPunct="1">
              <a:buFont typeface="Arial" charset="0"/>
              <a:buNone/>
            </a:pPr>
            <a:r>
              <a:rPr lang="en-US" sz="3600" b="1" dirty="0">
                <a:latin typeface="Cambria" charset="0"/>
                <a:ea typeface="Cambria" charset="0"/>
                <a:cs typeface="Cambria" charset="0"/>
              </a:rPr>
              <a:t>Numbers </a:t>
            </a:r>
            <a:r>
              <a:rPr lang="en-US" sz="3600" b="1" dirty="0" smtClean="0">
                <a:latin typeface="Cambria" charset="0"/>
                <a:ea typeface="Cambria" charset="0"/>
                <a:cs typeface="Cambria" charset="0"/>
              </a:rPr>
              <a:t>14:6-7</a:t>
            </a:r>
          </a:p>
          <a:p>
            <a:pPr marL="0" indent="0" eaLnBrk="1" hangingPunct="1">
              <a:buNone/>
            </a:pPr>
            <a:r>
              <a:rPr lang="en-US" sz="2800" dirty="0" smtClean="0">
                <a:latin typeface="Cambria" charset="0"/>
                <a:ea typeface="Cambria" charset="0"/>
                <a:cs typeface="Cambria" charset="0"/>
              </a:rPr>
              <a:t>“But Joshua the son of Nun and Caleb the son of </a:t>
            </a:r>
            <a:r>
              <a:rPr lang="en-US" sz="2800" dirty="0" err="1" smtClean="0">
                <a:latin typeface="Cambria" charset="0"/>
                <a:ea typeface="Cambria" charset="0"/>
                <a:cs typeface="Cambria" charset="0"/>
              </a:rPr>
              <a:t>Jephunneh</a:t>
            </a:r>
            <a:r>
              <a:rPr lang="en-US" sz="2800" dirty="0" smtClean="0">
                <a:latin typeface="Cambria" charset="0"/>
                <a:ea typeface="Cambria" charset="0"/>
                <a:cs typeface="Cambria" charset="0"/>
              </a:rPr>
              <a:t>, who were among those who had spied out the land, tore their clothes; and they spoke to all the congregation of the children of Israel, saying: ‘The land we passed through to spy out is an exceedingly good land.’”</a:t>
            </a:r>
            <a:endParaRPr lang="en-US" sz="2800" dirty="0">
              <a:latin typeface="Cambria" charset="0"/>
              <a:ea typeface="Cambria" charset="0"/>
              <a:cs typeface="Cambria" charset="0"/>
            </a:endParaRPr>
          </a:p>
        </p:txBody>
      </p:sp>
      <p:pic>
        <p:nvPicPr>
          <p:cNvPr id="7172" name="Picture 3" descr="twelve spies.jpg"/>
          <p:cNvPicPr>
            <a:picLocks noChangeAspect="1"/>
          </p:cNvPicPr>
          <p:nvPr/>
        </p:nvPicPr>
        <p:blipFill>
          <a:blip r:embed="rId2"/>
          <a:srcRect l="7568" t="2745" r="3796" b="19212"/>
          <a:stretch>
            <a:fillRect/>
          </a:stretch>
        </p:blipFill>
        <p:spPr bwMode="auto">
          <a:xfrm>
            <a:off x="5562600" y="1143000"/>
            <a:ext cx="3581400" cy="4800600"/>
          </a:xfrm>
          <a:prstGeom prst="rect">
            <a:avLst/>
          </a:prstGeom>
          <a:noFill/>
          <a:ln w="9525">
            <a:noFill/>
            <a:miter lim="800000"/>
            <a:headEnd/>
            <a:tailEnd/>
          </a:ln>
          <a:effectLst>
            <a:outerShdw blurRad="50800" dist="38100" dir="10800000">
              <a:srgbClr val="000000">
                <a:alpha val="43000"/>
              </a:srgbClr>
            </a:outerShdw>
          </a:effectLst>
        </p:spPr>
      </p:pic>
      <p:grpSp>
        <p:nvGrpSpPr>
          <p:cNvPr id="4" name="Group 11"/>
          <p:cNvGrpSpPr/>
          <p:nvPr/>
        </p:nvGrpSpPr>
        <p:grpSpPr>
          <a:xfrm>
            <a:off x="0" y="5943600"/>
            <a:ext cx="9144000" cy="914400"/>
            <a:chOff x="0" y="5943600"/>
            <a:chExt cx="9144000" cy="914400"/>
          </a:xfrm>
          <a:effectLst>
            <a:outerShdw blurRad="50800" dist="38100" dir="16440000">
              <a:srgbClr val="000000">
                <a:alpha val="43000"/>
              </a:srgbClr>
            </a:outerShdw>
          </a:effectLst>
        </p:grpSpPr>
        <p:pic>
          <p:nvPicPr>
            <p:cNvPr id="9" name="Picture 8"/>
            <p:cNvPicPr>
              <a:picLocks noChangeAspect="1"/>
            </p:cNvPicPr>
            <p:nvPr/>
          </p:nvPicPr>
          <p:blipFill>
            <a:blip r:embed="rId3"/>
            <a:srcRect l="25000" t="33333" b="40000"/>
            <a:stretch>
              <a:fillRect/>
            </a:stretch>
          </p:blipFill>
          <p:spPr>
            <a:xfrm rot="10800000">
              <a:off x="4572000" y="5943600"/>
              <a:ext cx="4572000" cy="914400"/>
            </a:xfrm>
            <a:prstGeom prst="rect">
              <a:avLst/>
            </a:prstGeom>
            <a:effectLst/>
          </p:spPr>
        </p:pic>
        <p:pic>
          <p:nvPicPr>
            <p:cNvPr id="10" name="Picture 9"/>
            <p:cNvPicPr>
              <a:picLocks noChangeAspect="1"/>
            </p:cNvPicPr>
            <p:nvPr/>
          </p:nvPicPr>
          <p:blipFill>
            <a:blip r:embed="rId3"/>
            <a:srcRect l="25000" t="33333" b="40000"/>
            <a:stretch>
              <a:fillRect/>
            </a:stretch>
          </p:blipFill>
          <p:spPr>
            <a:xfrm rot="10800000">
              <a:off x="1828800" y="5943600"/>
              <a:ext cx="4572000" cy="914400"/>
            </a:xfrm>
            <a:prstGeom prst="rect">
              <a:avLst/>
            </a:prstGeom>
            <a:effectLst/>
          </p:spPr>
        </p:pic>
        <p:pic>
          <p:nvPicPr>
            <p:cNvPr id="11" name="Picture 10"/>
            <p:cNvPicPr>
              <a:picLocks noChangeAspect="1"/>
            </p:cNvPicPr>
            <p:nvPr/>
          </p:nvPicPr>
          <p:blipFill>
            <a:blip r:embed="rId3"/>
            <a:srcRect l="25000" t="33333" b="40000"/>
            <a:stretch>
              <a:fillRect/>
            </a:stretch>
          </p:blipFill>
          <p:spPr>
            <a:xfrm rot="10800000">
              <a:off x="0" y="5943600"/>
              <a:ext cx="4572000" cy="914400"/>
            </a:xfrm>
            <a:prstGeom prst="rect">
              <a:avLst/>
            </a:prstGeom>
            <a:effectLst/>
          </p:spPr>
        </p:pic>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Rectangle 12"/>
          <p:cNvSpPr/>
          <p:nvPr/>
        </p:nvSpPr>
        <p:spPr>
          <a:xfrm>
            <a:off x="0" y="0"/>
            <a:ext cx="9144000" cy="1143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0" y="0"/>
            <a:ext cx="9144000" cy="1143000"/>
          </a:xfrm>
          <a:solidFill>
            <a:schemeClr val="tx1"/>
          </a:solidFill>
        </p:spPr>
        <p:txBody>
          <a:bodyPr rtlCol="0">
            <a:normAutofit/>
          </a:bodyPr>
          <a:lstStyle/>
          <a:p>
            <a:pPr eaLnBrk="1" fontAlgn="auto" hangingPunct="1">
              <a:spcAft>
                <a:spcPts val="0"/>
              </a:spcAft>
              <a:defRPr/>
            </a:pPr>
            <a:r>
              <a:rPr lang="en-US" sz="5000" b="1" dirty="0" smtClean="0">
                <a:solidFill>
                  <a:schemeClr val="bg1"/>
                </a:solidFill>
                <a:effectLst>
                  <a:outerShdw blurRad="38100" dist="38100" dir="2700000" algn="tl">
                    <a:srgbClr val="000000">
                      <a:alpha val="43137"/>
                    </a:srgbClr>
                  </a:outerShdw>
                </a:effectLst>
                <a:latin typeface="Cambria"/>
                <a:ea typeface="+mj-ea"/>
                <a:cs typeface="Cambria"/>
              </a:rPr>
              <a:t>The Report of the Spies</a:t>
            </a:r>
            <a:endParaRPr lang="en-US" sz="5000" b="1" dirty="0">
              <a:solidFill>
                <a:schemeClr val="bg1"/>
              </a:solidFill>
              <a:effectLst>
                <a:outerShdw blurRad="38100" dist="38100" dir="2700000" algn="tl">
                  <a:srgbClr val="000000">
                    <a:alpha val="43137"/>
                  </a:srgbClr>
                </a:outerShdw>
              </a:effectLst>
              <a:latin typeface="Cambria"/>
              <a:ea typeface="+mj-ea"/>
              <a:cs typeface="Cambria"/>
            </a:endParaRPr>
          </a:p>
        </p:txBody>
      </p:sp>
      <p:sp>
        <p:nvSpPr>
          <p:cNvPr id="3" name="Content Placeholder 2"/>
          <p:cNvSpPr>
            <a:spLocks noGrp="1"/>
          </p:cNvSpPr>
          <p:nvPr>
            <p:ph idx="1"/>
          </p:nvPr>
        </p:nvSpPr>
        <p:spPr>
          <a:xfrm>
            <a:off x="152400" y="1219200"/>
            <a:ext cx="5105400" cy="5410200"/>
          </a:xfrm>
        </p:spPr>
        <p:txBody>
          <a:bodyPr/>
          <a:lstStyle/>
          <a:p>
            <a:pPr marL="0" indent="0" algn="ctr" eaLnBrk="1" hangingPunct="1">
              <a:buFont typeface="Arial" charset="0"/>
              <a:buNone/>
            </a:pPr>
            <a:r>
              <a:rPr lang="en-US" sz="3600" b="1" dirty="0">
                <a:latin typeface="Cambria" charset="0"/>
                <a:ea typeface="Cambria" charset="0"/>
                <a:cs typeface="Cambria" charset="0"/>
              </a:rPr>
              <a:t>Numbers </a:t>
            </a:r>
            <a:r>
              <a:rPr lang="en-US" sz="3600" b="1" dirty="0" smtClean="0">
                <a:latin typeface="Cambria" charset="0"/>
                <a:ea typeface="Cambria" charset="0"/>
                <a:cs typeface="Cambria" charset="0"/>
              </a:rPr>
              <a:t>14:8-9</a:t>
            </a:r>
          </a:p>
          <a:p>
            <a:pPr marL="0" indent="0" eaLnBrk="1" hangingPunct="1">
              <a:buNone/>
            </a:pPr>
            <a:r>
              <a:rPr lang="en-US" sz="2650" dirty="0" smtClean="0">
                <a:latin typeface="Cambria" charset="0"/>
                <a:ea typeface="Cambria" charset="0"/>
                <a:cs typeface="Cambria" charset="0"/>
              </a:rPr>
              <a:t>“… If the Lord delights in us, then He will bring us into this land and give it to us, ‘a land which flows with milk and honey. Only do not rebel against the Lord, nor fear the people of the land, for they are our bread; their protection has departed from them, and the Lord is with us. Do not fear them.’”</a:t>
            </a:r>
            <a:endParaRPr lang="en-US" sz="2650" dirty="0">
              <a:latin typeface="Cambria" charset="0"/>
              <a:ea typeface="Cambria" charset="0"/>
              <a:cs typeface="Cambria" charset="0"/>
            </a:endParaRPr>
          </a:p>
        </p:txBody>
      </p:sp>
      <p:pic>
        <p:nvPicPr>
          <p:cNvPr id="7172" name="Picture 3" descr="twelve spies.jpg"/>
          <p:cNvPicPr>
            <a:picLocks noChangeAspect="1"/>
          </p:cNvPicPr>
          <p:nvPr/>
        </p:nvPicPr>
        <p:blipFill>
          <a:blip r:embed="rId2"/>
          <a:srcRect l="7568" t="2745" r="3796" b="19212"/>
          <a:stretch>
            <a:fillRect/>
          </a:stretch>
        </p:blipFill>
        <p:spPr bwMode="auto">
          <a:xfrm>
            <a:off x="5562600" y="1143000"/>
            <a:ext cx="3581400" cy="4800600"/>
          </a:xfrm>
          <a:prstGeom prst="rect">
            <a:avLst/>
          </a:prstGeom>
          <a:noFill/>
          <a:ln w="9525">
            <a:noFill/>
            <a:miter lim="800000"/>
            <a:headEnd/>
            <a:tailEnd/>
          </a:ln>
          <a:effectLst>
            <a:outerShdw blurRad="50800" dist="38100" dir="10800000">
              <a:srgbClr val="000000">
                <a:alpha val="43000"/>
              </a:srgbClr>
            </a:outerShdw>
          </a:effectLst>
        </p:spPr>
      </p:pic>
      <p:grpSp>
        <p:nvGrpSpPr>
          <p:cNvPr id="4" name="Group 11"/>
          <p:cNvGrpSpPr/>
          <p:nvPr/>
        </p:nvGrpSpPr>
        <p:grpSpPr>
          <a:xfrm>
            <a:off x="0" y="5943600"/>
            <a:ext cx="9144000" cy="914400"/>
            <a:chOff x="0" y="5943600"/>
            <a:chExt cx="9144000" cy="914400"/>
          </a:xfrm>
          <a:effectLst>
            <a:outerShdw blurRad="50800" dist="38100" dir="16440000">
              <a:srgbClr val="000000">
                <a:alpha val="43000"/>
              </a:srgbClr>
            </a:outerShdw>
          </a:effectLst>
        </p:grpSpPr>
        <p:pic>
          <p:nvPicPr>
            <p:cNvPr id="9" name="Picture 8"/>
            <p:cNvPicPr>
              <a:picLocks noChangeAspect="1"/>
            </p:cNvPicPr>
            <p:nvPr/>
          </p:nvPicPr>
          <p:blipFill>
            <a:blip r:embed="rId3"/>
            <a:srcRect l="25000" t="33333" b="40000"/>
            <a:stretch>
              <a:fillRect/>
            </a:stretch>
          </p:blipFill>
          <p:spPr>
            <a:xfrm rot="10800000">
              <a:off x="4572000" y="5943600"/>
              <a:ext cx="4572000" cy="914400"/>
            </a:xfrm>
            <a:prstGeom prst="rect">
              <a:avLst/>
            </a:prstGeom>
            <a:effectLst/>
          </p:spPr>
        </p:pic>
        <p:pic>
          <p:nvPicPr>
            <p:cNvPr id="10" name="Picture 9"/>
            <p:cNvPicPr>
              <a:picLocks noChangeAspect="1"/>
            </p:cNvPicPr>
            <p:nvPr/>
          </p:nvPicPr>
          <p:blipFill>
            <a:blip r:embed="rId3"/>
            <a:srcRect l="25000" t="33333" b="40000"/>
            <a:stretch>
              <a:fillRect/>
            </a:stretch>
          </p:blipFill>
          <p:spPr>
            <a:xfrm rot="10800000">
              <a:off x="1828800" y="5943600"/>
              <a:ext cx="4572000" cy="914400"/>
            </a:xfrm>
            <a:prstGeom prst="rect">
              <a:avLst/>
            </a:prstGeom>
            <a:effectLst/>
          </p:spPr>
        </p:pic>
        <p:pic>
          <p:nvPicPr>
            <p:cNvPr id="11" name="Picture 10"/>
            <p:cNvPicPr>
              <a:picLocks noChangeAspect="1"/>
            </p:cNvPicPr>
            <p:nvPr/>
          </p:nvPicPr>
          <p:blipFill>
            <a:blip r:embed="rId3"/>
            <a:srcRect l="25000" t="33333" b="40000"/>
            <a:stretch>
              <a:fillRect/>
            </a:stretch>
          </p:blipFill>
          <p:spPr>
            <a:xfrm rot="10800000">
              <a:off x="0" y="5943600"/>
              <a:ext cx="4572000" cy="914400"/>
            </a:xfrm>
            <a:prstGeom prst="rect">
              <a:avLst/>
            </a:prstGeom>
            <a:effectLst/>
          </p:spPr>
        </p:pic>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Rectangle 12"/>
          <p:cNvSpPr/>
          <p:nvPr/>
        </p:nvSpPr>
        <p:spPr>
          <a:xfrm>
            <a:off x="0" y="0"/>
            <a:ext cx="9144000" cy="1143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0" y="0"/>
            <a:ext cx="9144000" cy="1143000"/>
          </a:xfrm>
          <a:solidFill>
            <a:schemeClr val="tx1"/>
          </a:solidFill>
        </p:spPr>
        <p:txBody>
          <a:bodyPr rtlCol="0">
            <a:normAutofit/>
          </a:bodyPr>
          <a:lstStyle/>
          <a:p>
            <a:pPr eaLnBrk="1" fontAlgn="auto" hangingPunct="1">
              <a:spcAft>
                <a:spcPts val="0"/>
              </a:spcAft>
              <a:defRPr/>
            </a:pPr>
            <a:r>
              <a:rPr lang="en-US" sz="5000" b="1" dirty="0" smtClean="0">
                <a:solidFill>
                  <a:schemeClr val="bg1"/>
                </a:solidFill>
                <a:effectLst>
                  <a:outerShdw blurRad="38100" dist="38100" dir="2700000" algn="tl">
                    <a:srgbClr val="000000">
                      <a:alpha val="43137"/>
                    </a:srgbClr>
                  </a:outerShdw>
                </a:effectLst>
                <a:latin typeface="Cambria"/>
                <a:ea typeface="+mj-ea"/>
                <a:cs typeface="Cambria"/>
              </a:rPr>
              <a:t>The Report of the Spies</a:t>
            </a:r>
            <a:endParaRPr lang="en-US" sz="5000" b="1" dirty="0">
              <a:solidFill>
                <a:schemeClr val="bg1"/>
              </a:solidFill>
              <a:effectLst>
                <a:outerShdw blurRad="38100" dist="38100" dir="2700000" algn="tl">
                  <a:srgbClr val="000000">
                    <a:alpha val="43137"/>
                  </a:srgbClr>
                </a:outerShdw>
              </a:effectLst>
              <a:latin typeface="Cambria"/>
              <a:ea typeface="+mj-ea"/>
              <a:cs typeface="Cambria"/>
            </a:endParaRPr>
          </a:p>
        </p:txBody>
      </p:sp>
      <p:grpSp>
        <p:nvGrpSpPr>
          <p:cNvPr id="3" name="Group 11"/>
          <p:cNvGrpSpPr/>
          <p:nvPr/>
        </p:nvGrpSpPr>
        <p:grpSpPr>
          <a:xfrm>
            <a:off x="0" y="5943600"/>
            <a:ext cx="9144000" cy="914400"/>
            <a:chOff x="0" y="5943600"/>
            <a:chExt cx="9144000" cy="914400"/>
          </a:xfrm>
          <a:effectLst>
            <a:outerShdw blurRad="50800" dist="38100" dir="16440000">
              <a:srgbClr val="000000">
                <a:alpha val="43000"/>
              </a:srgbClr>
            </a:outerShdw>
          </a:effectLst>
        </p:grpSpPr>
        <p:pic>
          <p:nvPicPr>
            <p:cNvPr id="9" name="Picture 8"/>
            <p:cNvPicPr>
              <a:picLocks noChangeAspect="1"/>
            </p:cNvPicPr>
            <p:nvPr/>
          </p:nvPicPr>
          <p:blipFill>
            <a:blip r:embed="rId2"/>
            <a:srcRect l="25000" t="33333" b="40000"/>
            <a:stretch>
              <a:fillRect/>
            </a:stretch>
          </p:blipFill>
          <p:spPr>
            <a:xfrm rot="10800000">
              <a:off x="4572000" y="5943600"/>
              <a:ext cx="4572000" cy="914400"/>
            </a:xfrm>
            <a:prstGeom prst="rect">
              <a:avLst/>
            </a:prstGeom>
            <a:effectLst/>
          </p:spPr>
        </p:pic>
        <p:pic>
          <p:nvPicPr>
            <p:cNvPr id="10" name="Picture 9"/>
            <p:cNvPicPr>
              <a:picLocks noChangeAspect="1"/>
            </p:cNvPicPr>
            <p:nvPr/>
          </p:nvPicPr>
          <p:blipFill>
            <a:blip r:embed="rId2"/>
            <a:srcRect l="25000" t="33333" b="40000"/>
            <a:stretch>
              <a:fillRect/>
            </a:stretch>
          </p:blipFill>
          <p:spPr>
            <a:xfrm rot="10800000">
              <a:off x="1828800" y="5943600"/>
              <a:ext cx="4572000" cy="914400"/>
            </a:xfrm>
            <a:prstGeom prst="rect">
              <a:avLst/>
            </a:prstGeom>
            <a:effectLst/>
          </p:spPr>
        </p:pic>
        <p:pic>
          <p:nvPicPr>
            <p:cNvPr id="11" name="Picture 10"/>
            <p:cNvPicPr>
              <a:picLocks noChangeAspect="1"/>
            </p:cNvPicPr>
            <p:nvPr/>
          </p:nvPicPr>
          <p:blipFill>
            <a:blip r:embed="rId2"/>
            <a:srcRect l="25000" t="33333" b="40000"/>
            <a:stretch>
              <a:fillRect/>
            </a:stretch>
          </p:blipFill>
          <p:spPr>
            <a:xfrm rot="10800000">
              <a:off x="0" y="5943600"/>
              <a:ext cx="4572000" cy="914400"/>
            </a:xfrm>
            <a:prstGeom prst="rect">
              <a:avLst/>
            </a:prstGeom>
            <a:effectLst/>
          </p:spPr>
        </p:pic>
      </p:grpSp>
      <p:sp>
        <p:nvSpPr>
          <p:cNvPr id="14" name="Content Placeholder 2"/>
          <p:cNvSpPr txBox="1">
            <a:spLocks/>
          </p:cNvSpPr>
          <p:nvPr/>
        </p:nvSpPr>
        <p:spPr bwMode="auto">
          <a:xfrm>
            <a:off x="0" y="1219200"/>
            <a:ext cx="45720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90000"/>
              </a:lnSpc>
              <a:spcBef>
                <a:spcPct val="20000"/>
              </a:spcBef>
              <a:spcAft>
                <a:spcPct val="0"/>
              </a:spcAft>
              <a:buClrTx/>
              <a:buSzTx/>
              <a:buFont typeface="Arial" charset="0"/>
              <a:buNone/>
              <a:tabLst/>
              <a:defRPr/>
            </a:pPr>
            <a:r>
              <a:rPr kumimoji="0" lang="en-US" sz="3600" b="1" i="0" u="none" strike="noStrike" kern="1200" cap="none" spc="0" normalizeH="0" baseline="0" noProof="0" dirty="0" smtClean="0">
                <a:ln>
                  <a:noFill/>
                </a:ln>
                <a:solidFill>
                  <a:schemeClr val="tx1"/>
                </a:solidFill>
                <a:effectLst/>
                <a:uLnTx/>
                <a:uFillTx/>
                <a:latin typeface="Cambria" charset="0"/>
                <a:ea typeface="Cambria" charset="0"/>
                <a:cs typeface="Cambria" charset="0"/>
              </a:rPr>
              <a:t>The</a:t>
            </a:r>
            <a:r>
              <a:rPr kumimoji="0" lang="en-US" sz="3600" b="1" i="0" u="none" strike="noStrike" kern="1200" cap="none" spc="0" normalizeH="0" noProof="0" dirty="0" smtClean="0">
                <a:ln>
                  <a:noFill/>
                </a:ln>
                <a:solidFill>
                  <a:schemeClr val="tx1"/>
                </a:solidFill>
                <a:effectLst/>
                <a:uLnTx/>
                <a:uFillTx/>
                <a:latin typeface="Cambria" charset="0"/>
                <a:ea typeface="Cambria" charset="0"/>
                <a:cs typeface="Cambria" charset="0"/>
              </a:rPr>
              <a:t> Ten</a:t>
            </a:r>
          </a:p>
          <a:p>
            <a:pPr marL="460375" marR="0" lvl="0" indent="-230188"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lang="en-US" sz="3000" dirty="0" smtClean="0">
                <a:latin typeface="Cambria" charset="0"/>
                <a:ea typeface="Cambria" charset="0"/>
                <a:cs typeface="Cambria" charset="0"/>
              </a:rPr>
              <a:t> The land is good </a:t>
            </a:r>
          </a:p>
          <a:p>
            <a:pPr marL="460375" marR="0" lvl="0" indent="-230188"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kumimoji="0" lang="en-US" sz="3000" b="0" i="0" u="none" strike="noStrike" kern="1200" cap="none" spc="0" normalizeH="0" baseline="0" noProof="0" dirty="0" smtClean="0">
                <a:ln>
                  <a:noFill/>
                </a:ln>
                <a:solidFill>
                  <a:schemeClr val="tx1"/>
                </a:solidFill>
                <a:effectLst/>
                <a:uLnTx/>
                <a:uFillTx/>
                <a:latin typeface="Cambria" charset="0"/>
                <a:ea typeface="Cambria" charset="0"/>
                <a:cs typeface="Cambria" charset="0"/>
              </a:rPr>
              <a:t> “Nevertheless…”</a:t>
            </a:r>
          </a:p>
          <a:p>
            <a:pPr marL="460375" marR="0" lvl="0" indent="-230188"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lang="en-US" sz="3000" dirty="0" smtClean="0">
                <a:latin typeface="Cambria" charset="0"/>
                <a:ea typeface="Cambria" charset="0"/>
                <a:cs typeface="Cambria" charset="0"/>
              </a:rPr>
              <a:t> The fight is too hard!</a:t>
            </a:r>
          </a:p>
          <a:p>
            <a:pPr marL="628650" marR="0" lvl="0" indent="-398463"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kumimoji="0" lang="en-US" sz="3000" b="0" i="0" u="none" strike="noStrike" kern="1200" cap="none" spc="0" normalizeH="0" baseline="0" noProof="0" dirty="0" smtClean="0">
                <a:ln>
                  <a:noFill/>
                </a:ln>
                <a:solidFill>
                  <a:schemeClr val="tx1"/>
                </a:solidFill>
                <a:effectLst/>
                <a:uLnTx/>
                <a:uFillTx/>
                <a:latin typeface="Cambria" charset="0"/>
                <a:ea typeface="Cambria" charset="0"/>
                <a:cs typeface="Cambria" charset="0"/>
              </a:rPr>
              <a:t>Let’s go</a:t>
            </a:r>
            <a:r>
              <a:rPr kumimoji="0" lang="en-US" sz="3000" b="0" i="0" u="none" strike="noStrike" kern="1200" cap="none" spc="0" normalizeH="0" noProof="0" dirty="0" smtClean="0">
                <a:ln>
                  <a:noFill/>
                </a:ln>
                <a:solidFill>
                  <a:schemeClr val="tx1"/>
                </a:solidFill>
                <a:effectLst/>
                <a:uLnTx/>
                <a:uFillTx/>
                <a:latin typeface="Cambria" charset="0"/>
                <a:ea typeface="Cambria" charset="0"/>
                <a:cs typeface="Cambria" charset="0"/>
              </a:rPr>
              <a:t> back to the way it used to be!</a:t>
            </a:r>
            <a:endParaRPr lang="en-US" sz="3000" dirty="0" smtClean="0">
              <a:latin typeface="Cambria" charset="0"/>
              <a:ea typeface="Cambria" charset="0"/>
              <a:cs typeface="Cambria" charset="0"/>
            </a:endParaRPr>
          </a:p>
          <a:p>
            <a:pPr marL="628650" marR="0" lvl="0" indent="-398463"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kumimoji="0" lang="en-US" sz="3000" b="0" i="0" u="none" strike="noStrike" kern="1200" cap="none" spc="0" normalizeH="0" baseline="0" noProof="0" dirty="0" smtClean="0">
                <a:ln>
                  <a:noFill/>
                </a:ln>
                <a:solidFill>
                  <a:schemeClr val="tx1"/>
                </a:solidFill>
                <a:effectLst/>
                <a:uLnTx/>
                <a:uFillTx/>
                <a:latin typeface="Cambria" charset="0"/>
                <a:ea typeface="Cambria" charset="0"/>
                <a:cs typeface="Cambria" charset="0"/>
              </a:rPr>
              <a:t> They feared</a:t>
            </a:r>
            <a:r>
              <a:rPr kumimoji="0" lang="en-US" sz="3000" b="0" i="0" u="none" strike="noStrike" kern="1200" cap="none" spc="0" normalizeH="0" noProof="0" dirty="0" smtClean="0">
                <a:ln>
                  <a:noFill/>
                </a:ln>
                <a:solidFill>
                  <a:schemeClr val="tx1"/>
                </a:solidFill>
                <a:effectLst/>
                <a:uLnTx/>
                <a:uFillTx/>
                <a:latin typeface="Cambria" charset="0"/>
                <a:ea typeface="Cambria" charset="0"/>
                <a:cs typeface="Cambria" charset="0"/>
              </a:rPr>
              <a:t> and did not believe in God!</a:t>
            </a:r>
            <a:endParaRPr kumimoji="0" lang="en-US" sz="3000" b="0" i="0" u="none" strike="noStrike" kern="1200" cap="none" spc="0" normalizeH="0" baseline="0" noProof="0" dirty="0">
              <a:ln>
                <a:noFill/>
              </a:ln>
              <a:solidFill>
                <a:schemeClr val="tx1"/>
              </a:solidFill>
              <a:effectLst/>
              <a:uLnTx/>
              <a:uFillTx/>
              <a:latin typeface="Cambria" charset="0"/>
              <a:ea typeface="Cambria" charset="0"/>
              <a:cs typeface="Cambria" charset="0"/>
            </a:endParaRPr>
          </a:p>
        </p:txBody>
      </p:sp>
      <p:sp>
        <p:nvSpPr>
          <p:cNvPr id="16" name="Content Placeholder 2"/>
          <p:cNvSpPr txBox="1">
            <a:spLocks/>
          </p:cNvSpPr>
          <p:nvPr/>
        </p:nvSpPr>
        <p:spPr bwMode="auto">
          <a:xfrm>
            <a:off x="4419600" y="1219200"/>
            <a:ext cx="45720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90000"/>
              </a:lnSpc>
              <a:spcBef>
                <a:spcPct val="20000"/>
              </a:spcBef>
              <a:spcAft>
                <a:spcPct val="0"/>
              </a:spcAft>
              <a:buClrTx/>
              <a:buSzTx/>
              <a:buFont typeface="Arial" charset="0"/>
              <a:buNone/>
              <a:tabLst/>
              <a:defRPr/>
            </a:pPr>
            <a:r>
              <a:rPr kumimoji="0" lang="en-US" sz="3600" b="1" i="0" u="none" strike="noStrike" kern="1200" cap="none" spc="0" normalizeH="0" baseline="0" noProof="0" dirty="0" smtClean="0">
                <a:ln>
                  <a:noFill/>
                </a:ln>
                <a:solidFill>
                  <a:schemeClr val="tx1"/>
                </a:solidFill>
                <a:effectLst/>
                <a:uLnTx/>
                <a:uFillTx/>
                <a:latin typeface="Cambria" charset="0"/>
                <a:ea typeface="Cambria" charset="0"/>
                <a:cs typeface="Cambria" charset="0"/>
              </a:rPr>
              <a:t>The</a:t>
            </a:r>
            <a:r>
              <a:rPr kumimoji="0" lang="en-US" sz="3600" b="1" i="0" u="none" strike="noStrike" kern="1200" cap="none" spc="0" normalizeH="0" noProof="0" dirty="0" smtClean="0">
                <a:ln>
                  <a:noFill/>
                </a:ln>
                <a:solidFill>
                  <a:schemeClr val="tx1"/>
                </a:solidFill>
                <a:effectLst/>
                <a:uLnTx/>
                <a:uFillTx/>
                <a:latin typeface="Cambria" charset="0"/>
                <a:ea typeface="Cambria" charset="0"/>
                <a:cs typeface="Cambria" charset="0"/>
              </a:rPr>
              <a:t> Two</a:t>
            </a:r>
          </a:p>
          <a:p>
            <a:pPr marL="460375" marR="0" lvl="0" indent="-230188"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kumimoji="0" lang="en-US" sz="3000" b="0" i="0" u="none" strike="noStrike" kern="1200" cap="none" spc="0" normalizeH="0" baseline="0" noProof="0" dirty="0" smtClean="0">
                <a:ln>
                  <a:noFill/>
                </a:ln>
                <a:solidFill>
                  <a:schemeClr val="tx1"/>
                </a:solidFill>
                <a:effectLst/>
                <a:uLnTx/>
                <a:uFillTx/>
                <a:latin typeface="Cambria" charset="0"/>
                <a:ea typeface="Cambria" charset="0"/>
                <a:cs typeface="Cambria" charset="0"/>
              </a:rPr>
              <a:t>  </a:t>
            </a:r>
            <a:r>
              <a:rPr lang="en-US" sz="3000" dirty="0" smtClean="0">
                <a:latin typeface="Cambria" charset="0"/>
                <a:ea typeface="Cambria" charset="0"/>
                <a:cs typeface="Cambria" charset="0"/>
              </a:rPr>
              <a:t>The land is good</a:t>
            </a:r>
          </a:p>
          <a:p>
            <a:pPr marL="688975" marR="0" lvl="0" indent="-458788"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kumimoji="0" lang="en-US" sz="3000" b="0" i="0" u="none" strike="noStrike" kern="1200" cap="none" spc="0" normalizeH="0" baseline="0" noProof="0" dirty="0" smtClean="0">
                <a:ln>
                  <a:noFill/>
                </a:ln>
                <a:solidFill>
                  <a:schemeClr val="tx1"/>
                </a:solidFill>
                <a:effectLst/>
                <a:uLnTx/>
                <a:uFillTx/>
                <a:latin typeface="Cambria" charset="0"/>
                <a:ea typeface="Cambria" charset="0"/>
                <a:cs typeface="Cambria" charset="0"/>
              </a:rPr>
              <a:t>We can do it because the Lord is with us!</a:t>
            </a:r>
          </a:p>
          <a:p>
            <a:pPr marL="688975" marR="0" lvl="0" indent="-458788"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lang="en-US" sz="3000" dirty="0" smtClean="0">
                <a:latin typeface="Cambria" charset="0"/>
                <a:ea typeface="Cambria" charset="0"/>
                <a:cs typeface="Cambria" charset="0"/>
              </a:rPr>
              <a:t>They “wholly followed the Lord” (Josh. 14:6-12).</a:t>
            </a:r>
            <a:endParaRPr kumimoji="0" lang="en-US" sz="3000" b="0" i="0" u="none" strike="noStrike" kern="1200" cap="none" spc="0" normalizeH="0" baseline="0" noProof="0" dirty="0">
              <a:ln>
                <a:noFill/>
              </a:ln>
              <a:solidFill>
                <a:schemeClr val="tx1"/>
              </a:solidFill>
              <a:effectLst/>
              <a:uLnTx/>
              <a:uFillTx/>
              <a:latin typeface="Cambria" charset="0"/>
              <a:ea typeface="Cambria" charset="0"/>
              <a:cs typeface="Cambria"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6">
                                            <p:txEl>
                                              <p:pRg st="3" end="3"/>
                                            </p:txEl>
                                          </p:spTgt>
                                        </p:tgtEl>
                                        <p:attrNameLst>
                                          <p:attrName>style.visibility</p:attrName>
                                        </p:attrNameLst>
                                      </p:cBhvr>
                                      <p:to>
                                        <p:strVal val="visible"/>
                                      </p:to>
                                    </p:set>
                                    <p:animEffect transition="in" filter="fade">
                                      <p:cBhvr>
                                        <p:cTn id="7" dur="1000"/>
                                        <p:tgtEl>
                                          <p:spTgt spid="16">
                                            <p:txEl>
                                              <p:pRg st="3" end="3"/>
                                            </p:txEl>
                                          </p:spTgt>
                                        </p:tgtEl>
                                      </p:cBhvr>
                                    </p:animEffect>
                                    <p:anim calcmode="lin" valueType="num">
                                      <p:cBhvr>
                                        <p:cTn id="8"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xEl>
                                              <p:pRg st="5" end="5"/>
                                            </p:txEl>
                                          </p:spTgt>
                                        </p:tgtEl>
                                        <p:attrNameLst>
                                          <p:attrName>style.visibility</p:attrName>
                                        </p:attrNameLst>
                                      </p:cBhvr>
                                      <p:to>
                                        <p:strVal val="visible"/>
                                      </p:to>
                                    </p:set>
                                    <p:animEffect transition="in" filter="fade">
                                      <p:cBhvr>
                                        <p:cTn id="14" dur="1000"/>
                                        <p:tgtEl>
                                          <p:spTgt spid="14">
                                            <p:txEl>
                                              <p:pRg st="5" end="5"/>
                                            </p:txEl>
                                          </p:spTgt>
                                        </p:tgtEl>
                                      </p:cBhvr>
                                    </p:animEffect>
                                    <p:anim calcmode="lin" valueType="num">
                                      <p:cBhvr>
                                        <p:cTn id="15" dur="1000" fill="hold"/>
                                        <p:tgtEl>
                                          <p:spTgt spid="14">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bldLvl="2"/>
      <p:bldP spid="16" grpId="0" uiExpand="1" build="p" bldLvl="2"/>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Rectangle 12"/>
          <p:cNvSpPr/>
          <p:nvPr/>
        </p:nvSpPr>
        <p:spPr>
          <a:xfrm>
            <a:off x="0" y="0"/>
            <a:ext cx="9144000" cy="1143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0" y="0"/>
            <a:ext cx="9144000" cy="1143000"/>
          </a:xfrm>
          <a:solidFill>
            <a:schemeClr val="tx1"/>
          </a:solidFill>
        </p:spPr>
        <p:txBody>
          <a:bodyPr rtlCol="0">
            <a:normAutofit/>
          </a:bodyPr>
          <a:lstStyle/>
          <a:p>
            <a:pPr eaLnBrk="1" fontAlgn="auto" hangingPunct="1">
              <a:spcAft>
                <a:spcPts val="0"/>
              </a:spcAft>
              <a:defRPr/>
            </a:pPr>
            <a:r>
              <a:rPr lang="en-US" sz="5000" b="1" dirty="0" smtClean="0">
                <a:solidFill>
                  <a:schemeClr val="bg1"/>
                </a:solidFill>
                <a:effectLst>
                  <a:outerShdw blurRad="38100" dist="38100" dir="2700000" algn="tl">
                    <a:srgbClr val="000000">
                      <a:alpha val="43137"/>
                    </a:srgbClr>
                  </a:outerShdw>
                </a:effectLst>
                <a:latin typeface="Cambria"/>
                <a:ea typeface="+mj-ea"/>
                <a:cs typeface="Cambria"/>
              </a:rPr>
              <a:t>The Report of the Spies</a:t>
            </a:r>
            <a:endParaRPr lang="en-US" sz="5000" b="1" dirty="0">
              <a:solidFill>
                <a:schemeClr val="bg1"/>
              </a:solidFill>
              <a:effectLst>
                <a:outerShdw blurRad="38100" dist="38100" dir="2700000" algn="tl">
                  <a:srgbClr val="000000">
                    <a:alpha val="43137"/>
                  </a:srgbClr>
                </a:outerShdw>
              </a:effectLst>
              <a:latin typeface="Cambria"/>
              <a:ea typeface="+mj-ea"/>
              <a:cs typeface="Cambria"/>
            </a:endParaRPr>
          </a:p>
        </p:txBody>
      </p:sp>
      <p:sp>
        <p:nvSpPr>
          <p:cNvPr id="3" name="Content Placeholder 2"/>
          <p:cNvSpPr>
            <a:spLocks noGrp="1"/>
          </p:cNvSpPr>
          <p:nvPr>
            <p:ph idx="1"/>
          </p:nvPr>
        </p:nvSpPr>
        <p:spPr>
          <a:xfrm>
            <a:off x="152400" y="1600200"/>
            <a:ext cx="5105400" cy="5029200"/>
          </a:xfrm>
        </p:spPr>
        <p:txBody>
          <a:bodyPr/>
          <a:lstStyle/>
          <a:p>
            <a:pPr marL="0" indent="0" algn="ctr" eaLnBrk="1" hangingPunct="1">
              <a:buFont typeface="Arial" charset="0"/>
              <a:buNone/>
            </a:pPr>
            <a:r>
              <a:rPr lang="en-US" sz="3600" b="1" dirty="0">
                <a:latin typeface="Cambria" charset="0"/>
                <a:ea typeface="Cambria" charset="0"/>
                <a:cs typeface="Cambria" charset="0"/>
              </a:rPr>
              <a:t>Numbers </a:t>
            </a:r>
            <a:r>
              <a:rPr lang="en-US" sz="3600" b="1" dirty="0" smtClean="0">
                <a:latin typeface="Cambria" charset="0"/>
                <a:ea typeface="Cambria" charset="0"/>
                <a:cs typeface="Cambria" charset="0"/>
              </a:rPr>
              <a:t>14:11</a:t>
            </a:r>
          </a:p>
          <a:p>
            <a:pPr marL="0" indent="0" eaLnBrk="1" hangingPunct="1">
              <a:buNone/>
            </a:pPr>
            <a:r>
              <a:rPr lang="en-US" sz="3000" dirty="0" smtClean="0">
                <a:latin typeface="Cambria" charset="0"/>
                <a:ea typeface="Cambria" charset="0"/>
                <a:cs typeface="Cambria" charset="0"/>
              </a:rPr>
              <a:t>“Then the Lord said to Moses: “How long will these people reject Me? And how long will they not believe Me, with all the signs which I have performed among them?”</a:t>
            </a:r>
            <a:endParaRPr lang="en-US" sz="3000" dirty="0">
              <a:latin typeface="Cambria" charset="0"/>
              <a:ea typeface="Cambria" charset="0"/>
              <a:cs typeface="Cambria" charset="0"/>
            </a:endParaRPr>
          </a:p>
        </p:txBody>
      </p:sp>
      <p:pic>
        <p:nvPicPr>
          <p:cNvPr id="7172" name="Picture 3" descr="twelve spies.jpg"/>
          <p:cNvPicPr>
            <a:picLocks noChangeAspect="1"/>
          </p:cNvPicPr>
          <p:nvPr/>
        </p:nvPicPr>
        <p:blipFill>
          <a:blip r:embed="rId2"/>
          <a:srcRect l="7568" t="2745" r="3796" b="19212"/>
          <a:stretch>
            <a:fillRect/>
          </a:stretch>
        </p:blipFill>
        <p:spPr bwMode="auto">
          <a:xfrm>
            <a:off x="5562600" y="1143000"/>
            <a:ext cx="3581400" cy="4800600"/>
          </a:xfrm>
          <a:prstGeom prst="rect">
            <a:avLst/>
          </a:prstGeom>
          <a:noFill/>
          <a:ln w="9525">
            <a:noFill/>
            <a:miter lim="800000"/>
            <a:headEnd/>
            <a:tailEnd/>
          </a:ln>
          <a:effectLst>
            <a:outerShdw blurRad="50800" dist="38100" dir="10800000">
              <a:srgbClr val="000000">
                <a:alpha val="43000"/>
              </a:srgbClr>
            </a:outerShdw>
          </a:effectLst>
        </p:spPr>
      </p:pic>
      <p:grpSp>
        <p:nvGrpSpPr>
          <p:cNvPr id="4" name="Group 11"/>
          <p:cNvGrpSpPr/>
          <p:nvPr/>
        </p:nvGrpSpPr>
        <p:grpSpPr>
          <a:xfrm>
            <a:off x="0" y="5943600"/>
            <a:ext cx="9144000" cy="914400"/>
            <a:chOff x="0" y="5943600"/>
            <a:chExt cx="9144000" cy="914400"/>
          </a:xfrm>
          <a:effectLst>
            <a:outerShdw blurRad="50800" dist="38100" dir="16440000">
              <a:srgbClr val="000000">
                <a:alpha val="43000"/>
              </a:srgbClr>
            </a:outerShdw>
          </a:effectLst>
        </p:grpSpPr>
        <p:pic>
          <p:nvPicPr>
            <p:cNvPr id="9" name="Picture 8"/>
            <p:cNvPicPr>
              <a:picLocks noChangeAspect="1"/>
            </p:cNvPicPr>
            <p:nvPr/>
          </p:nvPicPr>
          <p:blipFill>
            <a:blip r:embed="rId3"/>
            <a:srcRect l="25000" t="33333" b="40000"/>
            <a:stretch>
              <a:fillRect/>
            </a:stretch>
          </p:blipFill>
          <p:spPr>
            <a:xfrm rot="10800000">
              <a:off x="4572000" y="5943600"/>
              <a:ext cx="4572000" cy="914400"/>
            </a:xfrm>
            <a:prstGeom prst="rect">
              <a:avLst/>
            </a:prstGeom>
            <a:effectLst/>
          </p:spPr>
        </p:pic>
        <p:pic>
          <p:nvPicPr>
            <p:cNvPr id="10" name="Picture 9"/>
            <p:cNvPicPr>
              <a:picLocks noChangeAspect="1"/>
            </p:cNvPicPr>
            <p:nvPr/>
          </p:nvPicPr>
          <p:blipFill>
            <a:blip r:embed="rId3"/>
            <a:srcRect l="25000" t="33333" b="40000"/>
            <a:stretch>
              <a:fillRect/>
            </a:stretch>
          </p:blipFill>
          <p:spPr>
            <a:xfrm rot="10800000">
              <a:off x="1828800" y="5943600"/>
              <a:ext cx="4572000" cy="914400"/>
            </a:xfrm>
            <a:prstGeom prst="rect">
              <a:avLst/>
            </a:prstGeom>
            <a:effectLst/>
          </p:spPr>
        </p:pic>
        <p:pic>
          <p:nvPicPr>
            <p:cNvPr id="11" name="Picture 10"/>
            <p:cNvPicPr>
              <a:picLocks noChangeAspect="1"/>
            </p:cNvPicPr>
            <p:nvPr/>
          </p:nvPicPr>
          <p:blipFill>
            <a:blip r:embed="rId3"/>
            <a:srcRect l="25000" t="33333" b="40000"/>
            <a:stretch>
              <a:fillRect/>
            </a:stretch>
          </p:blipFill>
          <p:spPr>
            <a:xfrm rot="10800000">
              <a:off x="0" y="5943600"/>
              <a:ext cx="4572000" cy="914400"/>
            </a:xfrm>
            <a:prstGeom prst="rect">
              <a:avLst/>
            </a:prstGeom>
            <a:effectLst/>
          </p:spPr>
        </p:pic>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Rectangle 12"/>
          <p:cNvSpPr/>
          <p:nvPr/>
        </p:nvSpPr>
        <p:spPr>
          <a:xfrm>
            <a:off x="0" y="0"/>
            <a:ext cx="9144000" cy="1143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0" y="0"/>
            <a:ext cx="9144000" cy="1143000"/>
          </a:xfrm>
          <a:solidFill>
            <a:schemeClr val="tx1"/>
          </a:solidFill>
        </p:spPr>
        <p:txBody>
          <a:bodyPr rtlCol="0">
            <a:normAutofit/>
          </a:bodyPr>
          <a:lstStyle/>
          <a:p>
            <a:pPr eaLnBrk="1" fontAlgn="auto" hangingPunct="1">
              <a:spcAft>
                <a:spcPts val="0"/>
              </a:spcAft>
              <a:defRPr/>
            </a:pPr>
            <a:r>
              <a:rPr lang="en-US" sz="5000" b="1" dirty="0" smtClean="0">
                <a:solidFill>
                  <a:schemeClr val="bg1"/>
                </a:solidFill>
                <a:effectLst>
                  <a:outerShdw blurRad="38100" dist="38100" dir="2700000" algn="tl">
                    <a:srgbClr val="000000">
                      <a:alpha val="43137"/>
                    </a:srgbClr>
                  </a:outerShdw>
                </a:effectLst>
                <a:latin typeface="Cambria"/>
                <a:ea typeface="+mj-ea"/>
                <a:cs typeface="Cambria"/>
              </a:rPr>
              <a:t>What Did the Spies See?</a:t>
            </a:r>
            <a:endParaRPr lang="en-US" sz="5000" b="1" dirty="0">
              <a:solidFill>
                <a:schemeClr val="bg1"/>
              </a:solidFill>
              <a:effectLst>
                <a:outerShdw blurRad="38100" dist="38100" dir="2700000" algn="tl">
                  <a:srgbClr val="000000">
                    <a:alpha val="43137"/>
                  </a:srgbClr>
                </a:outerShdw>
              </a:effectLst>
              <a:latin typeface="Cambria"/>
              <a:ea typeface="+mj-ea"/>
              <a:cs typeface="Cambria"/>
            </a:endParaRPr>
          </a:p>
        </p:txBody>
      </p:sp>
      <p:grpSp>
        <p:nvGrpSpPr>
          <p:cNvPr id="3" name="Group 11"/>
          <p:cNvGrpSpPr/>
          <p:nvPr/>
        </p:nvGrpSpPr>
        <p:grpSpPr>
          <a:xfrm>
            <a:off x="0" y="5943600"/>
            <a:ext cx="9144000" cy="914400"/>
            <a:chOff x="0" y="5943600"/>
            <a:chExt cx="9144000" cy="914400"/>
          </a:xfrm>
          <a:effectLst>
            <a:outerShdw blurRad="50800" dist="38100" dir="16440000">
              <a:srgbClr val="000000">
                <a:alpha val="43000"/>
              </a:srgbClr>
            </a:outerShdw>
          </a:effectLst>
        </p:grpSpPr>
        <p:pic>
          <p:nvPicPr>
            <p:cNvPr id="9" name="Picture 8"/>
            <p:cNvPicPr>
              <a:picLocks noChangeAspect="1"/>
            </p:cNvPicPr>
            <p:nvPr/>
          </p:nvPicPr>
          <p:blipFill>
            <a:blip r:embed="rId2"/>
            <a:srcRect l="25000" t="33333" b="40000"/>
            <a:stretch>
              <a:fillRect/>
            </a:stretch>
          </p:blipFill>
          <p:spPr>
            <a:xfrm rot="10800000">
              <a:off x="4572000" y="5943600"/>
              <a:ext cx="4572000" cy="914400"/>
            </a:xfrm>
            <a:prstGeom prst="rect">
              <a:avLst/>
            </a:prstGeom>
            <a:effectLst/>
          </p:spPr>
        </p:pic>
        <p:pic>
          <p:nvPicPr>
            <p:cNvPr id="10" name="Picture 9"/>
            <p:cNvPicPr>
              <a:picLocks noChangeAspect="1"/>
            </p:cNvPicPr>
            <p:nvPr/>
          </p:nvPicPr>
          <p:blipFill>
            <a:blip r:embed="rId2"/>
            <a:srcRect l="25000" t="33333" b="40000"/>
            <a:stretch>
              <a:fillRect/>
            </a:stretch>
          </p:blipFill>
          <p:spPr>
            <a:xfrm rot="10800000">
              <a:off x="1828800" y="5943600"/>
              <a:ext cx="4572000" cy="914400"/>
            </a:xfrm>
            <a:prstGeom prst="rect">
              <a:avLst/>
            </a:prstGeom>
            <a:effectLst/>
          </p:spPr>
        </p:pic>
        <p:pic>
          <p:nvPicPr>
            <p:cNvPr id="11" name="Picture 10"/>
            <p:cNvPicPr>
              <a:picLocks noChangeAspect="1"/>
            </p:cNvPicPr>
            <p:nvPr/>
          </p:nvPicPr>
          <p:blipFill>
            <a:blip r:embed="rId2"/>
            <a:srcRect l="25000" t="33333" b="40000"/>
            <a:stretch>
              <a:fillRect/>
            </a:stretch>
          </p:blipFill>
          <p:spPr>
            <a:xfrm rot="10800000">
              <a:off x="0" y="5943600"/>
              <a:ext cx="4572000" cy="914400"/>
            </a:xfrm>
            <a:prstGeom prst="rect">
              <a:avLst/>
            </a:prstGeom>
            <a:effectLst/>
          </p:spPr>
        </p:pic>
      </p:grpSp>
      <p:sp>
        <p:nvSpPr>
          <p:cNvPr id="14" name="Content Placeholder 2"/>
          <p:cNvSpPr txBox="1">
            <a:spLocks/>
          </p:cNvSpPr>
          <p:nvPr/>
        </p:nvSpPr>
        <p:spPr bwMode="auto">
          <a:xfrm>
            <a:off x="0" y="1219200"/>
            <a:ext cx="45720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90000"/>
              </a:lnSpc>
              <a:spcBef>
                <a:spcPct val="20000"/>
              </a:spcBef>
              <a:spcAft>
                <a:spcPct val="0"/>
              </a:spcAft>
              <a:buClrTx/>
              <a:buSzTx/>
              <a:buFont typeface="Arial" charset="0"/>
              <a:buNone/>
              <a:tabLst/>
              <a:defRPr/>
            </a:pPr>
            <a:r>
              <a:rPr kumimoji="0" lang="en-US" sz="3600" b="1" i="0" u="none" strike="noStrike" kern="1200" cap="none" spc="0" normalizeH="0" baseline="0" noProof="0" dirty="0" smtClean="0">
                <a:ln>
                  <a:noFill/>
                </a:ln>
                <a:solidFill>
                  <a:schemeClr val="tx1"/>
                </a:solidFill>
                <a:effectLst/>
                <a:uLnTx/>
                <a:uFillTx/>
                <a:latin typeface="Cambria" charset="0"/>
                <a:ea typeface="Cambria" charset="0"/>
                <a:cs typeface="Cambria" charset="0"/>
              </a:rPr>
              <a:t>The</a:t>
            </a:r>
            <a:r>
              <a:rPr kumimoji="0" lang="en-US" sz="3600" b="1" i="0" u="none" strike="noStrike" kern="1200" cap="none" spc="0" normalizeH="0" noProof="0" dirty="0" smtClean="0">
                <a:ln>
                  <a:noFill/>
                </a:ln>
                <a:solidFill>
                  <a:schemeClr val="tx1"/>
                </a:solidFill>
                <a:effectLst/>
                <a:uLnTx/>
                <a:uFillTx/>
                <a:latin typeface="Cambria" charset="0"/>
                <a:ea typeface="Cambria" charset="0"/>
                <a:cs typeface="Cambria" charset="0"/>
              </a:rPr>
              <a:t> Ten</a:t>
            </a:r>
          </a:p>
          <a:p>
            <a:pPr marL="628650" marR="0" lvl="0" indent="-398463"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lang="en-US" sz="3000" dirty="0" smtClean="0">
                <a:latin typeface="Cambria" charset="0"/>
                <a:ea typeface="Cambria" charset="0"/>
                <a:cs typeface="Cambria" charset="0"/>
              </a:rPr>
              <a:t>Saw a fearful world they did not think could be overcome by a god they considered to be too weak!</a:t>
            </a:r>
            <a:endParaRPr kumimoji="0" lang="en-US" sz="3000" b="0" i="0" u="none" strike="noStrike" kern="1200" cap="none" spc="0" normalizeH="0" baseline="0" noProof="0" dirty="0">
              <a:ln>
                <a:noFill/>
              </a:ln>
              <a:solidFill>
                <a:schemeClr val="tx1"/>
              </a:solidFill>
              <a:effectLst/>
              <a:uLnTx/>
              <a:uFillTx/>
              <a:latin typeface="Cambria" charset="0"/>
              <a:ea typeface="Cambria" charset="0"/>
              <a:cs typeface="Cambria" charset="0"/>
            </a:endParaRPr>
          </a:p>
        </p:txBody>
      </p:sp>
      <p:sp>
        <p:nvSpPr>
          <p:cNvPr id="16" name="Content Placeholder 2"/>
          <p:cNvSpPr txBox="1">
            <a:spLocks/>
          </p:cNvSpPr>
          <p:nvPr/>
        </p:nvSpPr>
        <p:spPr bwMode="auto">
          <a:xfrm>
            <a:off x="4419600" y="1219200"/>
            <a:ext cx="45720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90000"/>
              </a:lnSpc>
              <a:spcBef>
                <a:spcPct val="20000"/>
              </a:spcBef>
              <a:spcAft>
                <a:spcPct val="0"/>
              </a:spcAft>
              <a:buClrTx/>
              <a:buSzTx/>
              <a:buFont typeface="Arial" charset="0"/>
              <a:buNone/>
              <a:tabLst/>
              <a:defRPr/>
            </a:pPr>
            <a:r>
              <a:rPr kumimoji="0" lang="en-US" sz="3600" b="1" i="0" u="none" strike="noStrike" kern="1200" cap="none" spc="0" normalizeH="0" baseline="0" noProof="0" dirty="0" smtClean="0">
                <a:ln>
                  <a:noFill/>
                </a:ln>
                <a:solidFill>
                  <a:schemeClr val="tx1"/>
                </a:solidFill>
                <a:effectLst/>
                <a:uLnTx/>
                <a:uFillTx/>
                <a:latin typeface="Cambria" charset="0"/>
                <a:ea typeface="Cambria" charset="0"/>
                <a:cs typeface="Cambria" charset="0"/>
              </a:rPr>
              <a:t>The</a:t>
            </a:r>
            <a:r>
              <a:rPr kumimoji="0" lang="en-US" sz="3600" b="1" i="0" u="none" strike="noStrike" kern="1200" cap="none" spc="0" normalizeH="0" noProof="0" dirty="0" smtClean="0">
                <a:ln>
                  <a:noFill/>
                </a:ln>
                <a:solidFill>
                  <a:schemeClr val="tx1"/>
                </a:solidFill>
                <a:effectLst/>
                <a:uLnTx/>
                <a:uFillTx/>
                <a:latin typeface="Cambria" charset="0"/>
                <a:ea typeface="Cambria" charset="0"/>
                <a:cs typeface="Cambria" charset="0"/>
              </a:rPr>
              <a:t> Two</a:t>
            </a:r>
          </a:p>
          <a:p>
            <a:pPr marL="628650" marR="0" lvl="0" indent="-398463" algn="l" defTabSz="914400" rtl="0" eaLnBrk="1" fontAlgn="base" latinLnBrk="0" hangingPunct="1">
              <a:lnSpc>
                <a:spcPct val="90000"/>
              </a:lnSpc>
              <a:spcBef>
                <a:spcPct val="20000"/>
              </a:spcBef>
              <a:spcAft>
                <a:spcPct val="0"/>
              </a:spcAft>
              <a:buClr>
                <a:schemeClr val="accent2">
                  <a:lumMod val="50000"/>
                </a:schemeClr>
              </a:buClr>
              <a:buSzPct val="80000"/>
              <a:buFont typeface="Wingdings" charset="2"/>
              <a:buChar char="u"/>
              <a:tabLst/>
              <a:defRPr/>
            </a:pPr>
            <a:r>
              <a:rPr lang="en-US" sz="3000" dirty="0" smtClean="0">
                <a:latin typeface="Cambria" charset="0"/>
                <a:ea typeface="Cambria" charset="0"/>
                <a:cs typeface="Cambria" charset="0"/>
              </a:rPr>
              <a:t>Saw an obstacle that a powerful and almighty God could overcome as He has all obstacles they had faced before!</a:t>
            </a:r>
            <a:endParaRPr kumimoji="0" lang="en-US" sz="3000" b="0" i="0" u="none" strike="noStrike" kern="1200" cap="none" spc="0" normalizeH="0" baseline="0" noProof="0" dirty="0">
              <a:ln>
                <a:noFill/>
              </a:ln>
              <a:solidFill>
                <a:schemeClr val="tx1"/>
              </a:solidFill>
              <a:effectLst/>
              <a:uLnTx/>
              <a:uFillTx/>
              <a:latin typeface="Cambria" charset="0"/>
              <a:ea typeface="Cambria" charset="0"/>
              <a:cs typeface="Cambria" charset="0"/>
            </a:endParaRPr>
          </a:p>
        </p:txBody>
      </p:sp>
      <p:sp>
        <p:nvSpPr>
          <p:cNvPr id="17" name="TextBox 16"/>
          <p:cNvSpPr txBox="1"/>
          <p:nvPr/>
        </p:nvSpPr>
        <p:spPr>
          <a:xfrm>
            <a:off x="838200" y="4038600"/>
            <a:ext cx="7543800" cy="1569660"/>
          </a:xfrm>
          <a:prstGeom prst="rect">
            <a:avLst/>
          </a:prstGeom>
          <a:noFill/>
        </p:spPr>
        <p:txBody>
          <a:bodyPr wrap="square" rtlCol="0">
            <a:spAutoFit/>
          </a:bodyPr>
          <a:lstStyle/>
          <a:p>
            <a:pPr marL="290513" indent="-290513" algn="ctr"/>
            <a:r>
              <a:rPr lang="en-US" sz="3200" b="1" dirty="0" smtClean="0">
                <a:latin typeface="Cambria"/>
                <a:cs typeface="Cambria"/>
              </a:rPr>
              <a:t>What will we see?</a:t>
            </a:r>
          </a:p>
          <a:p>
            <a:pPr marL="290513" indent="-290513" algn="ctr"/>
            <a:r>
              <a:rPr lang="en-US" sz="3200" dirty="0" smtClean="0">
                <a:latin typeface="Cambria"/>
                <a:cs typeface="Cambria"/>
              </a:rPr>
              <a:t>1 Peter 2:11-12</a:t>
            </a:r>
          </a:p>
          <a:p>
            <a:pPr marL="290513" indent="-290513" algn="ctr"/>
            <a:r>
              <a:rPr lang="en-US" sz="3200" dirty="0" smtClean="0">
                <a:latin typeface="Cambria"/>
                <a:cs typeface="Cambria"/>
              </a:rPr>
              <a:t>1 John 4:4-5</a:t>
            </a:r>
            <a:endParaRPr lang="en-US" sz="3200" dirty="0">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 calcmode="lin" valueType="num">
                                      <p:cBhvr>
                                        <p:cTn id="12" dur="1000" fill="hold"/>
                                        <p:tgtEl>
                                          <p:spTgt spid="14">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1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4">
                                            <p:txEl>
                                              <p:pRg st="1" end="1"/>
                                            </p:txEl>
                                          </p:spTgt>
                                        </p:tgtEl>
                                        <p:attrNameLst>
                                          <p:attrName>style.visibility</p:attrName>
                                        </p:attrNameLst>
                                      </p:cBhvr>
                                      <p:to>
                                        <p:strVal val="visible"/>
                                      </p:to>
                                    </p:set>
                                    <p:animEffect transition="in" filter="fade">
                                      <p:cBhvr>
                                        <p:cTn id="19" dur="1000"/>
                                        <p:tgtEl>
                                          <p:spTgt spid="14">
                                            <p:txEl>
                                              <p:pRg st="1" end="1"/>
                                            </p:txEl>
                                          </p:spTgt>
                                        </p:tgtEl>
                                      </p:cBhvr>
                                    </p:animEffect>
                                    <p:anim calcmode="lin" valueType="num">
                                      <p:cBhvr>
                                        <p:cTn id="20"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16">
                                            <p:txEl>
                                              <p:pRg st="0" end="0"/>
                                            </p:txEl>
                                          </p:spTgt>
                                        </p:tgtEl>
                                        <p:attrNameLst>
                                          <p:attrName>style.visibility</p:attrName>
                                        </p:attrNameLst>
                                      </p:cBhvr>
                                      <p:to>
                                        <p:strVal val="visible"/>
                                      </p:to>
                                    </p:set>
                                    <p:anim calcmode="lin" valueType="num">
                                      <p:cBhvr>
                                        <p:cTn id="26" dur="1000" fill="hold"/>
                                        <p:tgtEl>
                                          <p:spTgt spid="16">
                                            <p:txEl>
                                              <p:pRg st="0" end="0"/>
                                            </p:txEl>
                                          </p:spTgt>
                                        </p:tgtEl>
                                        <p:attrNameLst>
                                          <p:attrName>ppt_x</p:attrName>
                                        </p:attrNameLst>
                                      </p:cBhvr>
                                      <p:tavLst>
                                        <p:tav tm="0">
                                          <p:val>
                                            <p:strVal val="#ppt_x-.2"/>
                                          </p:val>
                                        </p:tav>
                                        <p:tav tm="100000">
                                          <p:val>
                                            <p:strVal val="#ppt_x"/>
                                          </p:val>
                                        </p:tav>
                                      </p:tavLst>
                                    </p:anim>
                                    <p:anim calcmode="lin" valueType="num">
                                      <p:cBhvr>
                                        <p:cTn id="27" dur="1000" fill="hold"/>
                                        <p:tgtEl>
                                          <p:spTgt spid="1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16">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6">
                                            <p:txEl>
                                              <p:pRg st="1" end="1"/>
                                            </p:txEl>
                                          </p:spTgt>
                                        </p:tgtEl>
                                        <p:attrNameLst>
                                          <p:attrName>style.visibility</p:attrName>
                                        </p:attrNameLst>
                                      </p:cBhvr>
                                      <p:to>
                                        <p:strVal val="visible"/>
                                      </p:to>
                                    </p:set>
                                    <p:animEffect transition="in" filter="fade">
                                      <p:cBhvr>
                                        <p:cTn id="33" dur="1000"/>
                                        <p:tgtEl>
                                          <p:spTgt spid="16">
                                            <p:txEl>
                                              <p:pRg st="1" end="1"/>
                                            </p:txEl>
                                          </p:spTgt>
                                        </p:tgtEl>
                                      </p:cBhvr>
                                    </p:animEffect>
                                    <p:anim calcmode="lin" valueType="num">
                                      <p:cBhvr>
                                        <p:cTn id="34"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17">
                                            <p:txEl>
                                              <p:pRg st="0" end="0"/>
                                            </p:txEl>
                                          </p:spTgt>
                                        </p:tgtEl>
                                        <p:attrNameLst>
                                          <p:attrName>style.visibility</p:attrName>
                                        </p:attrNameLst>
                                      </p:cBhvr>
                                      <p:to>
                                        <p:strVal val="visible"/>
                                      </p:to>
                                    </p:set>
                                    <p:anim calcmode="lin" valueType="num">
                                      <p:cBhvr>
                                        <p:cTn id="40" dur="1000" fill="hold"/>
                                        <p:tgtEl>
                                          <p:spTgt spid="17">
                                            <p:txEl>
                                              <p:pRg st="0" end="0"/>
                                            </p:txEl>
                                          </p:spTgt>
                                        </p:tgtEl>
                                        <p:attrNameLst>
                                          <p:attrName>ppt_w</p:attrName>
                                        </p:attrNameLst>
                                      </p:cBhvr>
                                      <p:tavLst>
                                        <p:tav tm="0">
                                          <p:val>
                                            <p:strVal val="#ppt_w*0.70"/>
                                          </p:val>
                                        </p:tav>
                                        <p:tav tm="100000">
                                          <p:val>
                                            <p:strVal val="#ppt_w"/>
                                          </p:val>
                                        </p:tav>
                                      </p:tavLst>
                                    </p:anim>
                                    <p:anim calcmode="lin" valueType="num">
                                      <p:cBhvr>
                                        <p:cTn id="41" dur="1000" fill="hold"/>
                                        <p:tgtEl>
                                          <p:spTgt spid="17">
                                            <p:txEl>
                                              <p:pRg st="0" end="0"/>
                                            </p:txEl>
                                          </p:spTgt>
                                        </p:tgtEl>
                                        <p:attrNameLst>
                                          <p:attrName>ppt_h</p:attrName>
                                        </p:attrNameLst>
                                      </p:cBhvr>
                                      <p:tavLst>
                                        <p:tav tm="0">
                                          <p:val>
                                            <p:strVal val="#ppt_h"/>
                                          </p:val>
                                        </p:tav>
                                        <p:tav tm="100000">
                                          <p:val>
                                            <p:strVal val="#ppt_h"/>
                                          </p:val>
                                        </p:tav>
                                      </p:tavLst>
                                    </p:anim>
                                    <p:animEffect transition="in" filter="fade">
                                      <p:cBhvr>
                                        <p:cTn id="42" dur="1000"/>
                                        <p:tgtEl>
                                          <p:spTgt spid="17">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17">
                                            <p:txEl>
                                              <p:pRg st="1" end="1"/>
                                            </p:txEl>
                                          </p:spTgt>
                                        </p:tgtEl>
                                        <p:attrNameLst>
                                          <p:attrName>style.visibility</p:attrName>
                                        </p:attrNameLst>
                                      </p:cBhvr>
                                      <p:to>
                                        <p:strVal val="visible"/>
                                      </p:to>
                                    </p:set>
                                    <p:anim calcmode="lin" valueType="num">
                                      <p:cBhvr>
                                        <p:cTn id="47" dur="1000" fill="hold"/>
                                        <p:tgtEl>
                                          <p:spTgt spid="17">
                                            <p:txEl>
                                              <p:pRg st="1" end="1"/>
                                            </p:txEl>
                                          </p:spTgt>
                                        </p:tgtEl>
                                        <p:attrNameLst>
                                          <p:attrName>ppt_w</p:attrName>
                                        </p:attrNameLst>
                                      </p:cBhvr>
                                      <p:tavLst>
                                        <p:tav tm="0">
                                          <p:val>
                                            <p:strVal val="#ppt_w*0.70"/>
                                          </p:val>
                                        </p:tav>
                                        <p:tav tm="100000">
                                          <p:val>
                                            <p:strVal val="#ppt_w"/>
                                          </p:val>
                                        </p:tav>
                                      </p:tavLst>
                                    </p:anim>
                                    <p:anim calcmode="lin" valueType="num">
                                      <p:cBhvr>
                                        <p:cTn id="48" dur="1000" fill="hold"/>
                                        <p:tgtEl>
                                          <p:spTgt spid="17">
                                            <p:txEl>
                                              <p:pRg st="1" end="1"/>
                                            </p:txEl>
                                          </p:spTgt>
                                        </p:tgtEl>
                                        <p:attrNameLst>
                                          <p:attrName>ppt_h</p:attrName>
                                        </p:attrNameLst>
                                      </p:cBhvr>
                                      <p:tavLst>
                                        <p:tav tm="0">
                                          <p:val>
                                            <p:strVal val="#ppt_h"/>
                                          </p:val>
                                        </p:tav>
                                        <p:tav tm="100000">
                                          <p:val>
                                            <p:strVal val="#ppt_h"/>
                                          </p:val>
                                        </p:tav>
                                      </p:tavLst>
                                    </p:anim>
                                    <p:animEffect transition="in" filter="fade">
                                      <p:cBhvr>
                                        <p:cTn id="49" dur="1000"/>
                                        <p:tgtEl>
                                          <p:spTgt spid="17">
                                            <p:txEl>
                                              <p:pRg st="1" end="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17">
                                            <p:txEl>
                                              <p:pRg st="2" end="2"/>
                                            </p:txEl>
                                          </p:spTgt>
                                        </p:tgtEl>
                                        <p:attrNameLst>
                                          <p:attrName>style.visibility</p:attrName>
                                        </p:attrNameLst>
                                      </p:cBhvr>
                                      <p:to>
                                        <p:strVal val="visible"/>
                                      </p:to>
                                    </p:set>
                                    <p:anim calcmode="lin" valueType="num">
                                      <p:cBhvr>
                                        <p:cTn id="54" dur="1000" fill="hold"/>
                                        <p:tgtEl>
                                          <p:spTgt spid="17">
                                            <p:txEl>
                                              <p:pRg st="2" end="2"/>
                                            </p:txEl>
                                          </p:spTgt>
                                        </p:tgtEl>
                                        <p:attrNameLst>
                                          <p:attrName>ppt_w</p:attrName>
                                        </p:attrNameLst>
                                      </p:cBhvr>
                                      <p:tavLst>
                                        <p:tav tm="0">
                                          <p:val>
                                            <p:strVal val="#ppt_w*0.70"/>
                                          </p:val>
                                        </p:tav>
                                        <p:tav tm="100000">
                                          <p:val>
                                            <p:strVal val="#ppt_w"/>
                                          </p:val>
                                        </p:tav>
                                      </p:tavLst>
                                    </p:anim>
                                    <p:anim calcmode="lin" valueType="num">
                                      <p:cBhvr>
                                        <p:cTn id="55" dur="1000" fill="hold"/>
                                        <p:tgtEl>
                                          <p:spTgt spid="17">
                                            <p:txEl>
                                              <p:pRg st="2" end="2"/>
                                            </p:txEl>
                                          </p:spTgt>
                                        </p:tgtEl>
                                        <p:attrNameLst>
                                          <p:attrName>ppt_h</p:attrName>
                                        </p:attrNameLst>
                                      </p:cBhvr>
                                      <p:tavLst>
                                        <p:tav tm="0">
                                          <p:val>
                                            <p:strVal val="#ppt_h"/>
                                          </p:val>
                                        </p:tav>
                                        <p:tav tm="100000">
                                          <p:val>
                                            <p:strVal val="#ppt_h"/>
                                          </p:val>
                                        </p:tav>
                                      </p:tavLst>
                                    </p:anim>
                                    <p:animEffect transition="in" filter="fade">
                                      <p:cBhvr>
                                        <p:cTn id="56" dur="1000"/>
                                        <p:tgtEl>
                                          <p:spTgt spid="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build="p" bldLvl="3"/>
      <p:bldP spid="16" grpId="0" build="p" bldLvl="2"/>
      <p:bldP spid="17" grpId="0" build="p" bldLvl="2"/>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Rectangle 12"/>
          <p:cNvSpPr/>
          <p:nvPr/>
        </p:nvSpPr>
        <p:spPr>
          <a:xfrm>
            <a:off x="0" y="0"/>
            <a:ext cx="9144000" cy="1143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0" y="0"/>
            <a:ext cx="9144000" cy="1143000"/>
          </a:xfrm>
          <a:solidFill>
            <a:schemeClr val="tx1"/>
          </a:solidFill>
        </p:spPr>
        <p:txBody>
          <a:bodyPr rtlCol="0">
            <a:normAutofit/>
          </a:bodyPr>
          <a:lstStyle/>
          <a:p>
            <a:pPr eaLnBrk="1" fontAlgn="auto" hangingPunct="1">
              <a:spcAft>
                <a:spcPts val="0"/>
              </a:spcAft>
              <a:defRPr/>
            </a:pPr>
            <a:r>
              <a:rPr lang="en-US" sz="5000" b="1" dirty="0" smtClean="0">
                <a:solidFill>
                  <a:schemeClr val="bg1"/>
                </a:solidFill>
                <a:effectLst>
                  <a:outerShdw blurRad="38100" dist="38100" dir="2700000" algn="tl">
                    <a:srgbClr val="000000">
                      <a:alpha val="43137"/>
                    </a:srgbClr>
                  </a:outerShdw>
                </a:effectLst>
                <a:latin typeface="Cambria"/>
                <a:ea typeface="+mj-ea"/>
                <a:cs typeface="Cambria"/>
              </a:rPr>
              <a:t>What The Spies Saw</a:t>
            </a:r>
            <a:endParaRPr lang="en-US" sz="5000" b="1" dirty="0">
              <a:solidFill>
                <a:schemeClr val="bg1"/>
              </a:solidFill>
              <a:effectLst>
                <a:outerShdw blurRad="38100" dist="38100" dir="2700000" algn="tl">
                  <a:srgbClr val="000000">
                    <a:alpha val="43137"/>
                  </a:srgbClr>
                </a:outerShdw>
              </a:effectLst>
              <a:latin typeface="Cambria"/>
              <a:ea typeface="+mj-ea"/>
              <a:cs typeface="Cambria"/>
            </a:endParaRPr>
          </a:p>
        </p:txBody>
      </p:sp>
      <p:sp>
        <p:nvSpPr>
          <p:cNvPr id="67588" name="Content Placeholder 2"/>
          <p:cNvSpPr>
            <a:spLocks noGrp="1"/>
          </p:cNvSpPr>
          <p:nvPr>
            <p:ph idx="1"/>
          </p:nvPr>
        </p:nvSpPr>
        <p:spPr>
          <a:xfrm>
            <a:off x="152400" y="1219200"/>
            <a:ext cx="5105400" cy="5410200"/>
          </a:xfrm>
        </p:spPr>
        <p:txBody>
          <a:bodyPr/>
          <a:lstStyle/>
          <a:p>
            <a:pPr marL="0" indent="0" algn="ctr" eaLnBrk="1" hangingPunct="1">
              <a:buFont typeface="Arial" charset="0"/>
              <a:buNone/>
            </a:pPr>
            <a:r>
              <a:rPr lang="en-US" sz="3600" b="1">
                <a:latin typeface="Cambria" charset="0"/>
                <a:ea typeface="Cambria" charset="0"/>
                <a:cs typeface="Cambria" charset="0"/>
              </a:rPr>
              <a:t>Numbers 13:1-2 </a:t>
            </a:r>
          </a:p>
          <a:p>
            <a:pPr marL="0" indent="0" eaLnBrk="1" hangingPunct="1">
              <a:buFont typeface="Arial" charset="0"/>
              <a:buNone/>
            </a:pPr>
            <a:r>
              <a:rPr lang="en-US" sz="3000">
                <a:latin typeface="Cambria" charset="0"/>
                <a:ea typeface="Cambria" charset="0"/>
                <a:cs typeface="Cambria" charset="0"/>
              </a:rPr>
              <a:t>“And the Lord spoke to Moses, saying,  ‘Send men to spy out the land of Canaan, which I am giving to the children of Israel; from each tribe of their fathers you shall send a man, </a:t>
            </a:r>
            <a:r>
              <a:rPr lang="en-US" sz="3000" b="1">
                <a:latin typeface="Cambria" charset="0"/>
                <a:ea typeface="Cambria" charset="0"/>
                <a:cs typeface="Cambria" charset="0"/>
              </a:rPr>
              <a:t>every one a leader among them</a:t>
            </a:r>
            <a:r>
              <a:rPr lang="en-US" sz="3000">
                <a:latin typeface="Cambria" charset="0"/>
                <a:ea typeface="Cambria" charset="0"/>
                <a:cs typeface="Cambria" charset="0"/>
              </a:rPr>
              <a:t>’” (NKJV)</a:t>
            </a:r>
          </a:p>
        </p:txBody>
      </p:sp>
      <p:pic>
        <p:nvPicPr>
          <p:cNvPr id="7172" name="Picture 3" descr="twelve spies.jpg"/>
          <p:cNvPicPr>
            <a:picLocks noChangeAspect="1"/>
          </p:cNvPicPr>
          <p:nvPr/>
        </p:nvPicPr>
        <p:blipFill>
          <a:blip r:embed="rId2"/>
          <a:srcRect l="7568" t="2745" r="3796" b="19212"/>
          <a:stretch>
            <a:fillRect/>
          </a:stretch>
        </p:blipFill>
        <p:spPr bwMode="auto">
          <a:xfrm>
            <a:off x="5562600" y="1143000"/>
            <a:ext cx="3581400" cy="4800600"/>
          </a:xfrm>
          <a:prstGeom prst="rect">
            <a:avLst/>
          </a:prstGeom>
          <a:noFill/>
          <a:ln w="9525">
            <a:noFill/>
            <a:miter lim="800000"/>
            <a:headEnd/>
            <a:tailEnd/>
          </a:ln>
          <a:effectLst>
            <a:outerShdw blurRad="50800" dist="38100" dir="10800000">
              <a:srgbClr val="000000">
                <a:alpha val="43000"/>
              </a:srgbClr>
            </a:outerShdw>
          </a:effectLst>
        </p:spPr>
      </p:pic>
      <p:grpSp>
        <p:nvGrpSpPr>
          <p:cNvPr id="3" name="Group 11"/>
          <p:cNvGrpSpPr/>
          <p:nvPr/>
        </p:nvGrpSpPr>
        <p:grpSpPr>
          <a:xfrm>
            <a:off x="0" y="5943600"/>
            <a:ext cx="9144000" cy="914400"/>
            <a:chOff x="0" y="5943600"/>
            <a:chExt cx="9144000" cy="914400"/>
          </a:xfrm>
          <a:effectLst>
            <a:outerShdw blurRad="50800" dist="38100" dir="16440000">
              <a:srgbClr val="000000">
                <a:alpha val="43000"/>
              </a:srgbClr>
            </a:outerShdw>
          </a:effectLst>
        </p:grpSpPr>
        <p:pic>
          <p:nvPicPr>
            <p:cNvPr id="9" name="Picture 8"/>
            <p:cNvPicPr>
              <a:picLocks noChangeAspect="1"/>
            </p:cNvPicPr>
            <p:nvPr/>
          </p:nvPicPr>
          <p:blipFill>
            <a:blip r:embed="rId3"/>
            <a:srcRect l="25000" t="33333" b="40000"/>
            <a:stretch>
              <a:fillRect/>
            </a:stretch>
          </p:blipFill>
          <p:spPr>
            <a:xfrm rot="10800000">
              <a:off x="4572000" y="5943600"/>
              <a:ext cx="4572000" cy="914400"/>
            </a:xfrm>
            <a:prstGeom prst="rect">
              <a:avLst/>
            </a:prstGeom>
            <a:effectLst/>
          </p:spPr>
        </p:pic>
        <p:pic>
          <p:nvPicPr>
            <p:cNvPr id="10" name="Picture 9"/>
            <p:cNvPicPr>
              <a:picLocks noChangeAspect="1"/>
            </p:cNvPicPr>
            <p:nvPr/>
          </p:nvPicPr>
          <p:blipFill>
            <a:blip r:embed="rId3"/>
            <a:srcRect l="25000" t="33333" b="40000"/>
            <a:stretch>
              <a:fillRect/>
            </a:stretch>
          </p:blipFill>
          <p:spPr>
            <a:xfrm rot="10800000">
              <a:off x="1828800" y="5943600"/>
              <a:ext cx="4572000" cy="914400"/>
            </a:xfrm>
            <a:prstGeom prst="rect">
              <a:avLst/>
            </a:prstGeom>
            <a:effectLst/>
          </p:spPr>
        </p:pic>
        <p:pic>
          <p:nvPicPr>
            <p:cNvPr id="11" name="Picture 10"/>
            <p:cNvPicPr>
              <a:picLocks noChangeAspect="1"/>
            </p:cNvPicPr>
            <p:nvPr/>
          </p:nvPicPr>
          <p:blipFill>
            <a:blip r:embed="rId3"/>
            <a:srcRect l="25000" t="33333" b="40000"/>
            <a:stretch>
              <a:fillRect/>
            </a:stretch>
          </p:blipFill>
          <p:spPr>
            <a:xfrm rot="10800000">
              <a:off x="0" y="5943600"/>
              <a:ext cx="4572000" cy="914400"/>
            </a:xfrm>
            <a:prstGeom prst="rect">
              <a:avLst/>
            </a:prstGeom>
            <a:effectLst/>
          </p:spPr>
        </p:pic>
      </p:gr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Rectangle 12"/>
          <p:cNvSpPr/>
          <p:nvPr/>
        </p:nvSpPr>
        <p:spPr>
          <a:xfrm>
            <a:off x="0" y="0"/>
            <a:ext cx="9144000" cy="1143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0" y="0"/>
            <a:ext cx="9144000" cy="1143000"/>
          </a:xfrm>
          <a:solidFill>
            <a:schemeClr val="tx1"/>
          </a:solidFill>
        </p:spPr>
        <p:txBody>
          <a:bodyPr rtlCol="0">
            <a:normAutofit/>
          </a:bodyPr>
          <a:lstStyle/>
          <a:p>
            <a:pPr eaLnBrk="1" fontAlgn="auto" hangingPunct="1">
              <a:spcAft>
                <a:spcPts val="0"/>
              </a:spcAft>
              <a:defRPr/>
            </a:pPr>
            <a:r>
              <a:rPr lang="en-US" sz="5000" b="1" dirty="0" smtClean="0">
                <a:solidFill>
                  <a:schemeClr val="bg1"/>
                </a:solidFill>
                <a:effectLst>
                  <a:outerShdw blurRad="38100" dist="38100" dir="2700000" algn="tl">
                    <a:srgbClr val="000000">
                      <a:alpha val="43137"/>
                    </a:srgbClr>
                  </a:outerShdw>
                </a:effectLst>
                <a:latin typeface="Cambria"/>
                <a:ea typeface="+mj-ea"/>
                <a:cs typeface="Cambria"/>
              </a:rPr>
              <a:t>What The Spies Saw</a:t>
            </a:r>
            <a:endParaRPr lang="en-US" sz="5000" b="1" dirty="0">
              <a:solidFill>
                <a:schemeClr val="bg1"/>
              </a:solidFill>
              <a:effectLst>
                <a:outerShdw blurRad="38100" dist="38100" dir="2700000" algn="tl">
                  <a:srgbClr val="000000">
                    <a:alpha val="43137"/>
                  </a:srgbClr>
                </a:outerShdw>
              </a:effectLst>
              <a:latin typeface="Cambria"/>
              <a:ea typeface="+mj-ea"/>
              <a:cs typeface="Cambria"/>
            </a:endParaRPr>
          </a:p>
        </p:txBody>
      </p:sp>
      <p:sp>
        <p:nvSpPr>
          <p:cNvPr id="3" name="Content Placeholder 2"/>
          <p:cNvSpPr>
            <a:spLocks noGrp="1"/>
          </p:cNvSpPr>
          <p:nvPr>
            <p:ph idx="1"/>
          </p:nvPr>
        </p:nvSpPr>
        <p:spPr>
          <a:xfrm>
            <a:off x="152400" y="1828800"/>
            <a:ext cx="5105400" cy="4800600"/>
          </a:xfrm>
        </p:spPr>
        <p:txBody>
          <a:bodyPr/>
          <a:lstStyle/>
          <a:p>
            <a:pPr marL="458788" indent="-458788" eaLnBrk="1" hangingPunct="1">
              <a:buClr>
                <a:schemeClr val="accent2">
                  <a:lumMod val="50000"/>
                </a:schemeClr>
              </a:buClr>
              <a:buSzPct val="80000"/>
              <a:buFont typeface="Wingdings" charset="2"/>
              <a:buChar char="u"/>
              <a:defRPr/>
            </a:pPr>
            <a:r>
              <a:rPr lang="en-US" sz="3600" b="1" dirty="0" smtClean="0">
                <a:latin typeface="Cambria"/>
                <a:ea typeface="+mn-ea"/>
                <a:cs typeface="Cambria"/>
              </a:rPr>
              <a:t>These men were leaders in their tribes.</a:t>
            </a:r>
          </a:p>
          <a:p>
            <a:pPr marL="458788" indent="-458788" eaLnBrk="1" hangingPunct="1">
              <a:buClr>
                <a:schemeClr val="accent2">
                  <a:lumMod val="50000"/>
                </a:schemeClr>
              </a:buClr>
              <a:buSzPct val="80000"/>
              <a:buFont typeface="Wingdings" charset="2"/>
              <a:buChar char="u"/>
              <a:defRPr/>
            </a:pPr>
            <a:r>
              <a:rPr lang="en-US" sz="3600" b="1" dirty="0" smtClean="0">
                <a:latin typeface="Cambria"/>
                <a:ea typeface="+mn-ea"/>
                <a:cs typeface="Cambria"/>
              </a:rPr>
              <a:t>They were not novices.</a:t>
            </a:r>
            <a:endParaRPr lang="en-US" sz="3000" dirty="0">
              <a:latin typeface="Cambria"/>
              <a:ea typeface="+mn-ea"/>
              <a:cs typeface="Cambria"/>
            </a:endParaRPr>
          </a:p>
        </p:txBody>
      </p:sp>
      <p:pic>
        <p:nvPicPr>
          <p:cNvPr id="7172" name="Picture 3" descr="twelve spies.jpg"/>
          <p:cNvPicPr>
            <a:picLocks noChangeAspect="1"/>
          </p:cNvPicPr>
          <p:nvPr/>
        </p:nvPicPr>
        <p:blipFill>
          <a:blip r:embed="rId2"/>
          <a:srcRect l="7568" t="2745" r="3796" b="19212"/>
          <a:stretch>
            <a:fillRect/>
          </a:stretch>
        </p:blipFill>
        <p:spPr bwMode="auto">
          <a:xfrm>
            <a:off x="5562600" y="1143000"/>
            <a:ext cx="3581400" cy="4800600"/>
          </a:xfrm>
          <a:prstGeom prst="rect">
            <a:avLst/>
          </a:prstGeom>
          <a:noFill/>
          <a:ln w="9525">
            <a:noFill/>
            <a:miter lim="800000"/>
            <a:headEnd/>
            <a:tailEnd/>
          </a:ln>
          <a:effectLst>
            <a:outerShdw blurRad="50800" dist="38100" dir="10800000">
              <a:srgbClr val="000000">
                <a:alpha val="43000"/>
              </a:srgbClr>
            </a:outerShdw>
          </a:effectLst>
        </p:spPr>
      </p:pic>
      <p:grpSp>
        <p:nvGrpSpPr>
          <p:cNvPr id="4" name="Group 11"/>
          <p:cNvGrpSpPr/>
          <p:nvPr/>
        </p:nvGrpSpPr>
        <p:grpSpPr>
          <a:xfrm>
            <a:off x="0" y="5943600"/>
            <a:ext cx="9144000" cy="914400"/>
            <a:chOff x="0" y="5943600"/>
            <a:chExt cx="9144000" cy="914400"/>
          </a:xfrm>
          <a:effectLst>
            <a:outerShdw blurRad="50800" dist="38100" dir="16440000">
              <a:srgbClr val="000000">
                <a:alpha val="43000"/>
              </a:srgbClr>
            </a:outerShdw>
          </a:effectLst>
        </p:grpSpPr>
        <p:pic>
          <p:nvPicPr>
            <p:cNvPr id="9" name="Picture 8"/>
            <p:cNvPicPr>
              <a:picLocks noChangeAspect="1"/>
            </p:cNvPicPr>
            <p:nvPr/>
          </p:nvPicPr>
          <p:blipFill>
            <a:blip r:embed="rId3"/>
            <a:srcRect l="25000" t="33333" b="40000"/>
            <a:stretch>
              <a:fillRect/>
            </a:stretch>
          </p:blipFill>
          <p:spPr>
            <a:xfrm rot="10800000">
              <a:off x="4572000" y="5943600"/>
              <a:ext cx="4572000" cy="914400"/>
            </a:xfrm>
            <a:prstGeom prst="rect">
              <a:avLst/>
            </a:prstGeom>
            <a:effectLst/>
          </p:spPr>
        </p:pic>
        <p:pic>
          <p:nvPicPr>
            <p:cNvPr id="10" name="Picture 9"/>
            <p:cNvPicPr>
              <a:picLocks noChangeAspect="1"/>
            </p:cNvPicPr>
            <p:nvPr/>
          </p:nvPicPr>
          <p:blipFill>
            <a:blip r:embed="rId3"/>
            <a:srcRect l="25000" t="33333" b="40000"/>
            <a:stretch>
              <a:fillRect/>
            </a:stretch>
          </p:blipFill>
          <p:spPr>
            <a:xfrm rot="10800000">
              <a:off x="1828800" y="5943600"/>
              <a:ext cx="4572000" cy="914400"/>
            </a:xfrm>
            <a:prstGeom prst="rect">
              <a:avLst/>
            </a:prstGeom>
            <a:effectLst/>
          </p:spPr>
        </p:pic>
        <p:pic>
          <p:nvPicPr>
            <p:cNvPr id="11" name="Picture 10"/>
            <p:cNvPicPr>
              <a:picLocks noChangeAspect="1"/>
            </p:cNvPicPr>
            <p:nvPr/>
          </p:nvPicPr>
          <p:blipFill>
            <a:blip r:embed="rId3"/>
            <a:srcRect l="25000" t="33333" b="40000"/>
            <a:stretch>
              <a:fillRect/>
            </a:stretch>
          </p:blipFill>
          <p:spPr>
            <a:xfrm rot="10800000">
              <a:off x="0" y="5943600"/>
              <a:ext cx="4572000" cy="914400"/>
            </a:xfrm>
            <a:prstGeom prst="rect">
              <a:avLst/>
            </a:prstGeom>
            <a:effectLst/>
          </p:spPr>
        </p:pic>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Rectangle 12"/>
          <p:cNvSpPr/>
          <p:nvPr/>
        </p:nvSpPr>
        <p:spPr>
          <a:xfrm>
            <a:off x="0" y="0"/>
            <a:ext cx="9144000" cy="1143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0" y="0"/>
            <a:ext cx="9144000" cy="1143000"/>
          </a:xfrm>
          <a:solidFill>
            <a:schemeClr val="tx1"/>
          </a:solidFill>
        </p:spPr>
        <p:txBody>
          <a:bodyPr rtlCol="0">
            <a:normAutofit/>
          </a:bodyPr>
          <a:lstStyle/>
          <a:p>
            <a:pPr eaLnBrk="1" fontAlgn="auto" hangingPunct="1">
              <a:spcAft>
                <a:spcPts val="0"/>
              </a:spcAft>
              <a:defRPr/>
            </a:pPr>
            <a:r>
              <a:rPr lang="en-US" sz="5000" b="1" dirty="0" smtClean="0">
                <a:solidFill>
                  <a:schemeClr val="bg1"/>
                </a:solidFill>
                <a:effectLst>
                  <a:outerShdw blurRad="38100" dist="38100" dir="2700000" algn="tl">
                    <a:srgbClr val="000000">
                      <a:alpha val="43137"/>
                    </a:srgbClr>
                  </a:outerShdw>
                </a:effectLst>
                <a:latin typeface="Cambria"/>
                <a:ea typeface="+mj-ea"/>
                <a:cs typeface="Cambria"/>
              </a:rPr>
              <a:t>What The Spies Saw</a:t>
            </a:r>
            <a:endParaRPr lang="en-US" sz="5000" b="1" dirty="0">
              <a:solidFill>
                <a:schemeClr val="bg1"/>
              </a:solidFill>
              <a:effectLst>
                <a:outerShdw blurRad="38100" dist="38100" dir="2700000" algn="tl">
                  <a:srgbClr val="000000">
                    <a:alpha val="43137"/>
                  </a:srgbClr>
                </a:outerShdw>
              </a:effectLst>
              <a:latin typeface="Cambria"/>
              <a:ea typeface="+mj-ea"/>
              <a:cs typeface="Cambria"/>
            </a:endParaRPr>
          </a:p>
        </p:txBody>
      </p:sp>
      <p:sp>
        <p:nvSpPr>
          <p:cNvPr id="3" name="Content Placeholder 2"/>
          <p:cNvSpPr>
            <a:spLocks noGrp="1"/>
          </p:cNvSpPr>
          <p:nvPr>
            <p:ph idx="1"/>
          </p:nvPr>
        </p:nvSpPr>
        <p:spPr>
          <a:xfrm>
            <a:off x="152400" y="1219200"/>
            <a:ext cx="5105400" cy="5410200"/>
          </a:xfrm>
        </p:spPr>
        <p:txBody>
          <a:bodyPr/>
          <a:lstStyle/>
          <a:p>
            <a:pPr marL="0" indent="0" algn="ctr" eaLnBrk="1" hangingPunct="1">
              <a:buFont typeface="Arial" charset="0"/>
              <a:buNone/>
            </a:pPr>
            <a:r>
              <a:rPr lang="en-US" sz="3600" b="1">
                <a:latin typeface="Cambria" charset="0"/>
                <a:ea typeface="Cambria" charset="0"/>
                <a:cs typeface="Cambria" charset="0"/>
              </a:rPr>
              <a:t>Numbers 13:17-18</a:t>
            </a:r>
          </a:p>
          <a:p>
            <a:pPr marL="0" indent="0" eaLnBrk="1" hangingPunct="1">
              <a:buFont typeface="Arial" charset="0"/>
              <a:buNone/>
            </a:pPr>
            <a:r>
              <a:rPr lang="en-US" sz="3000">
                <a:latin typeface="Cambria" charset="0"/>
                <a:ea typeface="Cambria" charset="0"/>
                <a:cs typeface="Cambria" charset="0"/>
              </a:rPr>
              <a:t>“Then Moses sent them to spy out the land of Canaan, and said to them, ‘Go up this way into the South, and go up to the mountains,  and see what the land is like: whether the people who dwell in it are strong or weak, few or many.’”</a:t>
            </a:r>
          </a:p>
        </p:txBody>
      </p:sp>
      <p:pic>
        <p:nvPicPr>
          <p:cNvPr id="7172" name="Picture 3" descr="twelve spies.jpg"/>
          <p:cNvPicPr>
            <a:picLocks noChangeAspect="1"/>
          </p:cNvPicPr>
          <p:nvPr/>
        </p:nvPicPr>
        <p:blipFill>
          <a:blip r:embed="rId2"/>
          <a:srcRect l="7568" t="2745" r="3796" b="19212"/>
          <a:stretch>
            <a:fillRect/>
          </a:stretch>
        </p:blipFill>
        <p:spPr bwMode="auto">
          <a:xfrm>
            <a:off x="5562600" y="1143000"/>
            <a:ext cx="3581400" cy="4800600"/>
          </a:xfrm>
          <a:prstGeom prst="rect">
            <a:avLst/>
          </a:prstGeom>
          <a:noFill/>
          <a:ln w="9525">
            <a:noFill/>
            <a:miter lim="800000"/>
            <a:headEnd/>
            <a:tailEnd/>
          </a:ln>
          <a:effectLst>
            <a:outerShdw blurRad="50800" dist="38100" dir="10800000">
              <a:srgbClr val="000000">
                <a:alpha val="43000"/>
              </a:srgbClr>
            </a:outerShdw>
          </a:effectLst>
        </p:spPr>
      </p:pic>
      <p:grpSp>
        <p:nvGrpSpPr>
          <p:cNvPr id="4" name="Group 11"/>
          <p:cNvGrpSpPr/>
          <p:nvPr/>
        </p:nvGrpSpPr>
        <p:grpSpPr>
          <a:xfrm>
            <a:off x="0" y="5943600"/>
            <a:ext cx="9144000" cy="914400"/>
            <a:chOff x="0" y="5943600"/>
            <a:chExt cx="9144000" cy="914400"/>
          </a:xfrm>
          <a:effectLst>
            <a:outerShdw blurRad="50800" dist="38100" dir="16440000">
              <a:srgbClr val="000000">
                <a:alpha val="43000"/>
              </a:srgbClr>
            </a:outerShdw>
          </a:effectLst>
        </p:grpSpPr>
        <p:pic>
          <p:nvPicPr>
            <p:cNvPr id="9" name="Picture 8"/>
            <p:cNvPicPr>
              <a:picLocks noChangeAspect="1"/>
            </p:cNvPicPr>
            <p:nvPr/>
          </p:nvPicPr>
          <p:blipFill>
            <a:blip r:embed="rId3"/>
            <a:srcRect l="25000" t="33333" b="40000"/>
            <a:stretch>
              <a:fillRect/>
            </a:stretch>
          </p:blipFill>
          <p:spPr>
            <a:xfrm rot="10800000">
              <a:off x="4572000" y="5943600"/>
              <a:ext cx="4572000" cy="914400"/>
            </a:xfrm>
            <a:prstGeom prst="rect">
              <a:avLst/>
            </a:prstGeom>
            <a:effectLst/>
          </p:spPr>
        </p:pic>
        <p:pic>
          <p:nvPicPr>
            <p:cNvPr id="10" name="Picture 9"/>
            <p:cNvPicPr>
              <a:picLocks noChangeAspect="1"/>
            </p:cNvPicPr>
            <p:nvPr/>
          </p:nvPicPr>
          <p:blipFill>
            <a:blip r:embed="rId3"/>
            <a:srcRect l="25000" t="33333" b="40000"/>
            <a:stretch>
              <a:fillRect/>
            </a:stretch>
          </p:blipFill>
          <p:spPr>
            <a:xfrm rot="10800000">
              <a:off x="1828800" y="5943600"/>
              <a:ext cx="4572000" cy="914400"/>
            </a:xfrm>
            <a:prstGeom prst="rect">
              <a:avLst/>
            </a:prstGeom>
            <a:effectLst/>
          </p:spPr>
        </p:pic>
        <p:pic>
          <p:nvPicPr>
            <p:cNvPr id="11" name="Picture 10"/>
            <p:cNvPicPr>
              <a:picLocks noChangeAspect="1"/>
            </p:cNvPicPr>
            <p:nvPr/>
          </p:nvPicPr>
          <p:blipFill>
            <a:blip r:embed="rId3"/>
            <a:srcRect l="25000" t="33333" b="40000"/>
            <a:stretch>
              <a:fillRect/>
            </a:stretch>
          </p:blipFill>
          <p:spPr>
            <a:xfrm rot="10800000">
              <a:off x="0" y="5943600"/>
              <a:ext cx="4572000" cy="914400"/>
            </a:xfrm>
            <a:prstGeom prst="rect">
              <a:avLst/>
            </a:prstGeom>
            <a:effectLst/>
          </p:spPr>
        </p:pic>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Rectangle 12"/>
          <p:cNvSpPr/>
          <p:nvPr/>
        </p:nvSpPr>
        <p:spPr>
          <a:xfrm>
            <a:off x="0" y="0"/>
            <a:ext cx="9144000" cy="1143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0" y="0"/>
            <a:ext cx="9144000" cy="1143000"/>
          </a:xfrm>
          <a:solidFill>
            <a:schemeClr val="tx1"/>
          </a:solidFill>
        </p:spPr>
        <p:txBody>
          <a:bodyPr rtlCol="0">
            <a:normAutofit/>
          </a:bodyPr>
          <a:lstStyle/>
          <a:p>
            <a:pPr eaLnBrk="1" fontAlgn="auto" hangingPunct="1">
              <a:spcAft>
                <a:spcPts val="0"/>
              </a:spcAft>
              <a:defRPr/>
            </a:pPr>
            <a:r>
              <a:rPr lang="en-US" sz="5000" b="1" dirty="0" smtClean="0">
                <a:solidFill>
                  <a:schemeClr val="bg1"/>
                </a:solidFill>
                <a:effectLst>
                  <a:outerShdw blurRad="38100" dist="38100" dir="2700000" algn="tl">
                    <a:srgbClr val="000000">
                      <a:alpha val="43137"/>
                    </a:srgbClr>
                  </a:outerShdw>
                </a:effectLst>
                <a:latin typeface="Cambria"/>
                <a:ea typeface="+mj-ea"/>
                <a:cs typeface="Cambria"/>
              </a:rPr>
              <a:t>What The Spies Saw</a:t>
            </a:r>
            <a:endParaRPr lang="en-US" sz="5000" b="1" dirty="0">
              <a:solidFill>
                <a:schemeClr val="bg1"/>
              </a:solidFill>
              <a:effectLst>
                <a:outerShdw blurRad="38100" dist="38100" dir="2700000" algn="tl">
                  <a:srgbClr val="000000">
                    <a:alpha val="43137"/>
                  </a:srgbClr>
                </a:outerShdw>
              </a:effectLst>
              <a:latin typeface="Cambria"/>
              <a:ea typeface="+mj-ea"/>
              <a:cs typeface="Cambria"/>
            </a:endParaRPr>
          </a:p>
        </p:txBody>
      </p:sp>
      <p:sp>
        <p:nvSpPr>
          <p:cNvPr id="3" name="Content Placeholder 2"/>
          <p:cNvSpPr>
            <a:spLocks noGrp="1"/>
          </p:cNvSpPr>
          <p:nvPr>
            <p:ph idx="1"/>
          </p:nvPr>
        </p:nvSpPr>
        <p:spPr>
          <a:xfrm>
            <a:off x="152400" y="1219200"/>
            <a:ext cx="5105400" cy="5410200"/>
          </a:xfrm>
        </p:spPr>
        <p:txBody>
          <a:bodyPr/>
          <a:lstStyle/>
          <a:p>
            <a:pPr marL="0" indent="0" algn="ctr" eaLnBrk="1" hangingPunct="1">
              <a:buFont typeface="Arial" charset="0"/>
              <a:buNone/>
            </a:pPr>
            <a:r>
              <a:rPr lang="en-US" sz="3600" b="1">
                <a:latin typeface="Cambria" charset="0"/>
                <a:ea typeface="Cambria" charset="0"/>
                <a:cs typeface="Cambria" charset="0"/>
              </a:rPr>
              <a:t>Numbers 13:19-20</a:t>
            </a:r>
          </a:p>
          <a:p>
            <a:pPr marL="0" indent="0" eaLnBrk="1" hangingPunct="1">
              <a:buFont typeface="Arial" charset="0"/>
              <a:buNone/>
            </a:pPr>
            <a:r>
              <a:rPr lang="en-US" sz="2800">
                <a:latin typeface="Cambria" charset="0"/>
                <a:ea typeface="Cambria" charset="0"/>
                <a:cs typeface="Cambria" charset="0"/>
              </a:rPr>
              <a:t>“…whether the land they dwell in is good or bad; whether the cities they inhabit are like camps or strongholds;  whether the land is rich or poor; and whether there are forests there or not. Be of good courage. And bring some of the fruit of the land.”</a:t>
            </a:r>
          </a:p>
        </p:txBody>
      </p:sp>
      <p:pic>
        <p:nvPicPr>
          <p:cNvPr id="7172" name="Picture 3" descr="twelve spies.jpg"/>
          <p:cNvPicPr>
            <a:picLocks noChangeAspect="1"/>
          </p:cNvPicPr>
          <p:nvPr/>
        </p:nvPicPr>
        <p:blipFill>
          <a:blip r:embed="rId2"/>
          <a:srcRect l="7568" t="2745" r="3796" b="19212"/>
          <a:stretch>
            <a:fillRect/>
          </a:stretch>
        </p:blipFill>
        <p:spPr bwMode="auto">
          <a:xfrm>
            <a:off x="5562600" y="1143000"/>
            <a:ext cx="3581400" cy="4800600"/>
          </a:xfrm>
          <a:prstGeom prst="rect">
            <a:avLst/>
          </a:prstGeom>
          <a:noFill/>
          <a:ln w="9525">
            <a:noFill/>
            <a:miter lim="800000"/>
            <a:headEnd/>
            <a:tailEnd/>
          </a:ln>
          <a:effectLst>
            <a:outerShdw blurRad="50800" dist="38100" dir="10800000">
              <a:srgbClr val="000000">
                <a:alpha val="43000"/>
              </a:srgbClr>
            </a:outerShdw>
          </a:effectLst>
        </p:spPr>
      </p:pic>
      <p:grpSp>
        <p:nvGrpSpPr>
          <p:cNvPr id="4" name="Group 11"/>
          <p:cNvGrpSpPr/>
          <p:nvPr/>
        </p:nvGrpSpPr>
        <p:grpSpPr>
          <a:xfrm>
            <a:off x="0" y="5943600"/>
            <a:ext cx="9144000" cy="914400"/>
            <a:chOff x="0" y="5943600"/>
            <a:chExt cx="9144000" cy="914400"/>
          </a:xfrm>
          <a:effectLst>
            <a:outerShdw blurRad="50800" dist="38100" dir="16440000">
              <a:srgbClr val="000000">
                <a:alpha val="43000"/>
              </a:srgbClr>
            </a:outerShdw>
          </a:effectLst>
        </p:grpSpPr>
        <p:pic>
          <p:nvPicPr>
            <p:cNvPr id="9" name="Picture 8"/>
            <p:cNvPicPr>
              <a:picLocks noChangeAspect="1"/>
            </p:cNvPicPr>
            <p:nvPr/>
          </p:nvPicPr>
          <p:blipFill>
            <a:blip r:embed="rId3"/>
            <a:srcRect l="25000" t="33333" b="40000"/>
            <a:stretch>
              <a:fillRect/>
            </a:stretch>
          </p:blipFill>
          <p:spPr>
            <a:xfrm rot="10800000">
              <a:off x="4572000" y="5943600"/>
              <a:ext cx="4572000" cy="914400"/>
            </a:xfrm>
            <a:prstGeom prst="rect">
              <a:avLst/>
            </a:prstGeom>
            <a:effectLst/>
          </p:spPr>
        </p:pic>
        <p:pic>
          <p:nvPicPr>
            <p:cNvPr id="10" name="Picture 9"/>
            <p:cNvPicPr>
              <a:picLocks noChangeAspect="1"/>
            </p:cNvPicPr>
            <p:nvPr/>
          </p:nvPicPr>
          <p:blipFill>
            <a:blip r:embed="rId3"/>
            <a:srcRect l="25000" t="33333" b="40000"/>
            <a:stretch>
              <a:fillRect/>
            </a:stretch>
          </p:blipFill>
          <p:spPr>
            <a:xfrm rot="10800000">
              <a:off x="1828800" y="5943600"/>
              <a:ext cx="4572000" cy="914400"/>
            </a:xfrm>
            <a:prstGeom prst="rect">
              <a:avLst/>
            </a:prstGeom>
            <a:effectLst/>
          </p:spPr>
        </p:pic>
        <p:pic>
          <p:nvPicPr>
            <p:cNvPr id="11" name="Picture 10"/>
            <p:cNvPicPr>
              <a:picLocks noChangeAspect="1"/>
            </p:cNvPicPr>
            <p:nvPr/>
          </p:nvPicPr>
          <p:blipFill>
            <a:blip r:embed="rId3"/>
            <a:srcRect l="25000" t="33333" b="40000"/>
            <a:stretch>
              <a:fillRect/>
            </a:stretch>
          </p:blipFill>
          <p:spPr>
            <a:xfrm rot="10800000">
              <a:off x="0" y="5943600"/>
              <a:ext cx="4572000" cy="914400"/>
            </a:xfrm>
            <a:prstGeom prst="rect">
              <a:avLst/>
            </a:prstGeom>
            <a:effectLst/>
          </p:spPr>
        </p:pic>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Rectangle 12"/>
          <p:cNvSpPr/>
          <p:nvPr/>
        </p:nvSpPr>
        <p:spPr>
          <a:xfrm>
            <a:off x="0" y="0"/>
            <a:ext cx="9144000" cy="1143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0" y="0"/>
            <a:ext cx="9144000" cy="1143000"/>
          </a:xfrm>
          <a:solidFill>
            <a:schemeClr val="tx1"/>
          </a:solidFill>
        </p:spPr>
        <p:txBody>
          <a:bodyPr rtlCol="0">
            <a:normAutofit/>
          </a:bodyPr>
          <a:lstStyle/>
          <a:p>
            <a:pPr eaLnBrk="1" fontAlgn="auto" hangingPunct="1">
              <a:spcAft>
                <a:spcPts val="0"/>
              </a:spcAft>
              <a:defRPr/>
            </a:pPr>
            <a:r>
              <a:rPr lang="en-US" sz="5000" b="1" dirty="0" smtClean="0">
                <a:solidFill>
                  <a:schemeClr val="bg1"/>
                </a:solidFill>
                <a:effectLst>
                  <a:outerShdw blurRad="38100" dist="38100" dir="2700000" algn="tl">
                    <a:srgbClr val="000000">
                      <a:alpha val="43137"/>
                    </a:srgbClr>
                  </a:outerShdw>
                </a:effectLst>
                <a:latin typeface="Cambria"/>
                <a:ea typeface="+mj-ea"/>
                <a:cs typeface="Cambria"/>
              </a:rPr>
              <a:t>What The Spies Saw</a:t>
            </a:r>
            <a:endParaRPr lang="en-US" sz="5000" b="1" dirty="0">
              <a:solidFill>
                <a:schemeClr val="bg1"/>
              </a:solidFill>
              <a:effectLst>
                <a:outerShdw blurRad="38100" dist="38100" dir="2700000" algn="tl">
                  <a:srgbClr val="000000">
                    <a:alpha val="43137"/>
                  </a:srgbClr>
                </a:outerShdw>
              </a:effectLst>
              <a:latin typeface="Cambria"/>
              <a:ea typeface="+mj-ea"/>
              <a:cs typeface="Cambria"/>
            </a:endParaRPr>
          </a:p>
        </p:txBody>
      </p:sp>
      <p:sp>
        <p:nvSpPr>
          <p:cNvPr id="3" name="Content Placeholder 2"/>
          <p:cNvSpPr>
            <a:spLocks noGrp="1"/>
          </p:cNvSpPr>
          <p:nvPr>
            <p:ph idx="1"/>
          </p:nvPr>
        </p:nvSpPr>
        <p:spPr>
          <a:xfrm>
            <a:off x="152400" y="1600200"/>
            <a:ext cx="5105400" cy="5029200"/>
          </a:xfrm>
        </p:spPr>
        <p:txBody>
          <a:bodyPr/>
          <a:lstStyle/>
          <a:p>
            <a:pPr marL="458788" indent="-458788" eaLnBrk="1" hangingPunct="1">
              <a:buClr>
                <a:schemeClr val="accent2">
                  <a:lumMod val="50000"/>
                </a:schemeClr>
              </a:buClr>
              <a:buSzPct val="80000"/>
              <a:buFont typeface="Wingdings" charset="2"/>
              <a:buChar char="u"/>
              <a:defRPr/>
            </a:pPr>
            <a:r>
              <a:rPr lang="en-US" sz="3600" b="1" dirty="0" smtClean="0">
                <a:latin typeface="Cambria"/>
                <a:ea typeface="+mn-ea"/>
                <a:cs typeface="Cambria"/>
              </a:rPr>
              <a:t>Their job was to spy out the land that God had promised them.</a:t>
            </a:r>
          </a:p>
          <a:p>
            <a:pPr marL="458788" indent="-458788" eaLnBrk="1" hangingPunct="1">
              <a:buClr>
                <a:schemeClr val="accent2">
                  <a:lumMod val="50000"/>
                </a:schemeClr>
              </a:buClr>
              <a:buSzPct val="80000"/>
              <a:buFont typeface="Wingdings" charset="2"/>
              <a:buChar char="u"/>
              <a:defRPr/>
            </a:pPr>
            <a:r>
              <a:rPr lang="en-US" sz="3600" b="1" dirty="0" smtClean="0">
                <a:latin typeface="Cambria"/>
                <a:ea typeface="+mn-ea"/>
                <a:cs typeface="Cambria"/>
              </a:rPr>
              <a:t>They were to assess all of the qualities of the people and land.</a:t>
            </a:r>
          </a:p>
        </p:txBody>
      </p:sp>
      <p:pic>
        <p:nvPicPr>
          <p:cNvPr id="7172" name="Picture 3" descr="twelve spies.jpg"/>
          <p:cNvPicPr>
            <a:picLocks noChangeAspect="1"/>
          </p:cNvPicPr>
          <p:nvPr/>
        </p:nvPicPr>
        <p:blipFill>
          <a:blip r:embed="rId2"/>
          <a:srcRect l="7568" t="2745" r="3796" b="19212"/>
          <a:stretch>
            <a:fillRect/>
          </a:stretch>
        </p:blipFill>
        <p:spPr bwMode="auto">
          <a:xfrm>
            <a:off x="5562600" y="1143000"/>
            <a:ext cx="3581400" cy="4800600"/>
          </a:xfrm>
          <a:prstGeom prst="rect">
            <a:avLst/>
          </a:prstGeom>
          <a:noFill/>
          <a:ln w="9525">
            <a:noFill/>
            <a:miter lim="800000"/>
            <a:headEnd/>
            <a:tailEnd/>
          </a:ln>
          <a:effectLst>
            <a:outerShdw blurRad="50800" dist="38100" dir="10800000">
              <a:srgbClr val="000000">
                <a:alpha val="43000"/>
              </a:srgbClr>
            </a:outerShdw>
          </a:effectLst>
        </p:spPr>
      </p:pic>
      <p:grpSp>
        <p:nvGrpSpPr>
          <p:cNvPr id="4" name="Group 11"/>
          <p:cNvGrpSpPr/>
          <p:nvPr/>
        </p:nvGrpSpPr>
        <p:grpSpPr>
          <a:xfrm>
            <a:off x="0" y="5943600"/>
            <a:ext cx="9144000" cy="914400"/>
            <a:chOff x="0" y="5943600"/>
            <a:chExt cx="9144000" cy="914400"/>
          </a:xfrm>
          <a:effectLst>
            <a:outerShdw blurRad="50800" dist="38100" dir="16440000">
              <a:srgbClr val="000000">
                <a:alpha val="43000"/>
              </a:srgbClr>
            </a:outerShdw>
          </a:effectLst>
        </p:grpSpPr>
        <p:pic>
          <p:nvPicPr>
            <p:cNvPr id="9" name="Picture 8"/>
            <p:cNvPicPr>
              <a:picLocks noChangeAspect="1"/>
            </p:cNvPicPr>
            <p:nvPr/>
          </p:nvPicPr>
          <p:blipFill>
            <a:blip r:embed="rId3"/>
            <a:srcRect l="25000" t="33333" b="40000"/>
            <a:stretch>
              <a:fillRect/>
            </a:stretch>
          </p:blipFill>
          <p:spPr>
            <a:xfrm rot="10800000">
              <a:off x="4572000" y="5943600"/>
              <a:ext cx="4572000" cy="914400"/>
            </a:xfrm>
            <a:prstGeom prst="rect">
              <a:avLst/>
            </a:prstGeom>
            <a:effectLst/>
          </p:spPr>
        </p:pic>
        <p:pic>
          <p:nvPicPr>
            <p:cNvPr id="10" name="Picture 9"/>
            <p:cNvPicPr>
              <a:picLocks noChangeAspect="1"/>
            </p:cNvPicPr>
            <p:nvPr/>
          </p:nvPicPr>
          <p:blipFill>
            <a:blip r:embed="rId3"/>
            <a:srcRect l="25000" t="33333" b="40000"/>
            <a:stretch>
              <a:fillRect/>
            </a:stretch>
          </p:blipFill>
          <p:spPr>
            <a:xfrm rot="10800000">
              <a:off x="1828800" y="5943600"/>
              <a:ext cx="4572000" cy="914400"/>
            </a:xfrm>
            <a:prstGeom prst="rect">
              <a:avLst/>
            </a:prstGeom>
            <a:effectLst/>
          </p:spPr>
        </p:pic>
        <p:pic>
          <p:nvPicPr>
            <p:cNvPr id="11" name="Picture 10"/>
            <p:cNvPicPr>
              <a:picLocks noChangeAspect="1"/>
            </p:cNvPicPr>
            <p:nvPr/>
          </p:nvPicPr>
          <p:blipFill>
            <a:blip r:embed="rId3"/>
            <a:srcRect l="25000" t="33333" b="40000"/>
            <a:stretch>
              <a:fillRect/>
            </a:stretch>
          </p:blipFill>
          <p:spPr>
            <a:xfrm rot="10800000">
              <a:off x="0" y="5943600"/>
              <a:ext cx="4572000" cy="914400"/>
            </a:xfrm>
            <a:prstGeom prst="rect">
              <a:avLst/>
            </a:prstGeom>
            <a:effectLst/>
          </p:spPr>
        </p:pic>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2706" name="Picture 4" descr="SpiesInCanaan.jpg"/>
          <p:cNvPicPr>
            <a:picLocks noChangeAspect="1"/>
          </p:cNvPicPr>
          <p:nvPr/>
        </p:nvPicPr>
        <p:blipFill>
          <a:blip r:embed="rId2"/>
          <a:srcRect/>
          <a:stretch>
            <a:fillRect/>
          </a:stretch>
        </p:blipFill>
        <p:spPr bwMode="auto">
          <a:xfrm>
            <a:off x="0" y="1143000"/>
            <a:ext cx="3521075" cy="4800600"/>
          </a:xfrm>
          <a:prstGeom prst="rect">
            <a:avLst/>
          </a:prstGeom>
          <a:noFill/>
          <a:ln w="9525">
            <a:noFill/>
            <a:miter lim="800000"/>
            <a:headEnd/>
            <a:tailEnd/>
          </a:ln>
        </p:spPr>
      </p:pic>
      <p:sp>
        <p:nvSpPr>
          <p:cNvPr id="13" name="Rectangle 12"/>
          <p:cNvSpPr/>
          <p:nvPr/>
        </p:nvSpPr>
        <p:spPr>
          <a:xfrm>
            <a:off x="0" y="0"/>
            <a:ext cx="9144000" cy="1143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0" y="0"/>
            <a:ext cx="9144000" cy="1143000"/>
          </a:xfrm>
          <a:solidFill>
            <a:schemeClr val="tx1"/>
          </a:solidFill>
        </p:spPr>
        <p:txBody>
          <a:bodyPr rtlCol="0">
            <a:normAutofit/>
          </a:bodyPr>
          <a:lstStyle/>
          <a:p>
            <a:pPr eaLnBrk="1" fontAlgn="auto" hangingPunct="1">
              <a:spcAft>
                <a:spcPts val="0"/>
              </a:spcAft>
              <a:defRPr/>
            </a:pPr>
            <a:r>
              <a:rPr lang="en-US" sz="5000" b="1" dirty="0" smtClean="0">
                <a:solidFill>
                  <a:schemeClr val="bg1"/>
                </a:solidFill>
                <a:effectLst>
                  <a:outerShdw blurRad="38100" dist="38100" dir="2700000" algn="tl">
                    <a:srgbClr val="000000">
                      <a:alpha val="43137"/>
                    </a:srgbClr>
                  </a:outerShdw>
                </a:effectLst>
                <a:latin typeface="Cambria"/>
                <a:ea typeface="+mj-ea"/>
                <a:cs typeface="Cambria"/>
              </a:rPr>
              <a:t>What The Spies Saw</a:t>
            </a:r>
            <a:endParaRPr lang="en-US" sz="5000" b="1" dirty="0">
              <a:solidFill>
                <a:schemeClr val="bg1"/>
              </a:solidFill>
              <a:effectLst>
                <a:outerShdw blurRad="38100" dist="38100" dir="2700000" algn="tl">
                  <a:srgbClr val="000000">
                    <a:alpha val="43137"/>
                  </a:srgbClr>
                </a:outerShdw>
              </a:effectLst>
              <a:latin typeface="Cambria"/>
              <a:ea typeface="+mj-ea"/>
              <a:cs typeface="Cambria"/>
            </a:endParaRPr>
          </a:p>
        </p:txBody>
      </p:sp>
      <p:sp>
        <p:nvSpPr>
          <p:cNvPr id="3" name="Content Placeholder 2"/>
          <p:cNvSpPr>
            <a:spLocks noGrp="1"/>
          </p:cNvSpPr>
          <p:nvPr>
            <p:ph idx="1"/>
          </p:nvPr>
        </p:nvSpPr>
        <p:spPr>
          <a:xfrm>
            <a:off x="3733800" y="1371600"/>
            <a:ext cx="5257800" cy="5257800"/>
          </a:xfrm>
        </p:spPr>
        <p:txBody>
          <a:bodyPr/>
          <a:lstStyle/>
          <a:p>
            <a:pPr marL="0" indent="0" algn="ctr" eaLnBrk="1" hangingPunct="1">
              <a:buFont typeface="Arial" charset="0"/>
              <a:buNone/>
            </a:pPr>
            <a:r>
              <a:rPr lang="en-US" sz="3600" b="1">
                <a:latin typeface="Cambria" charset="0"/>
                <a:ea typeface="Cambria" charset="0"/>
                <a:cs typeface="Cambria" charset="0"/>
              </a:rPr>
              <a:t>Numbers 13:21</a:t>
            </a:r>
          </a:p>
          <a:p>
            <a:pPr marL="0" indent="0" eaLnBrk="1" hangingPunct="1">
              <a:buFont typeface="Arial" charset="0"/>
              <a:buNone/>
            </a:pPr>
            <a:r>
              <a:rPr lang="en-US" sz="3100">
                <a:latin typeface="Cambria" charset="0"/>
                <a:ea typeface="Cambria" charset="0"/>
                <a:cs typeface="Cambria" charset="0"/>
              </a:rPr>
              <a:t>“So they went up and spied out the land from the Wilderness of Zin as far as Rehob, near the entrance of Hamath. And they went up through the South and came to Hebron”</a:t>
            </a:r>
          </a:p>
        </p:txBody>
      </p:sp>
      <p:grpSp>
        <p:nvGrpSpPr>
          <p:cNvPr id="4" name="Group 11"/>
          <p:cNvGrpSpPr/>
          <p:nvPr/>
        </p:nvGrpSpPr>
        <p:grpSpPr>
          <a:xfrm>
            <a:off x="0" y="5943600"/>
            <a:ext cx="9144000" cy="914400"/>
            <a:chOff x="0" y="5943600"/>
            <a:chExt cx="9144000" cy="914400"/>
          </a:xfrm>
          <a:effectLst>
            <a:outerShdw blurRad="50800" dist="38100" dir="16440000">
              <a:srgbClr val="000000">
                <a:alpha val="43000"/>
              </a:srgbClr>
            </a:outerShdw>
          </a:effectLst>
        </p:grpSpPr>
        <p:pic>
          <p:nvPicPr>
            <p:cNvPr id="9" name="Picture 8"/>
            <p:cNvPicPr>
              <a:picLocks noChangeAspect="1"/>
            </p:cNvPicPr>
            <p:nvPr/>
          </p:nvPicPr>
          <p:blipFill>
            <a:blip r:embed="rId3"/>
            <a:srcRect l="25000" t="33333" b="40000"/>
            <a:stretch>
              <a:fillRect/>
            </a:stretch>
          </p:blipFill>
          <p:spPr>
            <a:xfrm rot="10800000">
              <a:off x="4572000" y="5943600"/>
              <a:ext cx="4572000" cy="914400"/>
            </a:xfrm>
            <a:prstGeom prst="rect">
              <a:avLst/>
            </a:prstGeom>
            <a:effectLst/>
          </p:spPr>
        </p:pic>
        <p:pic>
          <p:nvPicPr>
            <p:cNvPr id="10" name="Picture 9"/>
            <p:cNvPicPr>
              <a:picLocks noChangeAspect="1"/>
            </p:cNvPicPr>
            <p:nvPr/>
          </p:nvPicPr>
          <p:blipFill>
            <a:blip r:embed="rId3"/>
            <a:srcRect l="25000" t="33333" b="40000"/>
            <a:stretch>
              <a:fillRect/>
            </a:stretch>
          </p:blipFill>
          <p:spPr>
            <a:xfrm rot="10800000">
              <a:off x="1828800" y="5943600"/>
              <a:ext cx="4572000" cy="914400"/>
            </a:xfrm>
            <a:prstGeom prst="rect">
              <a:avLst/>
            </a:prstGeom>
            <a:effectLst/>
          </p:spPr>
        </p:pic>
        <p:pic>
          <p:nvPicPr>
            <p:cNvPr id="11" name="Picture 10"/>
            <p:cNvPicPr>
              <a:picLocks noChangeAspect="1"/>
            </p:cNvPicPr>
            <p:nvPr/>
          </p:nvPicPr>
          <p:blipFill>
            <a:blip r:embed="rId3"/>
            <a:srcRect l="25000" t="33333" b="40000"/>
            <a:stretch>
              <a:fillRect/>
            </a:stretch>
          </p:blipFill>
          <p:spPr>
            <a:xfrm rot="10800000">
              <a:off x="0" y="5943600"/>
              <a:ext cx="4572000" cy="914400"/>
            </a:xfrm>
            <a:prstGeom prst="rect">
              <a:avLst/>
            </a:prstGeom>
            <a:effectLst/>
          </p:spPr>
        </p:pic>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2" name="Picture 4" descr="spies with grapes.jpg"/>
          <p:cNvPicPr>
            <a:picLocks noChangeAspect="1"/>
          </p:cNvPicPr>
          <p:nvPr/>
        </p:nvPicPr>
        <p:blipFill>
          <a:blip r:embed="rId2"/>
          <a:srcRect l="22147" r="12795"/>
          <a:stretch>
            <a:fillRect/>
          </a:stretch>
        </p:blipFill>
        <p:spPr bwMode="auto">
          <a:xfrm>
            <a:off x="5562600" y="1143000"/>
            <a:ext cx="3581400" cy="4800600"/>
          </a:xfrm>
          <a:prstGeom prst="rect">
            <a:avLst/>
          </a:prstGeom>
          <a:noFill/>
          <a:ln w="9525">
            <a:noFill/>
            <a:miter lim="800000"/>
            <a:headEnd/>
            <a:tailEnd/>
          </a:ln>
          <a:effectLst>
            <a:outerShdw blurRad="50800" dist="38100" dir="11100000">
              <a:srgbClr val="000000">
                <a:alpha val="43000"/>
              </a:srgbClr>
            </a:outerShdw>
          </a:effectLst>
        </p:spPr>
      </p:pic>
      <p:sp>
        <p:nvSpPr>
          <p:cNvPr id="13" name="Rectangle 12"/>
          <p:cNvSpPr/>
          <p:nvPr/>
        </p:nvSpPr>
        <p:spPr>
          <a:xfrm>
            <a:off x="0" y="0"/>
            <a:ext cx="9144000" cy="1143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0" y="0"/>
            <a:ext cx="9144000" cy="1143000"/>
          </a:xfrm>
          <a:solidFill>
            <a:schemeClr val="tx1"/>
          </a:solidFill>
        </p:spPr>
        <p:txBody>
          <a:bodyPr rtlCol="0">
            <a:normAutofit/>
          </a:bodyPr>
          <a:lstStyle/>
          <a:p>
            <a:pPr eaLnBrk="1" fontAlgn="auto" hangingPunct="1">
              <a:spcAft>
                <a:spcPts val="0"/>
              </a:spcAft>
              <a:defRPr/>
            </a:pPr>
            <a:r>
              <a:rPr lang="en-US" sz="5000" b="1" dirty="0" smtClean="0">
                <a:solidFill>
                  <a:schemeClr val="bg1"/>
                </a:solidFill>
                <a:effectLst>
                  <a:outerShdw blurRad="38100" dist="38100" dir="2700000" algn="tl">
                    <a:srgbClr val="000000">
                      <a:alpha val="43137"/>
                    </a:srgbClr>
                  </a:outerShdw>
                </a:effectLst>
                <a:latin typeface="Cambria"/>
                <a:ea typeface="+mj-ea"/>
                <a:cs typeface="Cambria"/>
              </a:rPr>
              <a:t>The Report of the Spies</a:t>
            </a:r>
            <a:endParaRPr lang="en-US" sz="5000" b="1" dirty="0">
              <a:solidFill>
                <a:schemeClr val="bg1"/>
              </a:solidFill>
              <a:effectLst>
                <a:outerShdw blurRad="38100" dist="38100" dir="2700000" algn="tl">
                  <a:srgbClr val="000000">
                    <a:alpha val="43137"/>
                  </a:srgbClr>
                </a:outerShdw>
              </a:effectLst>
              <a:latin typeface="Cambria"/>
              <a:ea typeface="+mj-ea"/>
              <a:cs typeface="Cambria"/>
            </a:endParaRPr>
          </a:p>
        </p:txBody>
      </p:sp>
      <p:sp>
        <p:nvSpPr>
          <p:cNvPr id="3" name="Content Placeholder 2"/>
          <p:cNvSpPr>
            <a:spLocks noGrp="1"/>
          </p:cNvSpPr>
          <p:nvPr>
            <p:ph idx="1"/>
          </p:nvPr>
        </p:nvSpPr>
        <p:spPr>
          <a:xfrm>
            <a:off x="152400" y="1295400"/>
            <a:ext cx="5105400" cy="5334000"/>
          </a:xfrm>
        </p:spPr>
        <p:txBody>
          <a:bodyPr/>
          <a:lstStyle/>
          <a:p>
            <a:pPr marL="0" indent="0" algn="ctr" eaLnBrk="1" hangingPunct="1">
              <a:lnSpc>
                <a:spcPct val="90000"/>
              </a:lnSpc>
              <a:buFont typeface="Arial" charset="0"/>
              <a:buNone/>
            </a:pPr>
            <a:r>
              <a:rPr lang="en-US" sz="3600" b="1" dirty="0">
                <a:latin typeface="Cambria" charset="0"/>
                <a:ea typeface="Cambria" charset="0"/>
                <a:cs typeface="Cambria" charset="0"/>
              </a:rPr>
              <a:t>Numbers 13:27 </a:t>
            </a:r>
          </a:p>
          <a:p>
            <a:pPr marL="0" indent="0" eaLnBrk="1" hangingPunct="1">
              <a:lnSpc>
                <a:spcPct val="90000"/>
              </a:lnSpc>
              <a:buFont typeface="Arial" charset="0"/>
              <a:buNone/>
            </a:pPr>
            <a:r>
              <a:rPr lang="en-US" sz="3000" dirty="0">
                <a:latin typeface="Cambria" charset="0"/>
                <a:ea typeface="Cambria" charset="0"/>
                <a:cs typeface="Cambria" charset="0"/>
              </a:rPr>
              <a:t>“We went to the land where you sent us. It truly flows with milk and honey, and this is its fruit.” (</a:t>
            </a:r>
            <a:r>
              <a:rPr lang="en-US" sz="3000" i="1" dirty="0">
                <a:latin typeface="Cambria" charset="0"/>
                <a:ea typeface="Cambria" charset="0"/>
                <a:cs typeface="Cambria" charset="0"/>
              </a:rPr>
              <a:t>The Ten</a:t>
            </a:r>
            <a:r>
              <a:rPr lang="en-US" sz="3000" dirty="0">
                <a:latin typeface="Cambria" charset="0"/>
                <a:ea typeface="Cambria" charset="0"/>
                <a:cs typeface="Cambria" charset="0"/>
              </a:rPr>
              <a:t>)</a:t>
            </a:r>
          </a:p>
          <a:p>
            <a:pPr marL="0" indent="0" algn="ctr" eaLnBrk="1" hangingPunct="1">
              <a:lnSpc>
                <a:spcPct val="90000"/>
              </a:lnSpc>
              <a:buFont typeface="Arial" charset="0"/>
              <a:buNone/>
            </a:pPr>
            <a:r>
              <a:rPr lang="en-US" sz="3600" b="1" dirty="0">
                <a:latin typeface="Cambria" charset="0"/>
                <a:ea typeface="Cambria" charset="0"/>
                <a:cs typeface="Cambria" charset="0"/>
              </a:rPr>
              <a:t>Numbers 14:27 </a:t>
            </a:r>
            <a:endParaRPr lang="en-US" sz="3600" b="1" dirty="0" smtClean="0">
              <a:latin typeface="Cambria" charset="0"/>
              <a:ea typeface="Cambria" charset="0"/>
              <a:cs typeface="Cambria" charset="0"/>
            </a:endParaRPr>
          </a:p>
          <a:p>
            <a:pPr marL="0" indent="0" eaLnBrk="1" hangingPunct="1">
              <a:lnSpc>
                <a:spcPct val="90000"/>
              </a:lnSpc>
              <a:buNone/>
            </a:pPr>
            <a:r>
              <a:rPr lang="en-US" sz="3000" dirty="0" smtClean="0">
                <a:latin typeface="Cambria" charset="0"/>
                <a:ea typeface="Cambria" charset="0"/>
                <a:cs typeface="Cambria" charset="0"/>
              </a:rPr>
              <a:t> “The land we passed through to spy out is an exceedingly good land.” (</a:t>
            </a:r>
            <a:r>
              <a:rPr lang="en-US" sz="3000" i="1" dirty="0" smtClean="0">
                <a:latin typeface="Cambria" charset="0"/>
                <a:ea typeface="Cambria" charset="0"/>
                <a:cs typeface="Cambria" charset="0"/>
              </a:rPr>
              <a:t>The Two</a:t>
            </a:r>
            <a:r>
              <a:rPr lang="en-US" sz="3000" dirty="0" smtClean="0">
                <a:latin typeface="Cambria" charset="0"/>
                <a:ea typeface="Cambria" charset="0"/>
                <a:cs typeface="Cambria" charset="0"/>
              </a:rPr>
              <a:t>)</a:t>
            </a:r>
            <a:endParaRPr lang="en-US" sz="3000" dirty="0">
              <a:latin typeface="Cambria" charset="0"/>
              <a:ea typeface="Cambria" charset="0"/>
              <a:cs typeface="Cambria" charset="0"/>
            </a:endParaRPr>
          </a:p>
        </p:txBody>
      </p:sp>
      <p:grpSp>
        <p:nvGrpSpPr>
          <p:cNvPr id="4" name="Group 11"/>
          <p:cNvGrpSpPr/>
          <p:nvPr/>
        </p:nvGrpSpPr>
        <p:grpSpPr>
          <a:xfrm>
            <a:off x="0" y="5943600"/>
            <a:ext cx="9144000" cy="914400"/>
            <a:chOff x="0" y="5943600"/>
            <a:chExt cx="9144000" cy="914400"/>
          </a:xfrm>
          <a:effectLst>
            <a:outerShdw blurRad="50800" dist="38100" dir="16440000">
              <a:srgbClr val="000000">
                <a:alpha val="43000"/>
              </a:srgbClr>
            </a:outerShdw>
          </a:effectLst>
        </p:grpSpPr>
        <p:pic>
          <p:nvPicPr>
            <p:cNvPr id="9" name="Picture 8"/>
            <p:cNvPicPr>
              <a:picLocks noChangeAspect="1"/>
            </p:cNvPicPr>
            <p:nvPr/>
          </p:nvPicPr>
          <p:blipFill>
            <a:blip r:embed="rId3"/>
            <a:srcRect l="25000" t="33333" b="40000"/>
            <a:stretch>
              <a:fillRect/>
            </a:stretch>
          </p:blipFill>
          <p:spPr>
            <a:xfrm rot="10800000">
              <a:off x="4572000" y="5943600"/>
              <a:ext cx="4572000" cy="914400"/>
            </a:xfrm>
            <a:prstGeom prst="rect">
              <a:avLst/>
            </a:prstGeom>
            <a:effectLst/>
          </p:spPr>
        </p:pic>
        <p:pic>
          <p:nvPicPr>
            <p:cNvPr id="10" name="Picture 9"/>
            <p:cNvPicPr>
              <a:picLocks noChangeAspect="1"/>
            </p:cNvPicPr>
            <p:nvPr/>
          </p:nvPicPr>
          <p:blipFill>
            <a:blip r:embed="rId3"/>
            <a:srcRect l="25000" t="33333" b="40000"/>
            <a:stretch>
              <a:fillRect/>
            </a:stretch>
          </p:blipFill>
          <p:spPr>
            <a:xfrm rot="10800000">
              <a:off x="1828800" y="5943600"/>
              <a:ext cx="4572000" cy="914400"/>
            </a:xfrm>
            <a:prstGeom prst="rect">
              <a:avLst/>
            </a:prstGeom>
            <a:effectLst/>
          </p:spPr>
        </p:pic>
        <p:pic>
          <p:nvPicPr>
            <p:cNvPr id="11" name="Picture 10"/>
            <p:cNvPicPr>
              <a:picLocks noChangeAspect="1"/>
            </p:cNvPicPr>
            <p:nvPr/>
          </p:nvPicPr>
          <p:blipFill>
            <a:blip r:embed="rId3"/>
            <a:srcRect l="25000" t="33333" b="40000"/>
            <a:stretch>
              <a:fillRect/>
            </a:stretch>
          </p:blipFill>
          <p:spPr>
            <a:xfrm rot="10800000">
              <a:off x="0" y="5943600"/>
              <a:ext cx="4572000" cy="914400"/>
            </a:xfrm>
            <a:prstGeom prst="rect">
              <a:avLst/>
            </a:prstGeom>
            <a:effectLst/>
          </p:spPr>
        </p:pic>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5957</TotalTime>
  <Words>1379</Words>
  <Application>Microsoft Macintosh PowerPoint</Application>
  <PresentationFormat>On-screen Show (4:3)</PresentationFormat>
  <Paragraphs>126</Paragraphs>
  <Slides>24</Slides>
  <Notes>0</Notes>
  <HiddenSlides>0</HiddenSlides>
  <MMClips>0</MMClips>
  <ScaleCrop>false</ScaleCrop>
  <HeadingPairs>
    <vt:vector size="4" baseType="variant">
      <vt:variant>
        <vt:lpstr>Design Template</vt:lpstr>
      </vt:variant>
      <vt:variant>
        <vt:i4>1</vt:i4>
      </vt:variant>
      <vt:variant>
        <vt:lpstr>Slide Titles</vt:lpstr>
      </vt:variant>
      <vt:variant>
        <vt:i4>24</vt:i4>
      </vt:variant>
    </vt:vector>
  </HeadingPairs>
  <TitlesOfParts>
    <vt:vector size="25" baseType="lpstr">
      <vt:lpstr>Office Theme</vt:lpstr>
      <vt:lpstr>What The  Spies Saw</vt:lpstr>
      <vt:lpstr>What The Spies Saw</vt:lpstr>
      <vt:lpstr>What The Spies Saw</vt:lpstr>
      <vt:lpstr>What The Spies Saw</vt:lpstr>
      <vt:lpstr>What The Spies Saw</vt:lpstr>
      <vt:lpstr>What The Spies Saw</vt:lpstr>
      <vt:lpstr>What The Spies Saw</vt:lpstr>
      <vt:lpstr>What The Spies Saw</vt:lpstr>
      <vt:lpstr>The Report of the Spies</vt:lpstr>
      <vt:lpstr>The Report of the Spies</vt:lpstr>
      <vt:lpstr>The Report of the Spies</vt:lpstr>
      <vt:lpstr>The Report of the Spies</vt:lpstr>
      <vt:lpstr>The Report of the Spies</vt:lpstr>
      <vt:lpstr>The Report of the Spies</vt:lpstr>
      <vt:lpstr>The Report of the Spies</vt:lpstr>
      <vt:lpstr>The Report of the Spies</vt:lpstr>
      <vt:lpstr>The Report of the Spies</vt:lpstr>
      <vt:lpstr>The Report of the Spies</vt:lpstr>
      <vt:lpstr>The Report of the Spies</vt:lpstr>
      <vt:lpstr>The Report of the Spies</vt:lpstr>
      <vt:lpstr>The Report of the Spies</vt:lpstr>
      <vt:lpstr>The Report of the Spies</vt:lpstr>
      <vt:lpstr>The Report of the Spies</vt:lpstr>
      <vt:lpstr>What Did the Spies See?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The Spies Saw</dc:title>
  <dc:creator>Drew</dc:creator>
  <cp:lastModifiedBy>Kyle Pope</cp:lastModifiedBy>
  <cp:revision>60</cp:revision>
  <dcterms:created xsi:type="dcterms:W3CDTF">2015-08-03T00:32:44Z</dcterms:created>
  <dcterms:modified xsi:type="dcterms:W3CDTF">2015-08-03T00:34:02Z</dcterms:modified>
</cp:coreProperties>
</file>