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autoCompressPictures="0">
  <p:sldMasterIdLst>
    <p:sldMasterId id="2147483648" r:id="rId1"/>
  </p:sldMasterIdLst>
  <p:notesMasterIdLst>
    <p:notesMasterId r:id="rId9"/>
  </p:notesMasterIdLst>
  <p:sldIdLst>
    <p:sldId id="257" r:id="rId2"/>
    <p:sldId id="258" r:id="rId3"/>
    <p:sldId id="259" r:id="rId4"/>
    <p:sldId id="260" r:id="rId5"/>
    <p:sldId id="261" r:id="rId6"/>
    <p:sldId id="262" r:id="rId7"/>
    <p:sldId id="263" r:id="rId8"/>
  </p:sldIdLst>
  <p:sldSz cx="9144000" cy="6858000" type="screen4x3"/>
  <p:notesSz cx="6858000" cy="9144000"/>
  <p:embeddedFontLst>
    <p:embeddedFont>
      <p:font typeface="Trebuchet MS" pitchFamily="34" charset="0"/>
      <p:regular r:id="rId10"/>
      <p:bold r:id="rId11"/>
      <p:italic r:id="rId12"/>
      <p:boldItalic r:id="rId13"/>
    </p:embeddedFont>
    <p:embeddedFont>
      <p:font typeface="Calibri" pitchFamily="34" charset="0"/>
      <p:regular r:id="rId14"/>
      <p:bold r:id="rId15"/>
      <p:italic r:id="rId16"/>
      <p:boldItalic r:id="rId17"/>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xmlns:mv="urn:schemas-microsoft-com:mac:vml" xmlns:mc="http://schemas.openxmlformats.org/markup-compatibility/2006"/>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xmlns:mv="urn:schemas-microsoft-com:mac:vml" xmlns:mc="http://schemas.openxmlformats.org/markup-compatibility/2006"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2" autoAdjust="0"/>
    <p:restoredTop sz="94660"/>
  </p:normalViewPr>
  <p:slideViewPr>
    <p:cSldViewPr snapToGrid="0">
      <p:cViewPr varScale="1">
        <p:scale>
          <a:sx n="65" d="100"/>
          <a:sy n="65" d="100"/>
        </p:scale>
        <p:origin x="-666"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4.fntdata"/><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font" Target="fonts/font3.fntdata"/><Relationship Id="rId17" Type="http://schemas.openxmlformats.org/officeDocument/2006/relationships/font" Target="fonts/font8.fntdata"/><Relationship Id="rId2" Type="http://schemas.openxmlformats.org/officeDocument/2006/relationships/slide" Target="slides/slide1.xml"/><Relationship Id="rId16" Type="http://schemas.openxmlformats.org/officeDocument/2006/relationships/font" Target="fonts/font7.fntdata"/><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2.fntdata"/><Relationship Id="rId5" Type="http://schemas.openxmlformats.org/officeDocument/2006/relationships/slide" Target="slides/slide4.xml"/><Relationship Id="rId15" Type="http://schemas.openxmlformats.org/officeDocument/2006/relationships/font" Target="fonts/font6.fntdata"/><Relationship Id="rId10" Type="http://schemas.openxmlformats.org/officeDocument/2006/relationships/font" Target="fonts/font1.fntdata"/><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font" Target="fonts/font5.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036531F-E409-4982-B4E7-C3363645A215}" type="datetimeFigureOut">
              <a:rPr lang="en-US"/>
              <a:pPr/>
              <a:t>3/4/2015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B785B5C-5165-4B43-BDA0-5089C42B9A78}" type="slidenum">
              <a:rPr lang="en-US"/>
              <a:pPr/>
              <a:t>‹#›</a:t>
            </a:fld>
            <a:endParaRPr lang="en-US"/>
          </a:p>
        </p:txBody>
      </p:sp>
    </p:spTree>
    <p:extLst>
      <p:ext uri="{BB962C8B-B14F-4D97-AF65-F5344CB8AC3E}">
        <p14:creationId xmlns:p14="http://schemas.microsoft.com/office/powerpoint/2010/main" val="20335733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B785B5C-5165-4B43-BDA0-5089C42B9A78}" type="slidenum">
              <a:rPr lang="en-US"/>
              <a:pPr/>
              <a:t>1</a:t>
            </a:fld>
            <a:endParaRPr lang="en-US"/>
          </a:p>
        </p:txBody>
      </p:sp>
    </p:spTree>
    <p:extLst>
      <p:ext uri="{BB962C8B-B14F-4D97-AF65-F5344CB8AC3E}">
        <p14:creationId xmlns:p14="http://schemas.microsoft.com/office/powerpoint/2010/main" val="16083254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B785B5C-5165-4B43-BDA0-5089C42B9A78}" type="slidenum">
              <a:rPr lang="en-US"/>
              <a:pPr/>
              <a:t>2</a:t>
            </a:fld>
            <a:endParaRPr lang="en-US"/>
          </a:p>
        </p:txBody>
      </p:sp>
    </p:spTree>
    <p:extLst>
      <p:ext uri="{BB962C8B-B14F-4D97-AF65-F5344CB8AC3E}">
        <p14:creationId xmlns:p14="http://schemas.microsoft.com/office/powerpoint/2010/main" val="16083254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B785B5C-5165-4B43-BDA0-5089C42B9A78}" type="slidenum">
              <a:rPr lang="en-US"/>
              <a:pPr/>
              <a:t>3</a:t>
            </a:fld>
            <a:endParaRPr lang="en-US"/>
          </a:p>
        </p:txBody>
      </p:sp>
    </p:spTree>
    <p:extLst>
      <p:ext uri="{BB962C8B-B14F-4D97-AF65-F5344CB8AC3E}">
        <p14:creationId xmlns:p14="http://schemas.microsoft.com/office/powerpoint/2010/main" val="16083254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B785B5C-5165-4B43-BDA0-5089C42B9A78}" type="slidenum">
              <a:rPr lang="en-US"/>
              <a:pPr/>
              <a:t>4</a:t>
            </a:fld>
            <a:endParaRPr lang="en-US"/>
          </a:p>
        </p:txBody>
      </p:sp>
    </p:spTree>
    <p:extLst>
      <p:ext uri="{BB962C8B-B14F-4D97-AF65-F5344CB8AC3E}">
        <p14:creationId xmlns:p14="http://schemas.microsoft.com/office/powerpoint/2010/main" val="16083254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B785B5C-5165-4B43-BDA0-5089C42B9A78}" type="slidenum">
              <a:rPr lang="en-US"/>
              <a:pPr/>
              <a:t>5</a:t>
            </a:fld>
            <a:endParaRPr lang="en-US"/>
          </a:p>
        </p:txBody>
      </p:sp>
    </p:spTree>
    <p:extLst>
      <p:ext uri="{BB962C8B-B14F-4D97-AF65-F5344CB8AC3E}">
        <p14:creationId xmlns:p14="http://schemas.microsoft.com/office/powerpoint/2010/main" val="16083254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B785B5C-5165-4B43-BDA0-5089C42B9A78}" type="slidenum">
              <a:rPr lang="en-US"/>
              <a:pPr/>
              <a:t>6</a:t>
            </a:fld>
            <a:endParaRPr lang="en-US"/>
          </a:p>
        </p:txBody>
      </p:sp>
    </p:spTree>
    <p:extLst>
      <p:ext uri="{BB962C8B-B14F-4D97-AF65-F5344CB8AC3E}">
        <p14:creationId xmlns:p14="http://schemas.microsoft.com/office/powerpoint/2010/main" val="16083254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B785B5C-5165-4B43-BDA0-5089C42B9A78}" type="slidenum">
              <a:rPr lang="en-US"/>
              <a:pPr/>
              <a:t>7</a:t>
            </a:fld>
            <a:endParaRPr lang="en-US"/>
          </a:p>
        </p:txBody>
      </p:sp>
    </p:spTree>
    <p:extLst>
      <p:ext uri="{BB962C8B-B14F-4D97-AF65-F5344CB8AC3E}">
        <p14:creationId xmlns:p14="http://schemas.microsoft.com/office/powerpoint/2010/main" val="160832549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6726063"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787" y="4243845"/>
            <a:ext cx="2307831" cy="276940"/>
          </a:xfrm>
          <a:prstGeom prst="rect">
            <a:avLst/>
          </a:prstGeom>
        </p:spPr>
      </p:pic>
      <p:sp>
        <p:nvSpPr>
          <p:cNvPr id="9" name="Rectangle 8"/>
          <p:cNvSpPr/>
          <p:nvPr/>
        </p:nvSpPr>
        <p:spPr>
          <a:xfrm>
            <a:off x="0" y="2590078"/>
            <a:ext cx="6726064"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6833787" y="2590078"/>
            <a:ext cx="2307832"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510241" y="2733709"/>
            <a:ext cx="6108101" cy="1373070"/>
          </a:xfrm>
        </p:spPr>
        <p:txBody>
          <a:bodyPr anchor="b">
            <a:noAutofit/>
          </a:bodyPr>
          <a:lstStyle>
            <a:lvl1pPr algn="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510241" y="4394040"/>
            <a:ext cx="6108101"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pPr/>
              <a:t>3/4/2015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941510" y="2750337"/>
            <a:ext cx="878916" cy="1356442"/>
          </a:xfrm>
        </p:spPr>
        <p:txBody>
          <a:bodyPr/>
          <a:lstStyle/>
          <a:p>
            <a:fld id="{6D22F896-40B5-4ADD-8801-0D06FADFA09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7828359"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39370" y="5929622"/>
            <a:ext cx="1202248" cy="144270"/>
          </a:xfrm>
          <a:prstGeom prst="rect">
            <a:avLst/>
          </a:prstGeom>
        </p:spPr>
      </p:pic>
      <p:sp>
        <p:nvSpPr>
          <p:cNvPr id="10" name="Rectangle 9"/>
          <p:cNvSpPr/>
          <p:nvPr/>
        </p:nvSpPr>
        <p:spPr>
          <a:xfrm>
            <a:off x="0" y="4567988"/>
            <a:ext cx="7828359"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7939371" y="4567988"/>
            <a:ext cx="1202248"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10242" y="4711617"/>
            <a:ext cx="7210394" cy="453051"/>
          </a:xfrm>
        </p:spPr>
        <p:txBody>
          <a:bodyPr anchor="b">
            <a:normAutofit/>
          </a:bodyPr>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0242" y="609598"/>
            <a:ext cx="7210394"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510239" y="5169584"/>
            <a:ext cx="7210397"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6C117F-5CCF-4837-BE5F-2B92066CAFAF}" type="datetimeFigureOut">
              <a:rPr lang="en-US" dirty="0"/>
              <a:pPr/>
              <a:t>3/4/2015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047092" y="4711310"/>
            <a:ext cx="865613" cy="1090789"/>
          </a:xfrm>
        </p:spPr>
        <p:txBody>
          <a:bodyPr/>
          <a:lstStyle/>
          <a:p>
            <a:fld id="{6D22F896-40B5-4ADD-8801-0D06FADFA09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7828359"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39370" y="5929622"/>
            <a:ext cx="1202248" cy="144270"/>
          </a:xfrm>
          <a:prstGeom prst="rect">
            <a:avLst/>
          </a:prstGeom>
        </p:spPr>
      </p:pic>
      <p:sp>
        <p:nvSpPr>
          <p:cNvPr id="10" name="Rectangle 9"/>
          <p:cNvSpPr/>
          <p:nvPr/>
        </p:nvSpPr>
        <p:spPr>
          <a:xfrm>
            <a:off x="0" y="4567988"/>
            <a:ext cx="7828359"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7939371" y="4567988"/>
            <a:ext cx="1202248"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10241" y="609597"/>
            <a:ext cx="7210394" cy="3592750"/>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510242" y="4711616"/>
            <a:ext cx="7210394"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EB90BD-B6CE-46B7-997F-7313B992CCDC}" type="datetimeFigureOut">
              <a:rPr lang="en-US" dirty="0"/>
              <a:pPr/>
              <a:t>3/4/2015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047092" y="4711616"/>
            <a:ext cx="865613" cy="1090789"/>
          </a:xfrm>
        </p:spPr>
        <p:txBody>
          <a:bodyPr/>
          <a:lstStyle/>
          <a:p>
            <a:fld id="{6D22F896-40B5-4ADD-8801-0D06FADFA09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7828359"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39370" y="5929622"/>
            <a:ext cx="1202248" cy="144270"/>
          </a:xfrm>
          <a:prstGeom prst="rect">
            <a:avLst/>
          </a:prstGeom>
        </p:spPr>
      </p:pic>
      <p:sp>
        <p:nvSpPr>
          <p:cNvPr id="14" name="Rectangle 13"/>
          <p:cNvSpPr/>
          <p:nvPr/>
        </p:nvSpPr>
        <p:spPr>
          <a:xfrm>
            <a:off x="0" y="4567988"/>
            <a:ext cx="7828359"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7939371" y="4567988"/>
            <a:ext cx="1202248"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5892" y="609599"/>
            <a:ext cx="6539158" cy="3036061"/>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051717" y="3653379"/>
            <a:ext cx="6117434"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510242" y="4711616"/>
            <a:ext cx="7210394"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B9D11F-B188-461D-B23F-39381795C052}" type="datetimeFigureOut">
              <a:rPr lang="en-US" dirty="0"/>
              <a:pPr/>
              <a:t>3/4/2015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047092" y="4709926"/>
            <a:ext cx="865613" cy="1090789"/>
          </a:xfrm>
        </p:spPr>
        <p:txBody>
          <a:bodyPr/>
          <a:lstStyle/>
          <a:p>
            <a:fld id="{6D22F896-40B5-4ADD-8801-0D06FADFA095}" type="slidenum">
              <a:rPr lang="en-US" dirty="0"/>
              <a:pPr/>
              <a:t>‹#›</a:t>
            </a:fld>
            <a:endParaRPr lang="en-US" dirty="0"/>
          </a:p>
        </p:txBody>
      </p:sp>
      <p:sp>
        <p:nvSpPr>
          <p:cNvPr id="16" name="TextBox 15"/>
          <p:cNvSpPr txBox="1"/>
          <p:nvPr/>
        </p:nvSpPr>
        <p:spPr>
          <a:xfrm>
            <a:off x="437679" y="748116"/>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7247107" y="3033524"/>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7828359"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39370" y="5929622"/>
            <a:ext cx="1202248" cy="144270"/>
          </a:xfrm>
          <a:prstGeom prst="rect">
            <a:avLst/>
          </a:prstGeom>
        </p:spPr>
      </p:pic>
      <p:sp>
        <p:nvSpPr>
          <p:cNvPr id="11" name="Rectangle 10"/>
          <p:cNvSpPr/>
          <p:nvPr/>
        </p:nvSpPr>
        <p:spPr>
          <a:xfrm>
            <a:off x="0" y="4567988"/>
            <a:ext cx="7828359"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7939371" y="4567988"/>
            <a:ext cx="1202248"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10239" y="4711616"/>
            <a:ext cx="7210397" cy="5885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510240" y="5300150"/>
            <a:ext cx="7210397"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E6D8D9-55A2-4063-B0F3-121F44549695}" type="datetimeFigureOut">
              <a:rPr lang="en-US" dirty="0"/>
              <a:pPr/>
              <a:t>3/4/2015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047092" y="4709926"/>
            <a:ext cx="865613" cy="1090789"/>
          </a:xfrm>
        </p:spPr>
        <p:txBody>
          <a:bodyPr/>
          <a:lstStyle/>
          <a:p>
            <a:fld id="{6D22F896-40B5-4ADD-8801-0D06FADFA09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7828359"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39370" y="1971234"/>
            <a:ext cx="1202248" cy="144270"/>
          </a:xfrm>
          <a:prstGeom prst="rect">
            <a:avLst/>
          </a:prstGeom>
        </p:spPr>
      </p:pic>
      <p:sp>
        <p:nvSpPr>
          <p:cNvPr id="16" name="Rectangle 15"/>
          <p:cNvSpPr/>
          <p:nvPr/>
        </p:nvSpPr>
        <p:spPr>
          <a:xfrm>
            <a:off x="0" y="609600"/>
            <a:ext cx="7828359"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7939371" y="609600"/>
            <a:ext cx="1202248"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501917" y="753228"/>
            <a:ext cx="7218720" cy="1080938"/>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495709" y="2336873"/>
            <a:ext cx="2302526"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510241" y="3022674"/>
            <a:ext cx="2287277"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2967019" y="2336873"/>
            <a:ext cx="229743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2959103" y="3022674"/>
            <a:ext cx="229743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5418117" y="2336873"/>
            <a:ext cx="2302519"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5418117" y="3022674"/>
            <a:ext cx="2302519"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D4B24536-994D-4021-A283-9F449C0DB509}" type="datetimeFigureOut">
              <a:rPr lang="en-US" dirty="0"/>
              <a:pPr/>
              <a:t>3/4/2015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7828359"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39370" y="1971234"/>
            <a:ext cx="1202248" cy="144270"/>
          </a:xfrm>
          <a:prstGeom prst="rect">
            <a:avLst/>
          </a:prstGeom>
        </p:spPr>
      </p:pic>
      <p:sp>
        <p:nvSpPr>
          <p:cNvPr id="17" name="Rectangle 16"/>
          <p:cNvSpPr/>
          <p:nvPr/>
        </p:nvSpPr>
        <p:spPr>
          <a:xfrm>
            <a:off x="0" y="609600"/>
            <a:ext cx="7828359"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7939371" y="609600"/>
            <a:ext cx="1202248"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510242" y="753228"/>
            <a:ext cx="7210395" cy="1080938"/>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510239" y="4297503"/>
            <a:ext cx="2287279"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510239" y="2336873"/>
            <a:ext cx="2287279"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510239" y="4873765"/>
            <a:ext cx="2287279"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2959103" y="4297503"/>
            <a:ext cx="229743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2959103" y="2336873"/>
            <a:ext cx="229743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2958088" y="4873764"/>
            <a:ext cx="230047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5423009" y="4297503"/>
            <a:ext cx="2297629"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5423008" y="2336873"/>
            <a:ext cx="2297629"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5422915" y="4873762"/>
            <a:ext cx="2300672"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3CBBBB78-C96F-47B7-AB17-D852CA960AC9}" type="datetimeFigureOut">
              <a:rPr lang="en-US" dirty="0"/>
              <a:pPr/>
              <a:t>3/4/2015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7828359"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39370" y="1971234"/>
            <a:ext cx="1202248" cy="144270"/>
          </a:xfrm>
          <a:prstGeom prst="rect">
            <a:avLst/>
          </a:prstGeom>
        </p:spPr>
      </p:pic>
      <p:sp>
        <p:nvSpPr>
          <p:cNvPr id="9" name="Rectangle 8"/>
          <p:cNvSpPr/>
          <p:nvPr/>
        </p:nvSpPr>
        <p:spPr>
          <a:xfrm>
            <a:off x="0" y="609600"/>
            <a:ext cx="7828359"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7939371" y="609600"/>
            <a:ext cx="1202248"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pPr/>
              <a:t>3/4/2015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rot="5400000">
            <a:off x="5448782" y="2040420"/>
            <a:ext cx="5106988" cy="1026149"/>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7200777" y="5543428"/>
            <a:ext cx="1602997" cy="102614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7596923" y="609597"/>
            <a:ext cx="805352" cy="435376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10241" y="609598"/>
            <a:ext cx="6652503" cy="532658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5105344" y="5936188"/>
            <a:ext cx="2057400" cy="365125"/>
          </a:xfrm>
        </p:spPr>
        <p:txBody>
          <a:bodyPr/>
          <a:lstStyle/>
          <a:p>
            <a:fld id="{6178E61D-D431-422C-9764-11DAFE33AB63}" type="datetimeFigureOut">
              <a:rPr lang="en-US" dirty="0"/>
              <a:pPr/>
              <a:t>3/4/2015</a:t>
            </a:fld>
            <a:endParaRPr lang="en-US" dirty="0"/>
          </a:p>
        </p:txBody>
      </p:sp>
      <p:sp>
        <p:nvSpPr>
          <p:cNvPr id="5" name="Footer Placeholder 4"/>
          <p:cNvSpPr>
            <a:spLocks noGrp="1"/>
          </p:cNvSpPr>
          <p:nvPr>
            <p:ph type="ftr" sz="quarter" idx="11"/>
          </p:nvPr>
        </p:nvSpPr>
        <p:spPr>
          <a:xfrm>
            <a:off x="510241" y="5936189"/>
            <a:ext cx="4595104" cy="365125"/>
          </a:xfrm>
        </p:spPr>
        <p:txBody>
          <a:bodyPr/>
          <a:lstStyle/>
          <a:p>
            <a:endParaRPr lang="en-US" dirty="0"/>
          </a:p>
        </p:txBody>
      </p:sp>
      <p:sp>
        <p:nvSpPr>
          <p:cNvPr id="6" name="Slide Number Placeholder 5"/>
          <p:cNvSpPr>
            <a:spLocks noGrp="1"/>
          </p:cNvSpPr>
          <p:nvPr>
            <p:ph type="sldNum" sz="quarter" idx="12"/>
          </p:nvPr>
        </p:nvSpPr>
        <p:spPr>
          <a:xfrm>
            <a:off x="7573163" y="5398634"/>
            <a:ext cx="865613"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7828359"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39370" y="1971234"/>
            <a:ext cx="1202248" cy="144270"/>
          </a:xfrm>
          <a:prstGeom prst="rect">
            <a:avLst/>
          </a:prstGeom>
        </p:spPr>
      </p:pic>
      <p:sp>
        <p:nvSpPr>
          <p:cNvPr id="17" name="Rectangle 16"/>
          <p:cNvSpPr/>
          <p:nvPr/>
        </p:nvSpPr>
        <p:spPr>
          <a:xfrm>
            <a:off x="0" y="609600"/>
            <a:ext cx="7828359"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7939371" y="609600"/>
            <a:ext cx="1202248"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pPr/>
              <a:t>3/4/2015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7828359"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39368" y="4087901"/>
            <a:ext cx="1202248" cy="144270"/>
          </a:xfrm>
          <a:prstGeom prst="rect">
            <a:avLst/>
          </a:prstGeom>
        </p:spPr>
      </p:pic>
      <p:sp>
        <p:nvSpPr>
          <p:cNvPr id="9" name="Rectangle 8"/>
          <p:cNvSpPr/>
          <p:nvPr/>
        </p:nvSpPr>
        <p:spPr>
          <a:xfrm>
            <a:off x="-2" y="2726267"/>
            <a:ext cx="7828359"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7939369" y="2726267"/>
            <a:ext cx="1202248"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10242" y="2869895"/>
            <a:ext cx="7210395" cy="1090788"/>
          </a:xfrm>
        </p:spPr>
        <p:txBody>
          <a:bodyPr anchor="ctr">
            <a:normAutofit/>
          </a:bodyPr>
          <a:lstStyle>
            <a:lvl1pPr algn="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510242" y="4232172"/>
            <a:ext cx="7210395"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0578ACC-22D6-47C1-A373-4FD133E34F3C}" type="datetimeFigureOut">
              <a:rPr lang="en-US" dirty="0"/>
              <a:pPr/>
              <a:t>3/4/2015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8047092" y="2869896"/>
            <a:ext cx="865613" cy="1090789"/>
          </a:xfrm>
        </p:spPr>
        <p:txBody>
          <a:bodyPr/>
          <a:lstStyle/>
          <a:p>
            <a:fld id="{6D22F896-40B5-4ADD-8801-0D06FADFA09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7828359"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39370" y="1971234"/>
            <a:ext cx="1202248" cy="144270"/>
          </a:xfrm>
          <a:prstGeom prst="rect">
            <a:avLst/>
          </a:prstGeom>
        </p:spPr>
      </p:pic>
      <p:sp>
        <p:nvSpPr>
          <p:cNvPr id="10" name="Rectangle 9"/>
          <p:cNvSpPr/>
          <p:nvPr/>
        </p:nvSpPr>
        <p:spPr>
          <a:xfrm>
            <a:off x="0" y="609600"/>
            <a:ext cx="7828359"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7939371" y="609600"/>
            <a:ext cx="1202248"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10240" y="2336873"/>
            <a:ext cx="3523769"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195592" y="2336873"/>
            <a:ext cx="3525044"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pPr/>
              <a:t>3/4/2015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7828359"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39370" y="1971234"/>
            <a:ext cx="1202248" cy="144270"/>
          </a:xfrm>
          <a:prstGeom prst="rect">
            <a:avLst/>
          </a:prstGeom>
        </p:spPr>
      </p:pic>
      <p:sp>
        <p:nvSpPr>
          <p:cNvPr id="12" name="Rectangle 11"/>
          <p:cNvSpPr/>
          <p:nvPr/>
        </p:nvSpPr>
        <p:spPr>
          <a:xfrm>
            <a:off x="0" y="609600"/>
            <a:ext cx="7828359"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7939371" y="609600"/>
            <a:ext cx="1202248"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10240" y="753230"/>
            <a:ext cx="7210397" cy="108093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79763" y="2336874"/>
            <a:ext cx="3354245"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10242" y="3030009"/>
            <a:ext cx="3523766"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365116" y="2336873"/>
            <a:ext cx="3355521"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195593" y="3030009"/>
            <a:ext cx="3525044"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pPr/>
              <a:t>3/4/2015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7828359"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39370" y="1971234"/>
            <a:ext cx="1202248" cy="144270"/>
          </a:xfrm>
          <a:prstGeom prst="rect">
            <a:avLst/>
          </a:prstGeom>
        </p:spPr>
      </p:pic>
      <p:sp>
        <p:nvSpPr>
          <p:cNvPr id="8" name="Rectangle 7"/>
          <p:cNvSpPr/>
          <p:nvPr/>
        </p:nvSpPr>
        <p:spPr>
          <a:xfrm>
            <a:off x="0" y="609600"/>
            <a:ext cx="7828359"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7939371" y="609600"/>
            <a:ext cx="1202248"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pPr/>
              <a:t>3/4/2015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39370" y="1971234"/>
            <a:ext cx="1202248" cy="144270"/>
          </a:xfrm>
          <a:prstGeom prst="rect">
            <a:avLst/>
          </a:prstGeom>
        </p:spPr>
      </p:pic>
      <p:sp>
        <p:nvSpPr>
          <p:cNvPr id="6" name="Rectangle 5"/>
          <p:cNvSpPr/>
          <p:nvPr/>
        </p:nvSpPr>
        <p:spPr>
          <a:xfrm>
            <a:off x="7939371" y="609600"/>
            <a:ext cx="1202248"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pPr/>
              <a:t>3/4/2015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7828359"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39370" y="1971234"/>
            <a:ext cx="1202248" cy="144270"/>
          </a:xfrm>
          <a:prstGeom prst="rect">
            <a:avLst/>
          </a:prstGeom>
        </p:spPr>
      </p:pic>
      <p:sp>
        <p:nvSpPr>
          <p:cNvPr id="10" name="Rectangle 9"/>
          <p:cNvSpPr/>
          <p:nvPr/>
        </p:nvSpPr>
        <p:spPr>
          <a:xfrm>
            <a:off x="0" y="609600"/>
            <a:ext cx="7828359"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7939371" y="609600"/>
            <a:ext cx="1202248"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10241" y="753227"/>
            <a:ext cx="7210394" cy="1080940"/>
          </a:xfrm>
        </p:spPr>
        <p:txBody>
          <a:bodyPr anchor="ct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a:xfrm>
            <a:off x="3514385" y="2336874"/>
            <a:ext cx="4206252" cy="35993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10241" y="2336873"/>
            <a:ext cx="2842559"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31444B-B92B-4E27-8C94-BB93EAF5CB18}" type="datetimeFigureOut">
              <a:rPr lang="en-US" dirty="0"/>
              <a:pPr/>
              <a:t>3/4/2015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7828359"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39370" y="1971234"/>
            <a:ext cx="1202248" cy="144270"/>
          </a:xfrm>
          <a:prstGeom prst="rect">
            <a:avLst/>
          </a:prstGeom>
        </p:spPr>
      </p:pic>
      <p:sp>
        <p:nvSpPr>
          <p:cNvPr id="10" name="Rectangle 9"/>
          <p:cNvSpPr/>
          <p:nvPr/>
        </p:nvSpPr>
        <p:spPr>
          <a:xfrm>
            <a:off x="0" y="609600"/>
            <a:ext cx="7828359"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7939371" y="609600"/>
            <a:ext cx="1202248"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10243" y="753228"/>
            <a:ext cx="7210393" cy="1080938"/>
          </a:xfrm>
        </p:spPr>
        <p:txBody>
          <a:bodyPr anchor="ctr">
            <a:normAutofit/>
          </a:bodyPr>
          <a:lstStyle>
            <a:lvl1pPr>
              <a:defRPr sz="36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651250" y="2336874"/>
            <a:ext cx="4069387"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510242" y="2336874"/>
            <a:ext cx="2907192"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3EFA5E-FA76-400D-B3DC-F0BA90E6D107}" type="datetimeFigureOut">
              <a:rPr lang="en-US" dirty="0"/>
              <a:pPr/>
              <a:t>3/4/2015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35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Placeholder 1"/>
          <p:cNvSpPr>
            <a:spLocks noGrp="1"/>
          </p:cNvSpPr>
          <p:nvPr>
            <p:ph type="title"/>
          </p:nvPr>
        </p:nvSpPr>
        <p:spPr>
          <a:xfrm>
            <a:off x="510241" y="753228"/>
            <a:ext cx="7210396" cy="10809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10241" y="2336873"/>
            <a:ext cx="7210396" cy="359931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663236" y="5936188"/>
            <a:ext cx="20574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pPr/>
              <a:t>3/4/2015</a:t>
            </a:fld>
            <a:endParaRPr lang="en-US" dirty="0"/>
          </a:p>
        </p:txBody>
      </p:sp>
      <p:sp>
        <p:nvSpPr>
          <p:cNvPr id="5" name="Footer Placeholder 4"/>
          <p:cNvSpPr>
            <a:spLocks noGrp="1"/>
          </p:cNvSpPr>
          <p:nvPr>
            <p:ph type="ftr" sz="quarter" idx="3"/>
          </p:nvPr>
        </p:nvSpPr>
        <p:spPr>
          <a:xfrm>
            <a:off x="510241" y="5936189"/>
            <a:ext cx="5152995"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047092" y="753228"/>
            <a:ext cx="865613"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000" b="1" dirty="0" smtClean="0"/>
              <a:t>Romans 8:31-39</a:t>
            </a:r>
            <a:endParaRPr lang="en-US" sz="5000" b="1" dirty="0"/>
          </a:p>
        </p:txBody>
      </p:sp>
      <p:sp>
        <p:nvSpPr>
          <p:cNvPr id="3" name="Content Placeholder 2"/>
          <p:cNvSpPr>
            <a:spLocks noGrp="1"/>
          </p:cNvSpPr>
          <p:nvPr>
            <p:ph idx="1"/>
          </p:nvPr>
        </p:nvSpPr>
        <p:spPr>
          <a:xfrm>
            <a:off x="510240" y="2336873"/>
            <a:ext cx="8222521" cy="4097794"/>
          </a:xfrm>
        </p:spPr>
        <p:txBody>
          <a:bodyPr>
            <a:noAutofit/>
          </a:bodyPr>
          <a:lstStyle/>
          <a:p>
            <a:pPr marL="0" indent="0">
              <a:buNone/>
            </a:pPr>
            <a:r>
              <a:rPr lang="en-US" sz="2500" b="1" dirty="0" smtClean="0">
                <a:effectLst>
                  <a:outerShdw blurRad="50800" dist="38100" dir="2700000">
                    <a:srgbClr val="000000">
                      <a:alpha val="43000"/>
                    </a:srgbClr>
                  </a:outerShdw>
                </a:effectLst>
              </a:rPr>
              <a:t>“What then shall we say to these things? If God is for us, who can be against us? He who did not spare His own Son, but delivered Him up for us all, how shall He not with Him also freely give us all things? Who shall bring a charge against God’s elect? It is God who justifies. Who is he who condemns? It is Christ who died, and furthermore is also risen, who is even at the right hand of God, who also makes intercession for us. Who shall separate us from the love of Christ? Shall tribulation, or distress, or persecution, or famine, or nakedness, or peril, or sword?...”</a:t>
            </a:r>
            <a:endParaRPr lang="en-US" sz="2500" b="1" dirty="0">
              <a:effectLst>
                <a:outerShdw blurRad="50800" dist="38100" dir="2700000">
                  <a:srgbClr val="000000">
                    <a:alpha val="43000"/>
                  </a:srgbClr>
                </a:outerShdw>
              </a:effectLst>
            </a:endParaRPr>
          </a:p>
        </p:txBody>
      </p:sp>
    </p:spTree>
    <p:extLst>
      <p:ext uri="{BB962C8B-B14F-4D97-AF65-F5344CB8AC3E}">
        <p14:creationId xmlns:p14="http://schemas.microsoft.com/office/powerpoint/2010/main" val="318930534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000" b="1" dirty="0" smtClean="0"/>
              <a:t>Romans 8:31-39</a:t>
            </a:r>
            <a:endParaRPr lang="en-US" sz="5000" b="1" dirty="0"/>
          </a:p>
        </p:txBody>
      </p:sp>
      <p:sp>
        <p:nvSpPr>
          <p:cNvPr id="3" name="Content Placeholder 2"/>
          <p:cNvSpPr>
            <a:spLocks noGrp="1"/>
          </p:cNvSpPr>
          <p:nvPr>
            <p:ph idx="1"/>
          </p:nvPr>
        </p:nvSpPr>
        <p:spPr>
          <a:xfrm>
            <a:off x="510240" y="2336873"/>
            <a:ext cx="8222521" cy="4097794"/>
          </a:xfrm>
        </p:spPr>
        <p:txBody>
          <a:bodyPr>
            <a:noAutofit/>
          </a:bodyPr>
          <a:lstStyle/>
          <a:p>
            <a:pPr marL="0" indent="0">
              <a:buNone/>
            </a:pPr>
            <a:r>
              <a:rPr lang="en-US" sz="2500" b="1" dirty="0" smtClean="0">
                <a:effectLst>
                  <a:outerShdw blurRad="50800" dist="38100" dir="2700000">
                    <a:srgbClr val="000000">
                      <a:alpha val="43000"/>
                    </a:srgbClr>
                  </a:outerShdw>
                </a:effectLst>
              </a:rPr>
              <a:t>“…As it is written: “For Your sake we are killed all day long; We are accounted as sheep for the slaughter.” Yet in all these things we are more than conquerors through Him who loved us. For I am persuaded that neither death nor life, nor angels nor principalities nor powers, nor things present nor things to come, nor height nor depth, nor any other created thing, shall be able to separate us from the love of God which is in Christ Jesus our Lord” (NKJV).</a:t>
            </a:r>
            <a:endParaRPr lang="en-US" sz="2500" b="1" dirty="0">
              <a:effectLst>
                <a:outerShdw blurRad="50800" dist="38100" dir="2700000">
                  <a:srgbClr val="000000">
                    <a:alpha val="43000"/>
                  </a:srgbClr>
                </a:outerShdw>
              </a:effectLst>
            </a:endParaRPr>
          </a:p>
        </p:txBody>
      </p:sp>
    </p:spTree>
    <p:extLst>
      <p:ext uri="{BB962C8B-B14F-4D97-AF65-F5344CB8AC3E}">
        <p14:creationId xmlns:p14="http://schemas.microsoft.com/office/powerpoint/2010/main" val="318930534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230188" indent="-230188"/>
            <a:r>
              <a:rPr lang="en-US" b="1" dirty="0" smtClean="0"/>
              <a:t>“Who Shall Separate Us From the Love of Christ?”</a:t>
            </a:r>
            <a:endParaRPr lang="en-US" b="1" dirty="0"/>
          </a:p>
        </p:txBody>
      </p:sp>
      <p:sp>
        <p:nvSpPr>
          <p:cNvPr id="3" name="Content Placeholder 2"/>
          <p:cNvSpPr>
            <a:spLocks noGrp="1"/>
          </p:cNvSpPr>
          <p:nvPr>
            <p:ph idx="1"/>
          </p:nvPr>
        </p:nvSpPr>
        <p:spPr>
          <a:xfrm>
            <a:off x="510240" y="2336873"/>
            <a:ext cx="8222521" cy="4097794"/>
          </a:xfrm>
        </p:spPr>
        <p:txBody>
          <a:bodyPr>
            <a:noAutofit/>
          </a:bodyPr>
          <a:lstStyle/>
          <a:p>
            <a:pPr marL="514350" indent="-514350">
              <a:buFont typeface="+mj-lt"/>
              <a:buAutoNum type="romanUcPeriod"/>
            </a:pPr>
            <a:r>
              <a:rPr lang="en-US" sz="3600" b="1" dirty="0" smtClean="0">
                <a:effectLst>
                  <a:outerShdw blurRad="50800" dist="38100" dir="2700000">
                    <a:srgbClr val="000000">
                      <a:alpha val="43000"/>
                    </a:srgbClr>
                  </a:outerShdw>
                </a:effectLst>
              </a:rPr>
              <a:t>Things That Cannot Separate Us.</a:t>
            </a:r>
          </a:p>
          <a:p>
            <a:pPr marL="971550" lvl="1" indent="-514350">
              <a:buFont typeface="+mj-lt"/>
              <a:buAutoNum type="alphaUcPeriod"/>
            </a:pPr>
            <a:r>
              <a:rPr lang="en-US" sz="2800" b="1" dirty="0" smtClean="0">
                <a:effectLst>
                  <a:outerShdw blurRad="50800" dist="38100" dir="2700000">
                    <a:srgbClr val="000000">
                      <a:alpha val="43000"/>
                    </a:srgbClr>
                  </a:outerShdw>
                </a:effectLst>
              </a:rPr>
              <a:t>No Circumstance. </a:t>
            </a:r>
          </a:p>
          <a:p>
            <a:pPr marL="1428750" lvl="2" indent="-514350">
              <a:buFont typeface="+mj-lt"/>
              <a:buAutoNum type="arabicPeriod"/>
            </a:pPr>
            <a:r>
              <a:rPr lang="en-US" sz="2800" b="1" dirty="0" smtClean="0">
                <a:effectLst>
                  <a:outerShdw blurRad="50800" dist="38100" dir="2700000">
                    <a:srgbClr val="000000">
                      <a:alpha val="43000"/>
                    </a:srgbClr>
                  </a:outerShdw>
                </a:effectLst>
              </a:rPr>
              <a:t>Tribulation (8:35a). </a:t>
            </a:r>
          </a:p>
          <a:p>
            <a:pPr marL="1428750" lvl="2" indent="-514350">
              <a:buFont typeface="+mj-lt"/>
              <a:buAutoNum type="arabicPeriod"/>
            </a:pPr>
            <a:r>
              <a:rPr lang="en-US" sz="2800" b="1" dirty="0" smtClean="0">
                <a:effectLst>
                  <a:outerShdw blurRad="50800" dist="38100" dir="2700000">
                    <a:srgbClr val="000000">
                      <a:alpha val="43000"/>
                    </a:srgbClr>
                  </a:outerShdw>
                </a:effectLst>
              </a:rPr>
              <a:t>Distress (8:35b).  </a:t>
            </a:r>
          </a:p>
          <a:p>
            <a:pPr marL="1428750" lvl="2" indent="-514350">
              <a:buFont typeface="+mj-lt"/>
              <a:buAutoNum type="arabicPeriod"/>
            </a:pPr>
            <a:r>
              <a:rPr lang="en-US" sz="2800" b="1" dirty="0" smtClean="0">
                <a:effectLst>
                  <a:outerShdw blurRad="50800" dist="38100" dir="2700000">
                    <a:srgbClr val="000000">
                      <a:alpha val="43000"/>
                    </a:srgbClr>
                  </a:outerShdw>
                </a:effectLst>
              </a:rPr>
              <a:t>Persecution (8:35c). </a:t>
            </a:r>
          </a:p>
          <a:p>
            <a:pPr marL="1428750" lvl="2" indent="-514350">
              <a:buFont typeface="+mj-lt"/>
              <a:buAutoNum type="arabicPeriod"/>
            </a:pPr>
            <a:r>
              <a:rPr lang="en-US" sz="2800" b="1" dirty="0" smtClean="0">
                <a:effectLst>
                  <a:outerShdw blurRad="50800" dist="38100" dir="2700000">
                    <a:srgbClr val="000000">
                      <a:alpha val="43000"/>
                    </a:srgbClr>
                  </a:outerShdw>
                </a:effectLst>
              </a:rPr>
              <a:t>Famine (8:35d). </a:t>
            </a:r>
          </a:p>
          <a:p>
            <a:pPr marL="1428750" lvl="2" indent="-514350">
              <a:buFont typeface="+mj-lt"/>
              <a:buAutoNum type="arabicPeriod"/>
            </a:pPr>
            <a:r>
              <a:rPr lang="en-US" sz="2800" b="1" dirty="0" smtClean="0">
                <a:effectLst>
                  <a:outerShdw blurRad="50800" dist="38100" dir="2700000">
                    <a:srgbClr val="000000">
                      <a:alpha val="43000"/>
                    </a:srgbClr>
                  </a:outerShdw>
                </a:effectLst>
              </a:rPr>
              <a:t>Nakedness (8:35e). </a:t>
            </a:r>
          </a:p>
          <a:p>
            <a:pPr marL="1428750" lvl="2" indent="-514350">
              <a:buFont typeface="+mj-lt"/>
              <a:buAutoNum type="arabicPeriod"/>
            </a:pPr>
            <a:r>
              <a:rPr lang="en-US" sz="2800" b="1" dirty="0" smtClean="0">
                <a:effectLst>
                  <a:outerShdw blurRad="50800" dist="38100" dir="2700000">
                    <a:srgbClr val="000000">
                      <a:alpha val="43000"/>
                    </a:srgbClr>
                  </a:outerShdw>
                </a:effectLst>
              </a:rPr>
              <a:t>Peril (8:35f). </a:t>
            </a:r>
          </a:p>
          <a:p>
            <a:pPr marL="1428750" lvl="2" indent="-514350">
              <a:buFont typeface="+mj-lt"/>
              <a:buAutoNum type="arabicPeriod"/>
            </a:pPr>
            <a:r>
              <a:rPr lang="en-US" sz="2800" b="1" dirty="0" smtClean="0">
                <a:effectLst>
                  <a:outerShdw blurRad="50800" dist="38100" dir="2700000">
                    <a:srgbClr val="000000">
                      <a:alpha val="43000"/>
                    </a:srgbClr>
                  </a:outerShdw>
                </a:effectLst>
              </a:rPr>
              <a:t>Sword (8:35g). </a:t>
            </a:r>
            <a:endParaRPr lang="en-US" sz="2800" b="1" dirty="0">
              <a:effectLst>
                <a:outerShdw blurRad="50800" dist="38100" dir="2700000">
                  <a:srgbClr val="000000">
                    <a:alpha val="43000"/>
                  </a:srgbClr>
                </a:outerShdw>
              </a:effectLst>
            </a:endParaRPr>
          </a:p>
        </p:txBody>
      </p:sp>
    </p:spTree>
    <p:extLst>
      <p:ext uri="{BB962C8B-B14F-4D97-AF65-F5344CB8AC3E}">
        <p14:creationId xmlns:p14="http://schemas.microsoft.com/office/powerpoint/2010/main" val="318930534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1000"/>
                                        <p:tgtEl>
                                          <p:spTgt spid="3">
                                            <p:txEl>
                                              <p:pRg st="4" end="4"/>
                                            </p:txEl>
                                          </p:spTgt>
                                        </p:tgtEl>
                                      </p:cBhvr>
                                    </p:animEffect>
                                    <p:anim calcmode="lin" valueType="num">
                                      <p:cBhvr>
                                        <p:cTn id="4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Effect transition="in" filter="fade">
                                      <p:cBhvr>
                                        <p:cTn id="49" dur="1000"/>
                                        <p:tgtEl>
                                          <p:spTgt spid="3">
                                            <p:txEl>
                                              <p:pRg st="5" end="5"/>
                                            </p:txEl>
                                          </p:spTgt>
                                        </p:tgtEl>
                                      </p:cBhvr>
                                    </p:animEffect>
                                    <p:anim calcmode="lin" valueType="num">
                                      <p:cBhvr>
                                        <p:cTn id="5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6" end="6"/>
                                            </p:txEl>
                                          </p:spTgt>
                                        </p:tgtEl>
                                        <p:attrNameLst>
                                          <p:attrName>style.visibility</p:attrName>
                                        </p:attrNameLst>
                                      </p:cBhvr>
                                      <p:to>
                                        <p:strVal val="visible"/>
                                      </p:to>
                                    </p:set>
                                    <p:animEffect transition="in" filter="fade">
                                      <p:cBhvr>
                                        <p:cTn id="56" dur="1000"/>
                                        <p:tgtEl>
                                          <p:spTgt spid="3">
                                            <p:txEl>
                                              <p:pRg st="6" end="6"/>
                                            </p:txEl>
                                          </p:spTgt>
                                        </p:tgtEl>
                                      </p:cBhvr>
                                    </p:animEffect>
                                    <p:anim calcmode="lin" valueType="num">
                                      <p:cBhvr>
                                        <p:cTn id="57"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7" end="7"/>
                                            </p:txEl>
                                          </p:spTgt>
                                        </p:tgtEl>
                                        <p:attrNameLst>
                                          <p:attrName>style.visibility</p:attrName>
                                        </p:attrNameLst>
                                      </p:cBhvr>
                                      <p:to>
                                        <p:strVal val="visible"/>
                                      </p:to>
                                    </p:set>
                                    <p:animEffect transition="in" filter="fade">
                                      <p:cBhvr>
                                        <p:cTn id="63" dur="1000"/>
                                        <p:tgtEl>
                                          <p:spTgt spid="3">
                                            <p:txEl>
                                              <p:pRg st="7" end="7"/>
                                            </p:txEl>
                                          </p:spTgt>
                                        </p:tgtEl>
                                      </p:cBhvr>
                                    </p:animEffect>
                                    <p:anim calcmode="lin" valueType="num">
                                      <p:cBhvr>
                                        <p:cTn id="64"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3">
                                            <p:txEl>
                                              <p:pRg st="8" end="8"/>
                                            </p:txEl>
                                          </p:spTgt>
                                        </p:tgtEl>
                                        <p:attrNameLst>
                                          <p:attrName>style.visibility</p:attrName>
                                        </p:attrNameLst>
                                      </p:cBhvr>
                                      <p:to>
                                        <p:strVal val="visible"/>
                                      </p:to>
                                    </p:set>
                                    <p:animEffect transition="in" filter="fade">
                                      <p:cBhvr>
                                        <p:cTn id="70" dur="1000"/>
                                        <p:tgtEl>
                                          <p:spTgt spid="3">
                                            <p:txEl>
                                              <p:pRg st="8" end="8"/>
                                            </p:txEl>
                                          </p:spTgt>
                                        </p:tgtEl>
                                      </p:cBhvr>
                                    </p:animEffect>
                                    <p:anim calcmode="lin" valueType="num">
                                      <p:cBhvr>
                                        <p:cTn id="71"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bldLvl="3"/>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230188" indent="-230188"/>
            <a:r>
              <a:rPr lang="en-US" b="1" dirty="0" smtClean="0"/>
              <a:t>“Who Shall Separate Us From the Love of Christ?”</a:t>
            </a:r>
            <a:endParaRPr lang="en-US" b="1" dirty="0"/>
          </a:p>
        </p:txBody>
      </p:sp>
      <p:sp>
        <p:nvSpPr>
          <p:cNvPr id="3" name="Content Placeholder 2"/>
          <p:cNvSpPr>
            <a:spLocks noGrp="1"/>
          </p:cNvSpPr>
          <p:nvPr>
            <p:ph idx="1"/>
          </p:nvPr>
        </p:nvSpPr>
        <p:spPr>
          <a:xfrm>
            <a:off x="510240" y="2336873"/>
            <a:ext cx="8222521" cy="4097794"/>
          </a:xfrm>
        </p:spPr>
        <p:txBody>
          <a:bodyPr>
            <a:noAutofit/>
          </a:bodyPr>
          <a:lstStyle/>
          <a:p>
            <a:pPr marL="514350" indent="-514350">
              <a:buFont typeface="+mj-lt"/>
              <a:buAutoNum type="romanUcPeriod"/>
            </a:pPr>
            <a:r>
              <a:rPr lang="en-US" sz="3600" b="1" dirty="0" smtClean="0">
                <a:effectLst>
                  <a:outerShdw blurRad="50800" dist="38100" dir="2700000">
                    <a:srgbClr val="000000">
                      <a:alpha val="43000"/>
                    </a:srgbClr>
                  </a:outerShdw>
                </a:effectLst>
              </a:rPr>
              <a:t>Things That Cannot Separate Us.</a:t>
            </a:r>
          </a:p>
          <a:p>
            <a:pPr marL="971550" lvl="1" indent="-514350">
              <a:buNone/>
            </a:pPr>
            <a:r>
              <a:rPr lang="en-US" sz="2800" b="1" dirty="0" smtClean="0">
                <a:effectLst>
                  <a:outerShdw blurRad="50800" dist="38100" dir="2700000">
                    <a:srgbClr val="000000">
                      <a:alpha val="43000"/>
                    </a:srgbClr>
                  </a:outerShdw>
                </a:effectLst>
              </a:rPr>
              <a:t>B.	No Condition of Life.</a:t>
            </a:r>
          </a:p>
          <a:p>
            <a:pPr marL="1428750" lvl="2" indent="-514350">
              <a:buNone/>
            </a:pPr>
            <a:r>
              <a:rPr lang="en-US" sz="2600" b="1" dirty="0" smtClean="0">
                <a:effectLst>
                  <a:outerShdw blurRad="50800" dist="38100" dir="2700000">
                    <a:srgbClr val="000000">
                      <a:alpha val="43000"/>
                    </a:srgbClr>
                  </a:outerShdw>
                </a:effectLst>
              </a:rPr>
              <a:t>1.	Neither death nor life (8:38a; Gal. 2:20; Phil. 1:21-24).</a:t>
            </a:r>
          </a:p>
          <a:p>
            <a:pPr marL="971550" lvl="1" indent="-514350">
              <a:buNone/>
            </a:pPr>
            <a:r>
              <a:rPr lang="en-US" sz="2800" b="1" dirty="0" smtClean="0">
                <a:effectLst>
                  <a:outerShdw blurRad="50800" dist="38100" dir="2700000">
                    <a:srgbClr val="000000">
                      <a:alpha val="43000"/>
                    </a:srgbClr>
                  </a:outerShdw>
                </a:effectLst>
              </a:rPr>
              <a:t>C.	No other Beings or Powers.</a:t>
            </a:r>
          </a:p>
          <a:p>
            <a:pPr marL="1428750" lvl="2" indent="-514350">
              <a:buAutoNum type="arabicPeriod"/>
            </a:pPr>
            <a:r>
              <a:rPr lang="en-US" sz="2600" b="1" dirty="0" smtClean="0">
                <a:effectLst>
                  <a:outerShdw blurRad="50800" dist="38100" dir="2700000">
                    <a:srgbClr val="000000">
                      <a:alpha val="43000"/>
                    </a:srgbClr>
                  </a:outerShdw>
                </a:effectLst>
              </a:rPr>
              <a:t>Neither angels nor principles, nor powers (8:38b; 1 Pet 3:22; Matt. 10:28).</a:t>
            </a:r>
          </a:p>
        </p:txBody>
      </p:sp>
    </p:spTree>
    <p:extLst>
      <p:ext uri="{BB962C8B-B14F-4D97-AF65-F5344CB8AC3E}">
        <p14:creationId xmlns:p14="http://schemas.microsoft.com/office/powerpoint/2010/main" val="318930534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230188" indent="-230188"/>
            <a:r>
              <a:rPr lang="en-US" b="1" dirty="0" smtClean="0"/>
              <a:t>“Who Shall Separate Us From the Love of Christ?”</a:t>
            </a:r>
            <a:endParaRPr lang="en-US" b="1" dirty="0"/>
          </a:p>
        </p:txBody>
      </p:sp>
      <p:sp>
        <p:nvSpPr>
          <p:cNvPr id="3" name="Content Placeholder 2"/>
          <p:cNvSpPr>
            <a:spLocks noGrp="1"/>
          </p:cNvSpPr>
          <p:nvPr>
            <p:ph idx="1"/>
          </p:nvPr>
        </p:nvSpPr>
        <p:spPr>
          <a:xfrm>
            <a:off x="510240" y="2336873"/>
            <a:ext cx="8222521" cy="4097794"/>
          </a:xfrm>
        </p:spPr>
        <p:txBody>
          <a:bodyPr>
            <a:noAutofit/>
          </a:bodyPr>
          <a:lstStyle/>
          <a:p>
            <a:pPr marL="514350" indent="-514350">
              <a:buFont typeface="+mj-lt"/>
              <a:buAutoNum type="romanUcPeriod"/>
            </a:pPr>
            <a:r>
              <a:rPr lang="en-US" sz="3600" b="1" dirty="0" smtClean="0">
                <a:effectLst>
                  <a:outerShdw blurRad="50800" dist="38100" dir="2700000">
                    <a:srgbClr val="000000">
                      <a:alpha val="43000"/>
                    </a:srgbClr>
                  </a:outerShdw>
                </a:effectLst>
              </a:rPr>
              <a:t>Things That Cannot Separate Us.</a:t>
            </a:r>
          </a:p>
          <a:p>
            <a:pPr marL="971550" lvl="1" indent="-514350">
              <a:buNone/>
            </a:pPr>
            <a:r>
              <a:rPr lang="en-US" sz="2800" b="1" dirty="0" smtClean="0">
                <a:effectLst>
                  <a:outerShdw blurRad="50800" dist="38100" dir="2700000">
                    <a:srgbClr val="000000">
                      <a:alpha val="43000"/>
                    </a:srgbClr>
                  </a:outerShdw>
                </a:effectLst>
              </a:rPr>
              <a:t>D.	Nothing in time.</a:t>
            </a:r>
          </a:p>
          <a:p>
            <a:pPr marL="1428750" lvl="2" indent="-514350">
              <a:buNone/>
            </a:pPr>
            <a:r>
              <a:rPr lang="en-US" sz="2600" b="1" dirty="0" smtClean="0">
                <a:effectLst>
                  <a:outerShdw blurRad="50800" dist="38100" dir="2700000">
                    <a:srgbClr val="000000">
                      <a:alpha val="43000"/>
                    </a:srgbClr>
                  </a:outerShdw>
                </a:effectLst>
              </a:rPr>
              <a:t>1.	Neither things present nor things to come (8:38c).</a:t>
            </a:r>
          </a:p>
          <a:p>
            <a:pPr marL="971550" lvl="1" indent="-514350">
              <a:buNone/>
            </a:pPr>
            <a:r>
              <a:rPr lang="en-US" sz="2800" b="1" dirty="0" smtClean="0">
                <a:effectLst>
                  <a:outerShdw blurRad="50800" dist="38100" dir="2700000">
                    <a:srgbClr val="000000">
                      <a:alpha val="43000"/>
                    </a:srgbClr>
                  </a:outerShdw>
                </a:effectLst>
              </a:rPr>
              <a:t>E.	Nothing in space.</a:t>
            </a:r>
          </a:p>
          <a:p>
            <a:pPr marL="1428750" lvl="2" indent="-514350">
              <a:buNone/>
            </a:pPr>
            <a:r>
              <a:rPr lang="en-US" sz="2600" b="1" dirty="0" smtClean="0">
                <a:effectLst>
                  <a:outerShdw blurRad="50800" dist="38100" dir="2700000">
                    <a:srgbClr val="000000">
                      <a:alpha val="43000"/>
                    </a:srgbClr>
                  </a:outerShdw>
                </a:effectLst>
              </a:rPr>
              <a:t>1.	Neither height nor depth (8:39a; </a:t>
            </a:r>
            <a:r>
              <a:rPr lang="en-US" sz="2600" b="1" dirty="0" err="1" smtClean="0">
                <a:effectLst>
                  <a:outerShdw blurRad="50800" dist="38100" dir="2700000">
                    <a:srgbClr val="000000">
                      <a:alpha val="43000"/>
                    </a:srgbClr>
                  </a:outerShdw>
                </a:effectLst>
              </a:rPr>
              <a:t>Psa</a:t>
            </a:r>
            <a:r>
              <a:rPr lang="en-US" sz="2600" b="1" dirty="0" smtClean="0">
                <a:effectLst>
                  <a:outerShdw blurRad="50800" dist="38100" dir="2700000">
                    <a:srgbClr val="000000">
                      <a:alpha val="43000"/>
                    </a:srgbClr>
                  </a:outerShdw>
                </a:effectLst>
              </a:rPr>
              <a:t> 139:7-8).</a:t>
            </a:r>
          </a:p>
          <a:p>
            <a:pPr marL="971550" lvl="1" indent="-514350">
              <a:buNone/>
            </a:pPr>
            <a:r>
              <a:rPr lang="en-US" sz="2800" b="1" dirty="0" smtClean="0">
                <a:effectLst>
                  <a:outerShdw blurRad="50800" dist="38100" dir="2700000">
                    <a:srgbClr val="000000">
                      <a:alpha val="43000"/>
                    </a:srgbClr>
                  </a:outerShdw>
                </a:effectLst>
              </a:rPr>
              <a:t>F.	Nothing in all creation.</a:t>
            </a:r>
          </a:p>
          <a:p>
            <a:pPr marL="1428750" lvl="2" indent="-514350">
              <a:buNone/>
            </a:pPr>
            <a:r>
              <a:rPr lang="en-US" sz="2600" b="1" dirty="0" smtClean="0">
                <a:effectLst>
                  <a:outerShdw blurRad="50800" dist="38100" dir="2700000">
                    <a:srgbClr val="000000">
                      <a:alpha val="43000"/>
                    </a:srgbClr>
                  </a:outerShdw>
                </a:effectLst>
              </a:rPr>
              <a:t>1.	No other created being (8:39b).</a:t>
            </a:r>
          </a:p>
        </p:txBody>
      </p:sp>
    </p:spTree>
    <p:extLst>
      <p:ext uri="{BB962C8B-B14F-4D97-AF65-F5344CB8AC3E}">
        <p14:creationId xmlns:p14="http://schemas.microsoft.com/office/powerpoint/2010/main" val="318930534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230188" indent="-230188"/>
            <a:r>
              <a:rPr lang="en-US" b="1" dirty="0" smtClean="0"/>
              <a:t>“Who Shall Separate Us From the Love of Christ?”</a:t>
            </a:r>
            <a:endParaRPr lang="en-US" b="1" dirty="0"/>
          </a:p>
        </p:txBody>
      </p:sp>
      <p:sp>
        <p:nvSpPr>
          <p:cNvPr id="3" name="Content Placeholder 2"/>
          <p:cNvSpPr>
            <a:spLocks noGrp="1"/>
          </p:cNvSpPr>
          <p:nvPr>
            <p:ph idx="1"/>
          </p:nvPr>
        </p:nvSpPr>
        <p:spPr>
          <a:xfrm>
            <a:off x="510240" y="2336873"/>
            <a:ext cx="8222521" cy="4097794"/>
          </a:xfrm>
        </p:spPr>
        <p:txBody>
          <a:bodyPr>
            <a:noAutofit/>
          </a:bodyPr>
          <a:lstStyle/>
          <a:p>
            <a:pPr marL="514350" indent="-514350">
              <a:buNone/>
            </a:pPr>
            <a:r>
              <a:rPr lang="en-US" sz="3600" b="1" dirty="0" smtClean="0">
                <a:effectLst>
                  <a:outerShdw blurRad="50800" dist="38100" dir="2700000">
                    <a:srgbClr val="000000">
                      <a:alpha val="43000"/>
                    </a:srgbClr>
                  </a:outerShdw>
                </a:effectLst>
              </a:rPr>
              <a:t>II. What Shall Separate Us...</a:t>
            </a:r>
          </a:p>
          <a:p>
            <a:pPr marL="971550" lvl="1" indent="-514350">
              <a:buNone/>
            </a:pPr>
            <a:r>
              <a:rPr lang="en-US" sz="2800" b="1" dirty="0" smtClean="0">
                <a:effectLst>
                  <a:outerShdw blurRad="50800" dist="38100" dir="2700000">
                    <a:srgbClr val="000000">
                      <a:alpha val="43000"/>
                    </a:srgbClr>
                  </a:outerShdw>
                </a:effectLst>
              </a:rPr>
              <a:t>A.	…From Becoming a Christian?</a:t>
            </a:r>
          </a:p>
          <a:p>
            <a:pPr marL="1428750" lvl="2" indent="-514350">
              <a:buNone/>
            </a:pPr>
            <a:r>
              <a:rPr lang="en-US" sz="2800" b="1" dirty="0" smtClean="0">
                <a:effectLst>
                  <a:outerShdw blurRad="50800" dist="38100" dir="2700000">
                    <a:srgbClr val="000000">
                      <a:alpha val="43000"/>
                    </a:srgbClr>
                  </a:outerShdw>
                </a:effectLst>
              </a:rPr>
              <a:t>1.	Friends (2 Cor. 6:17).</a:t>
            </a:r>
          </a:p>
          <a:p>
            <a:pPr marL="1428750" lvl="2" indent="-514350">
              <a:buNone/>
            </a:pPr>
            <a:r>
              <a:rPr lang="en-US" sz="2800" b="1" dirty="0" smtClean="0">
                <a:effectLst>
                  <a:outerShdw blurRad="50800" dist="38100" dir="2700000">
                    <a:srgbClr val="000000">
                      <a:alpha val="43000"/>
                    </a:srgbClr>
                  </a:outerShdw>
                </a:effectLst>
              </a:rPr>
              <a:t>2.	Family (Matt. 10:37-38).</a:t>
            </a:r>
          </a:p>
          <a:p>
            <a:pPr marL="1428750" lvl="2" indent="-514350">
              <a:buNone/>
            </a:pPr>
            <a:r>
              <a:rPr lang="en-US" sz="2800" b="1" dirty="0" smtClean="0">
                <a:effectLst>
                  <a:outerShdw blurRad="50800" dist="38100" dir="2700000">
                    <a:srgbClr val="000000">
                      <a:alpha val="43000"/>
                    </a:srgbClr>
                  </a:outerShdw>
                </a:effectLst>
              </a:rPr>
              <a:t>3.	Finances (Luke 12:15-21).</a:t>
            </a:r>
          </a:p>
          <a:p>
            <a:pPr marL="1428750" lvl="2" indent="-514350">
              <a:buNone/>
            </a:pPr>
            <a:r>
              <a:rPr lang="en-US" sz="2800" b="1" dirty="0" smtClean="0">
                <a:effectLst>
                  <a:outerShdw blurRad="50800" dist="38100" dir="2700000">
                    <a:srgbClr val="000000">
                      <a:alpha val="43000"/>
                    </a:srgbClr>
                  </a:outerShdw>
                </a:effectLst>
              </a:rPr>
              <a:t>4.	Fear (1 Cor. 10:13).</a:t>
            </a:r>
          </a:p>
          <a:p>
            <a:pPr marL="1428750" lvl="2" indent="-514350">
              <a:buNone/>
            </a:pPr>
            <a:r>
              <a:rPr lang="en-US" sz="2800" b="1" dirty="0" smtClean="0">
                <a:effectLst>
                  <a:outerShdw blurRad="50800" dist="38100" dir="2700000">
                    <a:srgbClr val="000000">
                      <a:alpha val="43000"/>
                    </a:srgbClr>
                  </a:outerShdw>
                </a:effectLst>
              </a:rPr>
              <a:t>5.	The Future (James 4:13-14).</a:t>
            </a:r>
          </a:p>
        </p:txBody>
      </p:sp>
    </p:spTree>
    <p:extLst>
      <p:ext uri="{BB962C8B-B14F-4D97-AF65-F5344CB8AC3E}">
        <p14:creationId xmlns:p14="http://schemas.microsoft.com/office/powerpoint/2010/main" val="318930534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230188" indent="-230188"/>
            <a:r>
              <a:rPr lang="en-US" b="1" dirty="0" smtClean="0"/>
              <a:t>“Who Shall Separate Us From the Love of Christ?”</a:t>
            </a:r>
            <a:endParaRPr lang="en-US" b="1" dirty="0"/>
          </a:p>
        </p:txBody>
      </p:sp>
      <p:sp>
        <p:nvSpPr>
          <p:cNvPr id="3" name="Content Placeholder 2"/>
          <p:cNvSpPr>
            <a:spLocks noGrp="1"/>
          </p:cNvSpPr>
          <p:nvPr>
            <p:ph idx="1"/>
          </p:nvPr>
        </p:nvSpPr>
        <p:spPr>
          <a:xfrm>
            <a:off x="510240" y="2336873"/>
            <a:ext cx="8222521" cy="4097794"/>
          </a:xfrm>
        </p:spPr>
        <p:txBody>
          <a:bodyPr>
            <a:noAutofit/>
          </a:bodyPr>
          <a:lstStyle/>
          <a:p>
            <a:pPr marL="514350" indent="-514350">
              <a:buNone/>
            </a:pPr>
            <a:r>
              <a:rPr lang="en-US" sz="3600" b="1" dirty="0" smtClean="0">
                <a:effectLst>
                  <a:outerShdw blurRad="50800" dist="38100" dir="2700000">
                    <a:srgbClr val="000000">
                      <a:alpha val="43000"/>
                    </a:srgbClr>
                  </a:outerShdw>
                </a:effectLst>
              </a:rPr>
              <a:t>II. What Shall Separate Us...</a:t>
            </a:r>
          </a:p>
          <a:p>
            <a:pPr marL="971550" lvl="1" indent="-514350">
              <a:buNone/>
            </a:pPr>
            <a:r>
              <a:rPr lang="en-US" sz="2800" b="1" dirty="0" smtClean="0">
                <a:effectLst>
                  <a:outerShdw blurRad="50800" dist="38100" dir="2700000">
                    <a:srgbClr val="000000">
                      <a:alpha val="43000"/>
                    </a:srgbClr>
                  </a:outerShdw>
                </a:effectLst>
              </a:rPr>
              <a:t>B.	…From Remaining Faithful? </a:t>
            </a:r>
          </a:p>
          <a:p>
            <a:pPr marL="1428750" lvl="2" indent="-514350">
              <a:buNone/>
            </a:pPr>
            <a:r>
              <a:rPr lang="en-US" sz="2800" b="1" dirty="0" smtClean="0">
                <a:effectLst>
                  <a:outerShdw blurRad="50800" dist="38100" dir="2700000">
                    <a:srgbClr val="000000">
                      <a:alpha val="43000"/>
                    </a:srgbClr>
                  </a:outerShdw>
                </a:effectLst>
              </a:rPr>
              <a:t>1.	The choices of others (1 Cor. 7:15).</a:t>
            </a:r>
          </a:p>
          <a:p>
            <a:pPr marL="1428750" lvl="2" indent="-514350">
              <a:buNone/>
            </a:pPr>
            <a:r>
              <a:rPr lang="en-US" sz="2800" b="1" dirty="0" smtClean="0">
                <a:effectLst>
                  <a:outerShdw blurRad="50800" dist="38100" dir="2700000">
                    <a:srgbClr val="000000">
                      <a:alpha val="43000"/>
                    </a:srgbClr>
                  </a:outerShdw>
                </a:effectLst>
              </a:rPr>
              <a:t>2.	Disappointments in life (Rom. 5:5).</a:t>
            </a:r>
          </a:p>
          <a:p>
            <a:pPr marL="1428750" lvl="2" indent="-514350">
              <a:buNone/>
            </a:pPr>
            <a:r>
              <a:rPr lang="en-US" sz="2800" b="1" dirty="0" smtClean="0">
                <a:effectLst>
                  <a:outerShdw blurRad="50800" dist="38100" dir="2700000">
                    <a:srgbClr val="000000">
                      <a:alpha val="43000"/>
                    </a:srgbClr>
                  </a:outerShdw>
                </a:effectLst>
              </a:rPr>
              <a:t>3.	The loss of a loved one (Matt. 8:21-22).</a:t>
            </a:r>
          </a:p>
          <a:p>
            <a:pPr marL="1428750" lvl="2" indent="-514350">
              <a:buNone/>
            </a:pPr>
            <a:r>
              <a:rPr lang="en-US" sz="2800" b="1" dirty="0" smtClean="0">
                <a:effectLst>
                  <a:outerShdw blurRad="50800" dist="38100" dir="2700000">
                    <a:srgbClr val="000000">
                      <a:alpha val="43000"/>
                    </a:srgbClr>
                  </a:outerShdw>
                </a:effectLst>
              </a:rPr>
              <a:t>4.	Responsibilities in life (Luke 21:34).</a:t>
            </a:r>
          </a:p>
          <a:p>
            <a:pPr marL="1428750" lvl="2" indent="-514350">
              <a:buNone/>
            </a:pPr>
            <a:r>
              <a:rPr lang="en-US" sz="2800" b="1" dirty="0" smtClean="0">
                <a:effectLst>
                  <a:outerShdw blurRad="50800" dist="38100" dir="2700000">
                    <a:srgbClr val="000000">
                      <a:alpha val="43000"/>
                    </a:srgbClr>
                  </a:outerShdw>
                </a:effectLst>
              </a:rPr>
              <a:t>5.	The Future (Rev. 2:10).</a:t>
            </a:r>
          </a:p>
        </p:txBody>
      </p:sp>
    </p:spTree>
    <p:extLst>
      <p:ext uri="{BB962C8B-B14F-4D97-AF65-F5344CB8AC3E}">
        <p14:creationId xmlns:p14="http://schemas.microsoft.com/office/powerpoint/2010/main" val="318930534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Lst>
  </p:timing>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 xmlns:thm15="http://schemas.microsoft.com/office/thememl/2012/main" name="Berlin" id="{7B5DBA9E-B069-418E-9360-A61BDD0615A4}" vid="{C0CBE056-4EF4-4D92-969E-947779DA7AA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TC104033917[[fn=Berlin]]</Template>
  <TotalTime>33</TotalTime>
  <Words>370</Words>
  <Application>Microsoft Office PowerPoint</Application>
  <PresentationFormat>On-screen Show (4:3)</PresentationFormat>
  <Paragraphs>51</Paragraphs>
  <Slides>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Trebuchet MS</vt:lpstr>
      <vt:lpstr>Calibri</vt:lpstr>
      <vt:lpstr>Berlin</vt:lpstr>
      <vt:lpstr>Romans 8:31-39</vt:lpstr>
      <vt:lpstr>Romans 8:31-39</vt:lpstr>
      <vt:lpstr>“Who Shall Separate Us From the Love of Christ?”</vt:lpstr>
      <vt:lpstr>“Who Shall Separate Us From the Love of Christ?”</vt:lpstr>
      <vt:lpstr>“Who Shall Separate Us From the Love of Christ?”</vt:lpstr>
      <vt:lpstr>“Who Shall Separate Us From the Love of Christ?”</vt:lpstr>
      <vt:lpstr>“Who Shall Separate Us From the Love of Christ?”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Kyle Pope</cp:lastModifiedBy>
  <cp:revision>7</cp:revision>
  <dcterms:created xsi:type="dcterms:W3CDTF">2015-02-28T20:16:05Z</dcterms:created>
  <dcterms:modified xsi:type="dcterms:W3CDTF">2015-03-04T21:20:01Z</dcterms:modified>
</cp:coreProperties>
</file>