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59"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32FB64-D834-5E43-976C-66044B72C6FA}" type="datetimeFigureOut">
              <a:rPr lang="en-US" smtClean="0"/>
              <a:pPr/>
              <a:t>12/22/15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32FB64-D834-5E43-976C-66044B72C6FA}" type="datetimeFigureOut">
              <a:rPr lang="en-US" smtClean="0"/>
              <a:pPr/>
              <a:t>12/22/15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32FB64-D834-5E43-976C-66044B72C6FA}" type="datetimeFigureOut">
              <a:rPr lang="en-US" smtClean="0"/>
              <a:pPr/>
              <a:t>12/22/15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35000"/>
            <a:ext cx="7988300" cy="1143000"/>
          </a:xfrm>
        </p:spPr>
        <p:txBody>
          <a:bodyPr>
            <a:noAutofit/>
          </a:bodyPr>
          <a:lstStyle>
            <a:lvl1pPr>
              <a:defRPr sz="5700" b="1" cap="none" spc="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defRPr>
            </a:lvl1pPr>
          </a:lstStyle>
          <a:p>
            <a:r>
              <a:rPr lang="en-US" smtClean="0"/>
              <a:t>Click to edit Master title style</a:t>
            </a:r>
            <a:endParaRPr lang="en-US"/>
          </a:p>
        </p:txBody>
      </p:sp>
      <p:sp>
        <p:nvSpPr>
          <p:cNvPr id="3" name="Content Placeholder 2"/>
          <p:cNvSpPr>
            <a:spLocks noGrp="1"/>
          </p:cNvSpPr>
          <p:nvPr>
            <p:ph idx="1"/>
          </p:nvPr>
        </p:nvSpPr>
        <p:spPr>
          <a:xfrm>
            <a:off x="457200" y="2082800"/>
            <a:ext cx="7988300" cy="45259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32FB64-D834-5E43-976C-66044B72C6FA}" type="datetimeFigureOut">
              <a:rPr lang="en-US" smtClean="0"/>
              <a:pPr/>
              <a:t>12/22/15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32FB64-D834-5E43-976C-66044B72C6FA}" type="datetimeFigureOut">
              <a:rPr lang="en-US" smtClean="0"/>
              <a:pPr/>
              <a:t>12/22/15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32FB64-D834-5E43-976C-66044B72C6FA}" type="datetimeFigureOut">
              <a:rPr lang="en-US" smtClean="0"/>
              <a:pPr/>
              <a:t>12/22/15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32FB64-D834-5E43-976C-66044B72C6FA}" type="datetimeFigureOut">
              <a:rPr lang="en-US" smtClean="0"/>
              <a:pPr/>
              <a:t>12/22/15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2FB64-D834-5E43-976C-66044B72C6FA}" type="datetimeFigureOut">
              <a:rPr lang="en-US" smtClean="0"/>
              <a:pPr/>
              <a:t>12/22/15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2FB64-D834-5E43-976C-66044B72C6FA}" type="datetimeFigureOut">
              <a:rPr lang="en-US" smtClean="0"/>
              <a:pPr/>
              <a:t>12/22/15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2FB64-D834-5E43-976C-66044B72C6FA}" type="datetimeFigureOut">
              <a:rPr lang="en-US" smtClean="0"/>
              <a:pPr/>
              <a:t>12/22/15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4F5DF-DAA2-F742-AE84-4612B38B61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8" name="Picture 7" descr="Squares.jpg"/>
          <p:cNvPicPr>
            <a:picLocks noChangeAspect="1"/>
          </p:cNvPicPr>
          <p:nvPr userDrawn="1"/>
        </p:nvPicPr>
        <p:blipFill>
          <a:blip r:embed="rId13"/>
          <a:stretch>
            <a:fillRect/>
          </a:stretch>
        </p:blipFill>
        <p:spPr>
          <a:xfrm>
            <a:off x="0" y="13342"/>
            <a:ext cx="9144000" cy="6831315"/>
          </a:xfrm>
          <a:prstGeom prst="rect">
            <a:avLst/>
          </a:prstGeom>
          <a:ln w="38100">
            <a:solidFill>
              <a:schemeClr val="tx1"/>
            </a:solidFill>
          </a:ln>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32FB64-D834-5E43-976C-66044B72C6FA}" type="datetimeFigureOut">
              <a:rPr lang="en-US" smtClean="0"/>
              <a:pPr/>
              <a:t>12/22/15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4F5DF-DAA2-F742-AE84-4612B38B61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200" dirty="0" smtClean="0"/>
              <a:t>1 JOHN 2:15-17</a:t>
            </a:r>
            <a:endParaRPr lang="en-US" sz="7200" dirty="0"/>
          </a:p>
        </p:txBody>
      </p:sp>
      <p:sp>
        <p:nvSpPr>
          <p:cNvPr id="3" name="Content Placeholder 2"/>
          <p:cNvSpPr>
            <a:spLocks noGrp="1"/>
          </p:cNvSpPr>
          <p:nvPr>
            <p:ph idx="1"/>
          </p:nvPr>
        </p:nvSpPr>
        <p:spPr>
          <a:xfrm>
            <a:off x="457199" y="2337225"/>
            <a:ext cx="8352387" cy="4271538"/>
          </a:xfrm>
        </p:spPr>
        <p:txBody>
          <a:bodyPr/>
          <a:lstStyle/>
          <a:p>
            <a:pPr marL="0" indent="0">
              <a:buNone/>
            </a:pPr>
            <a:r>
              <a:rPr lang="en-US" dirty="0" smtClean="0"/>
              <a:t>“Do not love the world or the things in the world. If anyone loves the world, the love of the Father is not in him. For all that is in the world--the lust of the flesh, the lust of the eyes, and the pride of life--is not of the Father but is of the world. And the world is passing away, and the lust of it; but he who does the will of God abides forever” (NKJV)</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200" dirty="0" smtClean="0"/>
              <a:t>WORLDLINESS</a:t>
            </a:r>
            <a:endParaRPr lang="en-US" sz="7200" dirty="0"/>
          </a:p>
        </p:txBody>
      </p:sp>
      <p:sp>
        <p:nvSpPr>
          <p:cNvPr id="3" name="Content Placeholder 2"/>
          <p:cNvSpPr>
            <a:spLocks noGrp="1"/>
          </p:cNvSpPr>
          <p:nvPr>
            <p:ph idx="1"/>
          </p:nvPr>
        </p:nvSpPr>
        <p:spPr>
          <a:xfrm>
            <a:off x="457199" y="2377755"/>
            <a:ext cx="8365899" cy="4231008"/>
          </a:xfrm>
        </p:spPr>
        <p:txBody>
          <a:bodyPr>
            <a:normAutofit/>
          </a:bodyPr>
          <a:lstStyle/>
          <a:p>
            <a:pPr>
              <a:buNone/>
            </a:pPr>
            <a:r>
              <a:rPr lang="en-US" sz="4000" b="1" dirty="0" smtClean="0"/>
              <a:t>Six Ways to Determine Worldliness.</a:t>
            </a:r>
          </a:p>
          <a:p>
            <a:pPr marL="514350" indent="-514350">
              <a:buAutoNum type="arabicPeriod"/>
            </a:pPr>
            <a:r>
              <a:rPr lang="en-US" sz="3300" b="1" dirty="0" smtClean="0"/>
              <a:t>Is this obviously wrong? (Gal. 5:19-21; Col. 3:5-9).</a:t>
            </a:r>
          </a:p>
          <a:p>
            <a:pPr marL="514350" indent="-514350">
              <a:buAutoNum type="arabicPeriod"/>
            </a:pPr>
            <a:r>
              <a:rPr lang="en-US" sz="3300" b="1" dirty="0" smtClean="0"/>
              <a:t>If I do this will it make me look worldly? (Rom. 12:1-2).</a:t>
            </a:r>
          </a:p>
          <a:p>
            <a:pPr marL="514350" indent="-514350">
              <a:buAutoNum type="arabicPeriod"/>
            </a:pPr>
            <a:r>
              <a:rPr lang="en-US" sz="3300" b="1" dirty="0" smtClean="0"/>
              <a:t>Will it leave me with a clear conscience? (Romans 14:23).</a:t>
            </a:r>
            <a:endParaRPr lang="en-US" sz="33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200" dirty="0" smtClean="0"/>
              <a:t>WORLDLINESS</a:t>
            </a:r>
            <a:endParaRPr lang="en-US" sz="7200" dirty="0"/>
          </a:p>
        </p:txBody>
      </p:sp>
      <p:sp>
        <p:nvSpPr>
          <p:cNvPr id="3" name="Content Placeholder 2"/>
          <p:cNvSpPr>
            <a:spLocks noGrp="1"/>
          </p:cNvSpPr>
          <p:nvPr>
            <p:ph idx="1"/>
          </p:nvPr>
        </p:nvSpPr>
        <p:spPr>
          <a:xfrm>
            <a:off x="457199" y="2377755"/>
            <a:ext cx="8365899" cy="4231008"/>
          </a:xfrm>
        </p:spPr>
        <p:txBody>
          <a:bodyPr>
            <a:normAutofit/>
          </a:bodyPr>
          <a:lstStyle/>
          <a:p>
            <a:pPr>
              <a:buNone/>
            </a:pPr>
            <a:r>
              <a:rPr lang="en-US" sz="4000" b="1" dirty="0" smtClean="0"/>
              <a:t>Six Ways to Determine Worldliness.</a:t>
            </a:r>
          </a:p>
          <a:p>
            <a:pPr marL="514350" indent="-514350">
              <a:buFont typeface="+mj-lt"/>
              <a:buAutoNum type="arabicPeriod" startAt="4"/>
            </a:pPr>
            <a:r>
              <a:rPr lang="en-US" sz="3300" b="1" dirty="0" smtClean="0"/>
              <a:t>Will it damage my influence? (Matt. 5:14-16).</a:t>
            </a:r>
          </a:p>
          <a:p>
            <a:pPr marL="514350" indent="-514350">
              <a:buAutoNum type="arabicPeriod" startAt="4"/>
            </a:pPr>
            <a:r>
              <a:rPr lang="en-US" sz="3300" b="1" dirty="0" smtClean="0"/>
              <a:t>Will it weaken my self-control? (2 Pet. </a:t>
            </a:r>
            <a:r>
              <a:rPr lang="en-US" sz="3300" b="1" smtClean="0"/>
              <a:t>1:5-11)</a:t>
            </a:r>
            <a:r>
              <a:rPr lang="en-US" sz="3300" b="1" dirty="0" smtClean="0"/>
              <a:t>.</a:t>
            </a:r>
          </a:p>
          <a:p>
            <a:pPr marL="514350" indent="-514350">
              <a:buAutoNum type="arabicPeriod" startAt="4"/>
            </a:pPr>
            <a:r>
              <a:rPr lang="en-US" sz="3300" b="1" dirty="0" smtClean="0"/>
              <a:t>Will it expose me to bad influences? (2 Cor. 6:14-18; 1 Cor. 15:33).</a:t>
            </a:r>
            <a:endParaRPr lang="en-US" sz="33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TotalTime>
  <Words>237</Words>
  <Application>Microsoft Macintosh PowerPoint</Application>
  <PresentationFormat>On-screen Show (4:3)</PresentationFormat>
  <Paragraphs>12</Paragraphs>
  <Slides>3</Slides>
  <Notes>0</Notes>
  <HiddenSlides>0</HiddenSlides>
  <MMClips>0</MMClips>
  <ScaleCrop>false</ScaleCrop>
  <HeadingPairs>
    <vt:vector size="4" baseType="variant">
      <vt:variant>
        <vt:lpstr>Design Template</vt:lpstr>
      </vt:variant>
      <vt:variant>
        <vt:i4>1</vt:i4>
      </vt:variant>
      <vt:variant>
        <vt:lpstr>Slide Titles</vt:lpstr>
      </vt:variant>
      <vt:variant>
        <vt:i4>3</vt:i4>
      </vt:variant>
    </vt:vector>
  </HeadingPairs>
  <TitlesOfParts>
    <vt:vector size="4" baseType="lpstr">
      <vt:lpstr>Office Theme</vt:lpstr>
      <vt:lpstr>1 JOHN 2:15-17</vt:lpstr>
      <vt:lpstr>WORLDLINESS</vt:lpstr>
      <vt:lpstr>WORLDLINESS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3</cp:revision>
  <dcterms:created xsi:type="dcterms:W3CDTF">2015-12-23T03:26:46Z</dcterms:created>
  <dcterms:modified xsi:type="dcterms:W3CDTF">2015-12-23T03:27:35Z</dcterms:modified>
</cp:coreProperties>
</file>